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g"/>
  <Default Extension="png" ContentType="image/png"/>
  <Default Extension="bmp" ContentType="image/bmp"/>
  <Default Extension="gif" ContentType="image/gif"/>
  <Default Extension="tif" ContentType="image/tif"/>
  <Default Extension="pdf" ContentType="application/pdf"/>
  <Default Extension="mov" ContentType="application/movie"/>
  <Default Extension="vml" ContentType="application/vnd.openxmlformats-officedocument.vmlDrawing"/>
  <Default Extension="xlsx" ContentType="application/vnd.openxmlformats-officedocument.spreadsheetml.sheet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commentAuthors.xml" ContentType="application/vnd.openxmlformats-officedocument.presentationml.commentAuthors+xml"/>
  <Override PartName="/ppt/tableStyles.xml" ContentType="application/vnd.openxmlformats-officedocument.presentationml.tableStyl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ldMasterIdLst>
    <p:sldMasterId id="2147483648" r:id="rId5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  <p:sldId id="266" r:id="rId18"/>
    <p:sldId id="267" r:id="rId19"/>
    <p:sldId id="268" r:id="rId20"/>
    <p:sldId id="269" r:id="rId21"/>
    <p:sldId id="270" r:id="rId22"/>
    <p:sldId id="271" r:id="rId23"/>
    <p:sldId id="272" r:id="rId24"/>
  </p:sldIdLst>
  <p:sldSz cx="13004800" cy="97536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1pPr>
    <a:lvl2pPr marL="0" marR="0" indent="2286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2pPr>
    <a:lvl3pPr marL="0" marR="0" indent="4572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3pPr>
    <a:lvl4pPr marL="0" marR="0" indent="6858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4pPr>
    <a:lvl5pPr marL="0" marR="0" indent="9144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5pPr>
    <a:lvl6pPr marL="0" marR="0" indent="11430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6pPr>
    <a:lvl7pPr marL="0" marR="0" indent="13716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7pPr>
    <a:lvl8pPr marL="0" marR="0" indent="16002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8pPr>
    <a:lvl9pPr marL="0" marR="0" indent="18288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/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howPr loop="0"/>
</p:presentationPr>
</file>

<file path=ppt/tableStyles.xml><?xml version="1.0" encoding="utf-8"?>
<a:tblStyleLst xmlns:a="http://schemas.openxmlformats.org/drawingml/2006/main" xmlns:r="http://schemas.openxmlformats.org/officeDocument/2006/relationships" def="{5940675A-B579-460E-94D1-54222C63F5DA}">
  <a:tblStyle styleId="{4C3C2611-4C71-4FC5-86AE-919BDF0F9419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wholeTbl>
    <a:band2H>
      <a:tcTxStyle b="def" i="def"/>
      <a:tcStyle>
        <a:tcBdr/>
        <a:fill>
          <a:solidFill>
            <a:srgbClr val="E3E5E8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>
              <a:lumOff val="-13575"/>
            </a:schemeClr>
          </a:solidFill>
        </a:fill>
      </a:tcStyle>
    </a:firstCol>
    <a:lastRow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3797C6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>
              <a:hueOff val="114395"/>
              <a:lumOff val="-24975"/>
            </a:schemeClr>
          </a:solidFill>
        </a:fill>
      </a:tcStyle>
    </a:firstRow>
  </a:tblStyle>
  <a:tblStyle styleId="{C7B018BB-80A7-4F77-B60F-C8B233D01FF8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B8B8B8"/>
              </a:solidFill>
              <a:prstDash val="solid"/>
              <a:miter lim="400000"/>
            </a:ln>
          </a:left>
          <a:right>
            <a:ln w="12700" cap="flat">
              <a:solidFill>
                <a:srgbClr val="B8B8B8"/>
              </a:solidFill>
              <a:prstDash val="solid"/>
              <a:miter lim="400000"/>
            </a:ln>
          </a:right>
          <a:top>
            <a:ln w="12700" cap="flat">
              <a:solidFill>
                <a:srgbClr val="B8B8B8"/>
              </a:solidFill>
              <a:prstDash val="solid"/>
              <a:miter lim="400000"/>
            </a:ln>
          </a:top>
          <a:bottom>
            <a:ln w="12700" cap="flat">
              <a:solidFill>
                <a:srgbClr val="B8B8B8"/>
              </a:solidFill>
              <a:prstDash val="solid"/>
              <a:miter lim="400000"/>
            </a:ln>
          </a:bottom>
          <a:insideH>
            <a:ln w="12700" cap="flat">
              <a:solidFill>
                <a:srgbClr val="B8B8B8"/>
              </a:solidFill>
              <a:prstDash val="solid"/>
              <a:miter lim="400000"/>
            </a:ln>
          </a:insideH>
          <a:insideV>
            <a:ln w="12700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 b="def" i="def"/>
      <a:tcStyle>
        <a:tcBdr/>
        <a:fill>
          <a:solidFill>
            <a:srgbClr val="E1E0DA"/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chemeClr val="accent3">
              <a:hueOff val="362282"/>
              <a:satOff val="31803"/>
              <a:lumOff val="-18242"/>
            </a:schemeClr>
          </a:solidFill>
        </a:fill>
      </a:tcStyle>
    </a:firstCol>
    <a:lastRow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254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929292"/>
              </a:solidFill>
              <a:prstDash val="solid"/>
              <a:miter lim="400000"/>
            </a:ln>
          </a:left>
          <a:right>
            <a:ln w="12700" cap="flat">
              <a:solidFill>
                <a:srgbClr val="929292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929292"/>
              </a:solidFill>
              <a:prstDash val="solid"/>
              <a:miter lim="400000"/>
            </a:ln>
          </a:insideH>
          <a:insideV>
            <a:ln w="12700" cap="flat">
              <a:solidFill>
                <a:srgbClr val="929292"/>
              </a:solidFill>
              <a:prstDash val="solid"/>
              <a:miter lim="400000"/>
            </a:ln>
          </a:insideV>
        </a:tcBdr>
        <a:fill>
          <a:solidFill>
            <a:srgbClr val="017101"/>
          </a:solidFill>
        </a:fill>
      </a:tcStyle>
    </a:firstRow>
  </a:tblStyle>
  <a:tblStyle styleId="{EEE7283C-3CF3-47DC-8721-378D4A62B228}" styleName="">
    <a:tblBg/>
    <a:wholeTbl>
      <a:tcTxStyle b="off" i="off">
        <a:font>
          <a:latin typeface="Helvetica Neue Light"/>
          <a:ea typeface="Helvetica Neue Light"/>
          <a:cs typeface="Helvetica Neue Light"/>
        </a:font>
        <a:srgbClr val="000000"/>
      </a:tcTxStyle>
      <a:tcStyle>
        <a:tcBdr>
          <a:lef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V>
        </a:tcBdr>
        <a:fill>
          <a:solidFill>
            <a:srgbClr val="FAF7E9"/>
          </a:solidFill>
        </a:fill>
      </a:tcStyle>
    </a:wholeTbl>
    <a:band2H>
      <a:tcTxStyle b="def" i="def"/>
      <a:tcStyle>
        <a:tcBdr/>
        <a:fill>
          <a:solidFill>
            <a:srgbClr val="EDEADD"/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F9BA00"/>
          </a:soli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FF9400"/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FF9400"/>
          </a:solidFill>
        </a:fill>
      </a:tcStyle>
    </a:firstRow>
  </a:tblStyle>
  <a:tblStyle styleId="{CF821DB8-F4EB-4A41-A1BA-3FCAFE7338EE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 b="def" i="def"/>
      <a:tcStyle>
        <a:tcBdr/>
        <a:fill>
          <a:solidFill>
            <a:srgbClr val="DADBDA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chemeClr val="accent6">
              <a:hueOff val="-146070"/>
              <a:satOff val="-10048"/>
              <a:lumOff val="-30626"/>
            </a:schemeClr>
          </a:solidFill>
        </a:fill>
      </a:tcStyle>
    </a:firstCol>
    <a:la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C24785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C24785"/>
          </a:solidFill>
        </a:fill>
      </a:tcStyle>
    </a:firstRow>
  </a:tblStyle>
  <a:tblStyle styleId="{33BA23B1-9221-436E-865A-0063620EA4FD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B5B5C1"/>
          </a:solidFill>
        </a:fill>
      </a:tcStyle>
    </a:wholeTbl>
    <a:band2H>
      <a:tcTxStyle b="def" i="def"/>
      <a:tcStyle>
        <a:tcBdr/>
        <a:fill>
          <a:solidFill>
            <a:srgbClr val="9A9AA5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53585F"/>
          </a:solidFill>
        </a:fill>
      </a:tcStyle>
    </a:firstCol>
    <a:la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798089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798089"/>
          </a:solidFill>
        </a:fill>
      </a:tcStyle>
    </a:firstRow>
  </a:tblStyle>
  <a:tblStyle styleId="{2708684C-4D16-4618-839F-0558EEFCDFE6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EDEEEE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Col>
    <a:lastRow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Comments="1"/>
</file>

<file path=ppt/_rels/presentation.xml.rels><?xml version="1.0" encoding="UTF-8"?>
<Relationships xmlns="http://schemas.openxmlformats.org/package/2006/relationships"><Relationship Id="rId1" Type="http://schemas.openxmlformats.org/officeDocument/2006/relationships/presProps" Target="presProps.xml"/><Relationship Id="rId2" Type="http://schemas.openxmlformats.org/officeDocument/2006/relationships/viewProps" Target="viewProps.xml"/><Relationship Id="rId3" Type="http://schemas.openxmlformats.org/officeDocument/2006/relationships/commentAuthors" Target="commentAuthors.xml"/><Relationship Id="rId4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9" Type="http://schemas.openxmlformats.org/officeDocument/2006/relationships/slide" Target="slides/slide2.xml"/><Relationship Id="rId10" Type="http://schemas.openxmlformats.org/officeDocument/2006/relationships/slide" Target="slides/slide3.xml"/><Relationship Id="rId11" Type="http://schemas.openxmlformats.org/officeDocument/2006/relationships/slide" Target="slides/slide4.xml"/><Relationship Id="rId12" Type="http://schemas.openxmlformats.org/officeDocument/2006/relationships/slide" Target="slides/slide5.xml"/><Relationship Id="rId13" Type="http://schemas.openxmlformats.org/officeDocument/2006/relationships/slide" Target="slides/slide6.xml"/><Relationship Id="rId14" Type="http://schemas.openxmlformats.org/officeDocument/2006/relationships/slide" Target="slides/slide7.xml"/><Relationship Id="rId15" Type="http://schemas.openxmlformats.org/officeDocument/2006/relationships/slide" Target="slides/slide8.xml"/><Relationship Id="rId16" Type="http://schemas.openxmlformats.org/officeDocument/2006/relationships/slide" Target="slides/slide9.xml"/><Relationship Id="rId17" Type="http://schemas.openxmlformats.org/officeDocument/2006/relationships/slide" Target="slides/slide10.xml"/><Relationship Id="rId18" Type="http://schemas.openxmlformats.org/officeDocument/2006/relationships/slide" Target="slides/slide11.xml"/><Relationship Id="rId19" Type="http://schemas.openxmlformats.org/officeDocument/2006/relationships/slide" Target="slides/slide12.xml"/><Relationship Id="rId20" Type="http://schemas.openxmlformats.org/officeDocument/2006/relationships/slide" Target="slides/slide13.xml"/><Relationship Id="rId21" Type="http://schemas.openxmlformats.org/officeDocument/2006/relationships/slide" Target="slides/slide14.xml"/><Relationship Id="rId22" Type="http://schemas.openxmlformats.org/officeDocument/2006/relationships/slide" Target="slides/slide15.xml"/><Relationship Id="rId23" Type="http://schemas.openxmlformats.org/officeDocument/2006/relationships/slide" Target="slides/slide16.xml"/><Relationship Id="rId24" Type="http://schemas.openxmlformats.org/officeDocument/2006/relationships/slide" Target="slides/slide17.xml"/></Relationships>

</file>

<file path=ppt/notesMasters/_rels/notesMaster1.xml.rels><?xml version="1.0" encoding="UTF-8"?>
<Relationships xmlns="http://schemas.openxmlformats.org/package/2006/relationships"><Relationship Id="rId1" Type="http://schemas.openxmlformats.org/officeDocument/2006/relationships/theme" Target="../theme/theme2.xml"/></Relationships>
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Shape 116"/>
          <p:cNvSpPr/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17" name="Shape 117"/>
          <p:cNvSpPr/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1pPr>
    <a:lvl2pPr indent="228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2pPr>
    <a:lvl3pPr indent="457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3pPr>
    <a:lvl4pPr indent="685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4pPr>
    <a:lvl5pPr indent="9144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5pPr>
    <a:lvl6pPr indent="11430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6pPr>
    <a:lvl7pPr indent="1371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7pPr>
    <a:lvl8pPr indent="1600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8pPr>
    <a:lvl9pPr indent="1828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9pPr>
  </p:notesStyle>
</p:notesMaster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itle" showMasterSp="1" showMasterPhAnim="1">
  <p:cSld name="Title &amp;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Text"/>
          <p:cNvSpPr txBox="1"/>
          <p:nvPr>
            <p:ph type="title"/>
          </p:nvPr>
        </p:nvSpPr>
        <p:spPr>
          <a:xfrm>
            <a:off x="1270000" y="1638300"/>
            <a:ext cx="10464800" cy="3302000"/>
          </a:xfrm>
          <a:prstGeom prst="rect">
            <a:avLst/>
          </a:prstGeom>
        </p:spPr>
        <p:txBody>
          <a:bodyPr anchor="b"/>
          <a:lstStyle/>
          <a:p>
            <a:pPr/>
            <a:r>
              <a:t>Title Text</a:t>
            </a:r>
          </a:p>
        </p:txBody>
      </p:sp>
      <p:sp>
        <p:nvSpPr>
          <p:cNvPr id="12" name="Body Level One…"/>
          <p:cNvSpPr txBox="1"/>
          <p:nvPr>
            <p:ph type="body" sz="quarter" idx="1"/>
          </p:nvPr>
        </p:nvSpPr>
        <p:spPr>
          <a:xfrm>
            <a:off x="1270000" y="5041900"/>
            <a:ext cx="10464800" cy="11303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3700"/>
            </a:lvl1pPr>
            <a:lvl2pPr marL="0" indent="0" algn="ctr">
              <a:spcBef>
                <a:spcPts val="0"/>
              </a:spcBef>
              <a:buSzTx/>
              <a:buNone/>
              <a:defRPr sz="3700"/>
            </a:lvl2pPr>
            <a:lvl3pPr marL="0" indent="0" algn="ctr">
              <a:spcBef>
                <a:spcPts val="0"/>
              </a:spcBef>
              <a:buSzTx/>
              <a:buNone/>
              <a:defRPr sz="3700"/>
            </a:lvl3pPr>
            <a:lvl4pPr marL="0" indent="0" algn="ctr">
              <a:spcBef>
                <a:spcPts val="0"/>
              </a:spcBef>
              <a:buSzTx/>
              <a:buNone/>
              <a:defRPr sz="3700"/>
            </a:lvl4pPr>
            <a:lvl5pPr marL="0" indent="0" algn="ctr">
              <a:spcBef>
                <a:spcPts val="0"/>
              </a:spcBef>
              <a:buSzTx/>
              <a:buNone/>
              <a:defRPr sz="37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3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latin typeface="Helvetica Neue Thin"/>
                <a:ea typeface="Helvetica Neue Thin"/>
                <a:cs typeface="Helvetica Neue Thin"/>
                <a:sym typeface="Helvetica Neue Thin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–Johnny Appleseed"/>
          <p:cNvSpPr txBox="1"/>
          <p:nvPr>
            <p:ph type="body" sz="quarter" idx="21"/>
          </p:nvPr>
        </p:nvSpPr>
        <p:spPr>
          <a:xfrm>
            <a:off x="1270000" y="6362700"/>
            <a:ext cx="10464800" cy="461366"/>
          </a:xfrm>
          <a:prstGeom prst="rect">
            <a:avLst/>
          </a:prstGeom>
        </p:spPr>
        <p:txBody>
          <a:bodyPr anchor="t">
            <a:spAutoFit/>
          </a:bodyPr>
          <a:lstStyle>
            <a:lvl1pPr marL="0" indent="0" algn="ctr">
              <a:spcBef>
                <a:spcPts val="0"/>
              </a:spcBef>
              <a:buSzTx/>
              <a:buNone/>
              <a:defRPr i="1" sz="2400"/>
            </a:lvl1pPr>
          </a:lstStyle>
          <a:p>
            <a:pPr/>
            <a:r>
              <a:t>–Johnny Appleseed</a:t>
            </a:r>
          </a:p>
        </p:txBody>
      </p:sp>
      <p:sp>
        <p:nvSpPr>
          <p:cNvPr id="94" name="“Type a quote here.”"/>
          <p:cNvSpPr txBox="1"/>
          <p:nvPr>
            <p:ph type="body" sz="quarter" idx="22"/>
          </p:nvPr>
        </p:nvSpPr>
        <p:spPr>
          <a:xfrm>
            <a:off x="1270000" y="4267111"/>
            <a:ext cx="10464800" cy="609778"/>
          </a:xfrm>
          <a:prstGeom prst="rect">
            <a:avLst/>
          </a:prstGeom>
        </p:spPr>
        <p:txBody>
          <a:bodyPr>
            <a:spAutoFit/>
          </a:bodyPr>
          <a:lstStyle>
            <a:lvl1pPr marL="0" indent="0" algn="ctr">
              <a:spcBef>
                <a:spcPts val="0"/>
              </a:spcBef>
              <a:buSzTx/>
              <a:buNone/>
              <a:defRPr sz="3400">
                <a:latin typeface="+mn-lt"/>
                <a:ea typeface="+mn-ea"/>
                <a:cs typeface="+mn-cs"/>
                <a:sym typeface="Helvetica Neue Medium"/>
              </a:defRPr>
            </a:lvl1pPr>
          </a:lstStyle>
          <a:p>
            <a:pPr/>
            <a:r>
              <a:t>“Type a quote here.” </a:t>
            </a:r>
          </a:p>
        </p:txBody>
      </p:sp>
      <p:sp>
        <p:nvSpPr>
          <p:cNvPr id="95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Image"/>
          <p:cNvSpPr/>
          <p:nvPr>
            <p:ph type="pic" idx="21"/>
          </p:nvPr>
        </p:nvSpPr>
        <p:spPr>
          <a:xfrm>
            <a:off x="-949853" y="0"/>
            <a:ext cx="14904506" cy="99441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103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Photo - Horizon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Image"/>
          <p:cNvSpPr/>
          <p:nvPr>
            <p:ph type="pic" idx="21"/>
          </p:nvPr>
        </p:nvSpPr>
        <p:spPr>
          <a:xfrm>
            <a:off x="1622088" y="289099"/>
            <a:ext cx="9753603" cy="6505789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21" name="Title Text"/>
          <p:cNvSpPr txBox="1"/>
          <p:nvPr>
            <p:ph type="title"/>
          </p:nvPr>
        </p:nvSpPr>
        <p:spPr>
          <a:xfrm>
            <a:off x="1270000" y="6718300"/>
            <a:ext cx="10464800" cy="1422400"/>
          </a:xfrm>
          <a:prstGeom prst="rect">
            <a:avLst/>
          </a:prstGeom>
        </p:spPr>
        <p:txBody>
          <a:bodyPr anchor="b"/>
          <a:lstStyle/>
          <a:p>
            <a:pPr/>
            <a:r>
              <a:t>Title Text</a:t>
            </a:r>
          </a:p>
        </p:txBody>
      </p:sp>
      <p:sp>
        <p:nvSpPr>
          <p:cNvPr id="22" name="Body Level One…"/>
          <p:cNvSpPr txBox="1"/>
          <p:nvPr>
            <p:ph type="body" sz="quarter" idx="1"/>
          </p:nvPr>
        </p:nvSpPr>
        <p:spPr>
          <a:xfrm>
            <a:off x="1270000" y="8153400"/>
            <a:ext cx="10464800" cy="11303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3700"/>
            </a:lvl1pPr>
            <a:lvl2pPr marL="0" indent="0" algn="ctr">
              <a:spcBef>
                <a:spcPts val="0"/>
              </a:spcBef>
              <a:buSzTx/>
              <a:buNone/>
              <a:defRPr sz="3700"/>
            </a:lvl2pPr>
            <a:lvl3pPr marL="0" indent="0" algn="ctr">
              <a:spcBef>
                <a:spcPts val="0"/>
              </a:spcBef>
              <a:buSzTx/>
              <a:buNone/>
              <a:defRPr sz="3700"/>
            </a:lvl3pPr>
            <a:lvl4pPr marL="0" indent="0" algn="ctr">
              <a:spcBef>
                <a:spcPts val="0"/>
              </a:spcBef>
              <a:buSzTx/>
              <a:buNone/>
              <a:defRPr sz="3700"/>
            </a:lvl4pPr>
            <a:lvl5pPr marL="0" indent="0" algn="ctr">
              <a:spcBef>
                <a:spcPts val="0"/>
              </a:spcBef>
              <a:buSzTx/>
              <a:buNone/>
              <a:defRPr sz="37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3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- Cen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Text"/>
          <p:cNvSpPr txBox="1"/>
          <p:nvPr>
            <p:ph type="title"/>
          </p:nvPr>
        </p:nvSpPr>
        <p:spPr>
          <a:xfrm>
            <a:off x="1270000" y="3225800"/>
            <a:ext cx="10464800" cy="3302000"/>
          </a:xfrm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31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Photo -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Image"/>
          <p:cNvSpPr/>
          <p:nvPr>
            <p:ph type="pic" idx="21"/>
          </p:nvPr>
        </p:nvSpPr>
        <p:spPr>
          <a:xfrm>
            <a:off x="2263775" y="613833"/>
            <a:ext cx="12401550" cy="8267701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39" name="Title Text"/>
          <p:cNvSpPr txBox="1"/>
          <p:nvPr>
            <p:ph type="title"/>
          </p:nvPr>
        </p:nvSpPr>
        <p:spPr>
          <a:xfrm>
            <a:off x="952500" y="635000"/>
            <a:ext cx="5334000" cy="3987800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pPr/>
            <a:r>
              <a:t>Title Text</a:t>
            </a:r>
          </a:p>
        </p:txBody>
      </p:sp>
      <p:sp>
        <p:nvSpPr>
          <p:cNvPr id="40" name="Body Level One…"/>
          <p:cNvSpPr txBox="1"/>
          <p:nvPr>
            <p:ph type="body" sz="quarter" idx="1"/>
          </p:nvPr>
        </p:nvSpPr>
        <p:spPr>
          <a:xfrm>
            <a:off x="952500" y="4724400"/>
            <a:ext cx="5334000" cy="41148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3700"/>
            </a:lvl1pPr>
            <a:lvl2pPr marL="0" indent="0" algn="ctr">
              <a:spcBef>
                <a:spcPts val="0"/>
              </a:spcBef>
              <a:buSzTx/>
              <a:buNone/>
              <a:defRPr sz="3700"/>
            </a:lvl2pPr>
            <a:lvl3pPr marL="0" indent="0" algn="ctr">
              <a:spcBef>
                <a:spcPts val="0"/>
              </a:spcBef>
              <a:buSzTx/>
              <a:buNone/>
              <a:defRPr sz="3700"/>
            </a:lvl3pPr>
            <a:lvl4pPr marL="0" indent="0" algn="ctr">
              <a:spcBef>
                <a:spcPts val="0"/>
              </a:spcBef>
              <a:buSzTx/>
              <a:buNone/>
              <a:defRPr sz="3700"/>
            </a:lvl4pPr>
            <a:lvl5pPr marL="0" indent="0" algn="ctr">
              <a:spcBef>
                <a:spcPts val="0"/>
              </a:spcBef>
              <a:buSzTx/>
              <a:buNone/>
              <a:defRPr sz="37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1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- T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Title Tex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49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&amp;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Title Tex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57" name="Body Level One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58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, Bullets &amp;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Image"/>
          <p:cNvSpPr/>
          <p:nvPr>
            <p:ph type="pic" idx="21"/>
          </p:nvPr>
        </p:nvSpPr>
        <p:spPr>
          <a:xfrm>
            <a:off x="4086225" y="2586566"/>
            <a:ext cx="9429750" cy="6286501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66" name="Title Tex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67" name="Body Level One…"/>
          <p:cNvSpPr txBox="1"/>
          <p:nvPr>
            <p:ph type="body" sz="half" idx="1"/>
          </p:nvPr>
        </p:nvSpPr>
        <p:spPr>
          <a:xfrm>
            <a:off x="952500" y="2590800"/>
            <a:ext cx="5334000" cy="6286500"/>
          </a:xfrm>
          <a:prstGeom prst="rect">
            <a:avLst/>
          </a:prstGeom>
        </p:spPr>
        <p:txBody>
          <a:bodyPr/>
          <a:lstStyle>
            <a:lvl1pPr marL="342900" indent="-342900">
              <a:spcBef>
                <a:spcPts val="3200"/>
              </a:spcBef>
              <a:defRPr sz="2800"/>
            </a:lvl1pPr>
            <a:lvl2pPr marL="685800" indent="-342900">
              <a:spcBef>
                <a:spcPts val="3200"/>
              </a:spcBef>
              <a:defRPr sz="2800"/>
            </a:lvl2pPr>
            <a:lvl3pPr marL="1028700" indent="-342900">
              <a:spcBef>
                <a:spcPts val="3200"/>
              </a:spcBef>
              <a:defRPr sz="2800"/>
            </a:lvl3pPr>
            <a:lvl4pPr marL="1371600" indent="-342900">
              <a:spcBef>
                <a:spcPts val="3200"/>
              </a:spcBef>
              <a:defRPr sz="2800"/>
            </a:lvl4pPr>
            <a:lvl5pPr marL="1714500" indent="-342900">
              <a:spcBef>
                <a:spcPts val="3200"/>
              </a:spcBef>
              <a:defRPr sz="28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68" name="Slide Number"/>
          <p:cNvSpPr txBox="1"/>
          <p:nvPr>
            <p:ph type="sldNum" sz="quarter" idx="2"/>
          </p:nvPr>
        </p:nvSpPr>
        <p:spPr>
          <a:xfrm>
            <a:off x="6328884" y="9296400"/>
            <a:ext cx="340259" cy="342900"/>
          </a:xfrm>
          <a:prstGeom prst="rect">
            <a:avLst/>
          </a:prstGeom>
        </p:spPr>
        <p:txBody>
          <a:bodyPr/>
          <a:lstStyle>
            <a:lvl1pPr>
              <a:defRPr>
                <a:latin typeface="Helvetica Light"/>
                <a:ea typeface="Helvetica Light"/>
                <a:cs typeface="Helvetica Light"/>
                <a:sym typeface="Helvetica Light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Body Level One…"/>
          <p:cNvSpPr txBox="1"/>
          <p:nvPr>
            <p:ph type="body" idx="1"/>
          </p:nvPr>
        </p:nvSpPr>
        <p:spPr>
          <a:xfrm>
            <a:off x="952500" y="1270000"/>
            <a:ext cx="11099800" cy="7213600"/>
          </a:xfrm>
          <a:prstGeom prst="rect">
            <a:avLst/>
          </a:prstGeom>
        </p:spPr>
        <p:txBody>
          <a:bodyPr/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76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Photo - 3 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Image"/>
          <p:cNvSpPr/>
          <p:nvPr>
            <p:ph type="pic" sz="quarter" idx="21"/>
          </p:nvPr>
        </p:nvSpPr>
        <p:spPr>
          <a:xfrm>
            <a:off x="6680200" y="5029200"/>
            <a:ext cx="6054748" cy="40386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84" name="Image"/>
          <p:cNvSpPr/>
          <p:nvPr>
            <p:ph type="pic" sz="quarter" idx="22"/>
          </p:nvPr>
        </p:nvSpPr>
        <p:spPr>
          <a:xfrm>
            <a:off x="6502400" y="889000"/>
            <a:ext cx="5867400" cy="3911601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85" name="Image"/>
          <p:cNvSpPr/>
          <p:nvPr>
            <p:ph type="pic" idx="23"/>
          </p:nvPr>
        </p:nvSpPr>
        <p:spPr>
          <a:xfrm>
            <a:off x="-2374900" y="889000"/>
            <a:ext cx="11982450" cy="79883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86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9" Type="http://schemas.openxmlformats.org/officeDocument/2006/relationships/slideLayout" Target="../slideLayouts/slideLayout8.xml"/><Relationship Id="rId10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1.xml"/><Relationship Id="rId13" Type="http://schemas.openxmlformats.org/officeDocument/2006/relationships/slideLayout" Target="../slideLayouts/slideLayout12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Text"/>
          <p:cNvSpPr txBox="1"/>
          <p:nvPr>
            <p:ph type="title"/>
          </p:nvPr>
        </p:nvSpPr>
        <p:spPr>
          <a:xfrm>
            <a:off x="952500" y="254000"/>
            <a:ext cx="11099800" cy="2159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normAutofit fontScale="100000" lnSpcReduction="0"/>
          </a:bodyPr>
          <a:lstStyle/>
          <a:p>
            <a:pPr/>
            <a:r>
              <a:t>Title Text</a:t>
            </a:r>
          </a:p>
        </p:txBody>
      </p:sp>
      <p:sp>
        <p:nvSpPr>
          <p:cNvPr id="3" name="Body Level One…"/>
          <p:cNvSpPr txBox="1"/>
          <p:nvPr>
            <p:ph type="body" idx="1"/>
          </p:nvPr>
        </p:nvSpPr>
        <p:spPr>
          <a:xfrm>
            <a:off x="952500" y="2590800"/>
            <a:ext cx="11099800" cy="62865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normAutofit fontScale="100000" lnSpcReduction="0"/>
          </a:bodyPr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" name="Slide Number"/>
          <p:cNvSpPr txBox="1"/>
          <p:nvPr>
            <p:ph type="sldNum" sz="quarter" idx="2"/>
          </p:nvPr>
        </p:nvSpPr>
        <p:spPr>
          <a:xfrm>
            <a:off x="6328884" y="9296400"/>
            <a:ext cx="340259" cy="324308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>
            <a:spAutoFit/>
          </a:bodyPr>
          <a:lstStyle>
            <a:lvl1pPr>
              <a:defRPr b="0" sz="1600"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</p:sldLayoutIdLst>
  <p:transition xmlns:p14="http://schemas.microsoft.com/office/powerpoint/2010/main" spd="med" advClick="1"/>
  <p:txStyles>
    <p:titleStyle>
      <a:lvl1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1pPr>
      <a:lvl2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2pPr>
      <a:lvl3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3pPr>
      <a:lvl4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4pPr>
      <a:lvl5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5pPr>
      <a:lvl6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6pPr>
      <a:lvl7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7pPr>
      <a:lvl8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8pPr>
      <a:lvl9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9pPr>
    </p:titleStyle>
    <p:bodyStyle>
      <a:lvl1pPr marL="444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b="0" baseline="0" cap="none" i="0" spc="0" strike="noStrike" sz="3200" u="none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1pPr>
      <a:lvl2pPr marL="8890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b="0" baseline="0" cap="none" i="0" spc="0" strike="noStrike" sz="3200" u="none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2pPr>
      <a:lvl3pPr marL="1333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b="0" baseline="0" cap="none" i="0" spc="0" strike="noStrike" sz="3200" u="none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3pPr>
      <a:lvl4pPr marL="17780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b="0" baseline="0" cap="none" i="0" spc="0" strike="noStrike" sz="3200" u="none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4pPr>
      <a:lvl5pPr marL="2222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b="0" baseline="0" cap="none" i="0" spc="0" strike="noStrike" sz="3200" u="none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5pPr>
      <a:lvl6pPr marL="26670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b="0" baseline="0" cap="none" i="0" spc="0" strike="noStrike" sz="3200" u="none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6pPr>
      <a:lvl7pPr marL="3111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b="0" baseline="0" cap="none" i="0" spc="0" strike="noStrike" sz="3200" u="none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7pPr>
      <a:lvl8pPr marL="35560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b="0" baseline="0" cap="none" i="0" spc="0" strike="noStrike" sz="3200" u="none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8pPr>
      <a:lvl9pPr marL="4000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b="0" baseline="0" cap="none" i="0" spc="0" strike="noStrike" sz="3200" u="none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9pPr>
    </p:bodyStyle>
    <p:otherStyle>
      <a:lvl1pPr marL="0" marR="0" indent="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1pPr>
      <a:lvl2pPr marL="0" marR="0" indent="2286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2pPr>
      <a:lvl3pPr marL="0" marR="0" indent="4572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3pPr>
      <a:lvl4pPr marL="0" marR="0" indent="6858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4pPr>
      <a:lvl5pPr marL="0" marR="0" indent="9144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5pPr>
      <a:lvl6pPr marL="0" marR="0" indent="11430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6pPr>
      <a:lvl7pPr marL="0" marR="0" indent="13716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7pPr>
      <a:lvl8pPr marL="0" marR="0" indent="16002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8pPr>
      <a:lvl9pPr marL="0" marR="0" indent="18288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9pPr>
    </p:otherStyle>
  </p:txStyles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Relationship Id="rId10" Type="http://schemas.openxmlformats.org/officeDocument/2006/relationships/image" Target="../media/image9.png"/><Relationship Id="rId11" Type="http://schemas.openxmlformats.org/officeDocument/2006/relationships/image" Target="../media/image10.png"/><Relationship Id="rId12" Type="http://schemas.openxmlformats.org/officeDocument/2006/relationships/image" Target="../media/image11.png"/><Relationship Id="rId13" Type="http://schemas.openxmlformats.org/officeDocument/2006/relationships/image" Target="../media/image12.png"/><Relationship Id="rId14" Type="http://schemas.openxmlformats.org/officeDocument/2006/relationships/image" Target="../media/image13.png"/><Relationship Id="rId15" Type="http://schemas.openxmlformats.org/officeDocument/2006/relationships/image" Target="../media/image14.png"/><Relationship Id="rId16" Type="http://schemas.openxmlformats.org/officeDocument/2006/relationships/image" Target="../media/image15.png"/><Relationship Id="rId17" Type="http://schemas.openxmlformats.org/officeDocument/2006/relationships/image" Target="../media/image16.png"/><Relationship Id="rId18" Type="http://schemas.openxmlformats.org/officeDocument/2006/relationships/image" Target="../media/image17.png"/><Relationship Id="rId19" Type="http://schemas.openxmlformats.org/officeDocument/2006/relationships/image" Target="../media/image18.png"/><Relationship Id="rId20" Type="http://schemas.openxmlformats.org/officeDocument/2006/relationships/image" Target="../media/image19.png"/><Relationship Id="rId21" Type="http://schemas.openxmlformats.org/officeDocument/2006/relationships/image" Target="../media/image20.png"/><Relationship Id="rId22" Type="http://schemas.openxmlformats.org/officeDocument/2006/relationships/image" Target="../media/image21.png"/><Relationship Id="rId23" Type="http://schemas.openxmlformats.org/officeDocument/2006/relationships/image" Target="../media/image22.png"/><Relationship Id="rId24" Type="http://schemas.openxmlformats.org/officeDocument/2006/relationships/image" Target="../media/image23.png"/><Relationship Id="rId25" Type="http://schemas.openxmlformats.org/officeDocument/2006/relationships/image" Target="../media/image24.png"/><Relationship Id="rId26" Type="http://schemas.openxmlformats.org/officeDocument/2006/relationships/image" Target="../media/image25.png"/><Relationship Id="rId27" Type="http://schemas.openxmlformats.org/officeDocument/2006/relationships/image" Target="../media/image26.png"/><Relationship Id="rId28" Type="http://schemas.openxmlformats.org/officeDocument/2006/relationships/image" Target="../media/image27.png"/><Relationship Id="rId29" Type="http://schemas.openxmlformats.org/officeDocument/2006/relationships/image" Target="../media/image28.png"/><Relationship Id="rId30" Type="http://schemas.openxmlformats.org/officeDocument/2006/relationships/image" Target="../media/image29.png"/><Relationship Id="rId31" Type="http://schemas.openxmlformats.org/officeDocument/2006/relationships/image" Target="../media/image30.png"/><Relationship Id="rId32" Type="http://schemas.openxmlformats.org/officeDocument/2006/relationships/image" Target="../media/image31.png"/><Relationship Id="rId33" Type="http://schemas.openxmlformats.org/officeDocument/2006/relationships/image" Target="../media/image32.png"/><Relationship Id="rId34" Type="http://schemas.openxmlformats.org/officeDocument/2006/relationships/image" Target="../media/image33.png"/><Relationship Id="rId35" Type="http://schemas.openxmlformats.org/officeDocument/2006/relationships/image" Target="../media/image34.png"/><Relationship Id="rId36" Type="http://schemas.openxmlformats.org/officeDocument/2006/relationships/image" Target="../media/image35.png"/><Relationship Id="rId37" Type="http://schemas.openxmlformats.org/officeDocument/2006/relationships/image" Target="../media/image36.png"/><Relationship Id="rId38" Type="http://schemas.openxmlformats.org/officeDocument/2006/relationships/image" Target="../media/image37.png"/><Relationship Id="rId39" Type="http://schemas.openxmlformats.org/officeDocument/2006/relationships/image" Target="../media/image38.png"/><Relationship Id="rId40" Type="http://schemas.openxmlformats.org/officeDocument/2006/relationships/image" Target="../media/image39.png"/><Relationship Id="rId41" Type="http://schemas.openxmlformats.org/officeDocument/2006/relationships/image" Target="../media/image40.png"/><Relationship Id="rId42" Type="http://schemas.openxmlformats.org/officeDocument/2006/relationships/image" Target="../media/image41.png"/><Relationship Id="rId43" Type="http://schemas.openxmlformats.org/officeDocument/2006/relationships/image" Target="../media/image42.png"/><Relationship Id="rId44" Type="http://schemas.openxmlformats.org/officeDocument/2006/relationships/image" Target="../media/image43.png"/><Relationship Id="rId45" Type="http://schemas.openxmlformats.org/officeDocument/2006/relationships/image" Target="../media/image44.png"/><Relationship Id="rId46" Type="http://schemas.openxmlformats.org/officeDocument/2006/relationships/image" Target="../media/image45.png"/><Relationship Id="rId47" Type="http://schemas.openxmlformats.org/officeDocument/2006/relationships/image" Target="../media/image46.png"/><Relationship Id="rId48" Type="http://schemas.openxmlformats.org/officeDocument/2006/relationships/image" Target="../media/image47.png"/><Relationship Id="rId49" Type="http://schemas.openxmlformats.org/officeDocument/2006/relationships/image" Target="../media/image48.png"/><Relationship Id="rId50" Type="http://schemas.openxmlformats.org/officeDocument/2006/relationships/image" Target="../media/image49.png"/><Relationship Id="rId51" Type="http://schemas.openxmlformats.org/officeDocument/2006/relationships/image" Target="../media/image50.png"/><Relationship Id="rId52" Type="http://schemas.openxmlformats.org/officeDocument/2006/relationships/image" Target="../media/image51.png"/><Relationship Id="rId53" Type="http://schemas.openxmlformats.org/officeDocument/2006/relationships/image" Target="../media/image52.png"/><Relationship Id="rId54" Type="http://schemas.openxmlformats.org/officeDocument/2006/relationships/image" Target="../media/image53.png"/><Relationship Id="rId55" Type="http://schemas.openxmlformats.org/officeDocument/2006/relationships/image" Target="../media/image54.png"/><Relationship Id="rId56" Type="http://schemas.openxmlformats.org/officeDocument/2006/relationships/image" Target="../media/image55.png"/><Relationship Id="rId57" Type="http://schemas.openxmlformats.org/officeDocument/2006/relationships/image" Target="../media/image56.png"/><Relationship Id="rId58" Type="http://schemas.openxmlformats.org/officeDocument/2006/relationships/image" Target="../media/image57.png"/><Relationship Id="rId59" Type="http://schemas.openxmlformats.org/officeDocument/2006/relationships/image" Target="../media/image58.png"/><Relationship Id="rId60" Type="http://schemas.openxmlformats.org/officeDocument/2006/relationships/image" Target="../media/image59.png"/><Relationship Id="rId61" Type="http://schemas.openxmlformats.org/officeDocument/2006/relationships/image" Target="../media/image60.png"/><Relationship Id="rId62" Type="http://schemas.openxmlformats.org/officeDocument/2006/relationships/image" Target="../media/image61.png"/><Relationship Id="rId63" Type="http://schemas.openxmlformats.org/officeDocument/2006/relationships/image" Target="../media/image62.png"/><Relationship Id="rId64" Type="http://schemas.openxmlformats.org/officeDocument/2006/relationships/image" Target="../media/image63.png"/><Relationship Id="rId65" Type="http://schemas.openxmlformats.org/officeDocument/2006/relationships/image" Target="../media/image64.png"/><Relationship Id="rId66" Type="http://schemas.openxmlformats.org/officeDocument/2006/relationships/image" Target="../media/image65.png"/><Relationship Id="rId67" Type="http://schemas.openxmlformats.org/officeDocument/2006/relationships/image" Target="../media/image66.png"/><Relationship Id="rId68" Type="http://schemas.openxmlformats.org/officeDocument/2006/relationships/image" Target="../media/image67.png"/><Relationship Id="rId69" Type="http://schemas.openxmlformats.org/officeDocument/2006/relationships/image" Target="../media/image68.png"/><Relationship Id="rId70" Type="http://schemas.openxmlformats.org/officeDocument/2006/relationships/image" Target="../media/image69.png"/><Relationship Id="rId71" Type="http://schemas.openxmlformats.org/officeDocument/2006/relationships/image" Target="../media/image70.png"/><Relationship Id="rId72" Type="http://schemas.openxmlformats.org/officeDocument/2006/relationships/image" Target="../media/image71.png"/><Relationship Id="rId73" Type="http://schemas.openxmlformats.org/officeDocument/2006/relationships/image" Target="../media/image72.png"/><Relationship Id="rId74" Type="http://schemas.openxmlformats.org/officeDocument/2006/relationships/image" Target="../media/image73.png"/><Relationship Id="rId75" Type="http://schemas.openxmlformats.org/officeDocument/2006/relationships/image" Target="../media/image74.png"/><Relationship Id="rId76" Type="http://schemas.openxmlformats.org/officeDocument/2006/relationships/image" Target="../media/image75.png"/><Relationship Id="rId77" Type="http://schemas.openxmlformats.org/officeDocument/2006/relationships/image" Target="../media/image76.png"/><Relationship Id="rId78" Type="http://schemas.openxmlformats.org/officeDocument/2006/relationships/image" Target="../media/image77.png"/><Relationship Id="rId79" Type="http://schemas.openxmlformats.org/officeDocument/2006/relationships/image" Target="../media/image78.png"/><Relationship Id="rId80" Type="http://schemas.openxmlformats.org/officeDocument/2006/relationships/image" Target="../media/image79.png"/><Relationship Id="rId81" Type="http://schemas.openxmlformats.org/officeDocument/2006/relationships/image" Target="../media/image80.png"/><Relationship Id="rId82" Type="http://schemas.openxmlformats.org/officeDocument/2006/relationships/image" Target="../media/image81.png"/><Relationship Id="rId83" Type="http://schemas.openxmlformats.org/officeDocument/2006/relationships/image" Target="../media/image82.png"/><Relationship Id="rId84" Type="http://schemas.openxmlformats.org/officeDocument/2006/relationships/image" Target="../media/image83.png"/><Relationship Id="rId85" Type="http://schemas.openxmlformats.org/officeDocument/2006/relationships/image" Target="../media/image84.png"/><Relationship Id="rId86" Type="http://schemas.openxmlformats.org/officeDocument/2006/relationships/image" Target="../media/image85.png"/><Relationship Id="rId87" Type="http://schemas.openxmlformats.org/officeDocument/2006/relationships/image" Target="../media/image86.png"/><Relationship Id="rId88" Type="http://schemas.openxmlformats.org/officeDocument/2006/relationships/image" Target="../media/image87.png"/><Relationship Id="rId89" Type="http://schemas.openxmlformats.org/officeDocument/2006/relationships/image" Target="../media/image88.png"/><Relationship Id="rId90" Type="http://schemas.openxmlformats.org/officeDocument/2006/relationships/image" Target="../media/image89.png"/><Relationship Id="rId91" Type="http://schemas.openxmlformats.org/officeDocument/2006/relationships/image" Target="../media/image90.png"/><Relationship Id="rId92" Type="http://schemas.openxmlformats.org/officeDocument/2006/relationships/image" Target="../media/image91.png"/><Relationship Id="rId93" Type="http://schemas.openxmlformats.org/officeDocument/2006/relationships/image" Target="../media/image92.png"/><Relationship Id="rId94" Type="http://schemas.openxmlformats.org/officeDocument/2006/relationships/image" Target="../media/image93.png"/><Relationship Id="rId95" Type="http://schemas.openxmlformats.org/officeDocument/2006/relationships/image" Target="../media/image94.png"/><Relationship Id="rId96" Type="http://schemas.openxmlformats.org/officeDocument/2006/relationships/image" Target="../media/image95.png"/><Relationship Id="rId97" Type="http://schemas.openxmlformats.org/officeDocument/2006/relationships/image" Target="../media/image96.png"/><Relationship Id="rId98" Type="http://schemas.openxmlformats.org/officeDocument/2006/relationships/image" Target="../media/image97.png"/><Relationship Id="rId99" Type="http://schemas.openxmlformats.org/officeDocument/2006/relationships/image" Target="../media/image98.png"/><Relationship Id="rId100" Type="http://schemas.openxmlformats.org/officeDocument/2006/relationships/image" Target="../media/image99.png"/><Relationship Id="rId101" Type="http://schemas.openxmlformats.org/officeDocument/2006/relationships/image" Target="../media/image100.png"/><Relationship Id="rId102" Type="http://schemas.openxmlformats.org/officeDocument/2006/relationships/image" Target="../media/image101.png"/><Relationship Id="rId103" Type="http://schemas.openxmlformats.org/officeDocument/2006/relationships/image" Target="../media/image102.png"/><Relationship Id="rId104" Type="http://schemas.openxmlformats.org/officeDocument/2006/relationships/image" Target="../media/image103.png"/><Relationship Id="rId105" Type="http://schemas.openxmlformats.org/officeDocument/2006/relationships/image" Target="../media/image104.png"/><Relationship Id="rId106" Type="http://schemas.openxmlformats.org/officeDocument/2006/relationships/image" Target="../media/image105.png"/><Relationship Id="rId107" Type="http://schemas.openxmlformats.org/officeDocument/2006/relationships/image" Target="../media/image106.png"/><Relationship Id="rId108" Type="http://schemas.openxmlformats.org/officeDocument/2006/relationships/image" Target="../media/image107.png"/><Relationship Id="rId109" Type="http://schemas.openxmlformats.org/officeDocument/2006/relationships/image" Target="../media/image108.png"/><Relationship Id="rId110" Type="http://schemas.openxmlformats.org/officeDocument/2006/relationships/image" Target="../media/image109.png"/><Relationship Id="rId111" Type="http://schemas.openxmlformats.org/officeDocument/2006/relationships/image" Target="../media/image110.png"/><Relationship Id="rId112" Type="http://schemas.openxmlformats.org/officeDocument/2006/relationships/image" Target="../media/image111.png"/><Relationship Id="rId113" Type="http://schemas.openxmlformats.org/officeDocument/2006/relationships/image" Target="../media/image112.png"/><Relationship Id="rId114" Type="http://schemas.openxmlformats.org/officeDocument/2006/relationships/image" Target="../media/image113.png"/><Relationship Id="rId115" Type="http://schemas.openxmlformats.org/officeDocument/2006/relationships/image" Target="../media/image114.png"/><Relationship Id="rId116" Type="http://schemas.openxmlformats.org/officeDocument/2006/relationships/image" Target="../media/image115.png"/><Relationship Id="rId117" Type="http://schemas.openxmlformats.org/officeDocument/2006/relationships/image" Target="../media/image116.png"/><Relationship Id="rId118" Type="http://schemas.openxmlformats.org/officeDocument/2006/relationships/image" Target="../media/image117.png"/><Relationship Id="rId119" Type="http://schemas.openxmlformats.org/officeDocument/2006/relationships/image" Target="../media/image118.png"/><Relationship Id="rId120" Type="http://schemas.openxmlformats.org/officeDocument/2006/relationships/image" Target="../media/image119.png"/></Relationships>

</file>

<file path=ppt/slides/_rels/slide1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570.png"/><Relationship Id="rId3" Type="http://schemas.openxmlformats.org/officeDocument/2006/relationships/image" Target="../media/image571.png"/><Relationship Id="rId4" Type="http://schemas.openxmlformats.org/officeDocument/2006/relationships/image" Target="../media/image572.png"/><Relationship Id="rId5" Type="http://schemas.openxmlformats.org/officeDocument/2006/relationships/image" Target="../media/image573.png"/><Relationship Id="rId6" Type="http://schemas.openxmlformats.org/officeDocument/2006/relationships/image" Target="../media/image574.png"/><Relationship Id="rId7" Type="http://schemas.openxmlformats.org/officeDocument/2006/relationships/image" Target="../media/image575.png"/><Relationship Id="rId8" Type="http://schemas.openxmlformats.org/officeDocument/2006/relationships/image" Target="../media/image576.png"/><Relationship Id="rId9" Type="http://schemas.openxmlformats.org/officeDocument/2006/relationships/image" Target="../media/image577.png"/><Relationship Id="rId10" Type="http://schemas.openxmlformats.org/officeDocument/2006/relationships/image" Target="../media/image578.png"/><Relationship Id="rId11" Type="http://schemas.openxmlformats.org/officeDocument/2006/relationships/image" Target="../media/image579.png"/><Relationship Id="rId12" Type="http://schemas.openxmlformats.org/officeDocument/2006/relationships/image" Target="../media/image580.png"/><Relationship Id="rId13" Type="http://schemas.openxmlformats.org/officeDocument/2006/relationships/image" Target="../media/image581.png"/><Relationship Id="rId14" Type="http://schemas.openxmlformats.org/officeDocument/2006/relationships/image" Target="../media/image582.png"/><Relationship Id="rId15" Type="http://schemas.openxmlformats.org/officeDocument/2006/relationships/image" Target="../media/image583.png"/><Relationship Id="rId16" Type="http://schemas.openxmlformats.org/officeDocument/2006/relationships/image" Target="../media/image584.png"/><Relationship Id="rId17" Type="http://schemas.openxmlformats.org/officeDocument/2006/relationships/image" Target="../media/image585.png"/><Relationship Id="rId18" Type="http://schemas.openxmlformats.org/officeDocument/2006/relationships/image" Target="../media/image586.png"/><Relationship Id="rId19" Type="http://schemas.openxmlformats.org/officeDocument/2006/relationships/image" Target="../media/image587.png"/><Relationship Id="rId20" Type="http://schemas.openxmlformats.org/officeDocument/2006/relationships/image" Target="../media/image588.png"/><Relationship Id="rId21" Type="http://schemas.openxmlformats.org/officeDocument/2006/relationships/image" Target="../media/image589.png"/><Relationship Id="rId22" Type="http://schemas.openxmlformats.org/officeDocument/2006/relationships/image" Target="../media/image590.png"/><Relationship Id="rId23" Type="http://schemas.openxmlformats.org/officeDocument/2006/relationships/image" Target="../media/image591.png"/><Relationship Id="rId24" Type="http://schemas.openxmlformats.org/officeDocument/2006/relationships/image" Target="../media/image592.png"/><Relationship Id="rId25" Type="http://schemas.openxmlformats.org/officeDocument/2006/relationships/image" Target="../media/image593.png"/><Relationship Id="rId26" Type="http://schemas.openxmlformats.org/officeDocument/2006/relationships/image" Target="../media/image594.png"/><Relationship Id="rId27" Type="http://schemas.openxmlformats.org/officeDocument/2006/relationships/image" Target="../media/image595.png"/><Relationship Id="rId28" Type="http://schemas.openxmlformats.org/officeDocument/2006/relationships/image" Target="../media/image596.png"/><Relationship Id="rId29" Type="http://schemas.openxmlformats.org/officeDocument/2006/relationships/image" Target="../media/image597.png"/><Relationship Id="rId30" Type="http://schemas.openxmlformats.org/officeDocument/2006/relationships/image" Target="../media/image598.png"/><Relationship Id="rId31" Type="http://schemas.openxmlformats.org/officeDocument/2006/relationships/image" Target="../media/image599.png"/><Relationship Id="rId32" Type="http://schemas.openxmlformats.org/officeDocument/2006/relationships/image" Target="../media/image600.png"/><Relationship Id="rId33" Type="http://schemas.openxmlformats.org/officeDocument/2006/relationships/image" Target="../media/image601.png"/><Relationship Id="rId34" Type="http://schemas.openxmlformats.org/officeDocument/2006/relationships/image" Target="../media/image602.png"/><Relationship Id="rId35" Type="http://schemas.openxmlformats.org/officeDocument/2006/relationships/image" Target="../media/image603.png"/><Relationship Id="rId36" Type="http://schemas.openxmlformats.org/officeDocument/2006/relationships/image" Target="../media/image604.png"/><Relationship Id="rId37" Type="http://schemas.openxmlformats.org/officeDocument/2006/relationships/image" Target="../media/image605.png"/><Relationship Id="rId38" Type="http://schemas.openxmlformats.org/officeDocument/2006/relationships/image" Target="../media/image606.png"/><Relationship Id="rId39" Type="http://schemas.openxmlformats.org/officeDocument/2006/relationships/image" Target="../media/image607.png"/><Relationship Id="rId40" Type="http://schemas.openxmlformats.org/officeDocument/2006/relationships/image" Target="../media/image608.png"/><Relationship Id="rId41" Type="http://schemas.openxmlformats.org/officeDocument/2006/relationships/image" Target="../media/image609.png"/><Relationship Id="rId42" Type="http://schemas.openxmlformats.org/officeDocument/2006/relationships/image" Target="../media/image610.png"/><Relationship Id="rId43" Type="http://schemas.openxmlformats.org/officeDocument/2006/relationships/image" Target="../media/image611.png"/><Relationship Id="rId44" Type="http://schemas.openxmlformats.org/officeDocument/2006/relationships/image" Target="../media/image612.png"/><Relationship Id="rId45" Type="http://schemas.openxmlformats.org/officeDocument/2006/relationships/image" Target="../media/image613.png"/><Relationship Id="rId46" Type="http://schemas.openxmlformats.org/officeDocument/2006/relationships/image" Target="../media/image614.png"/><Relationship Id="rId47" Type="http://schemas.openxmlformats.org/officeDocument/2006/relationships/image" Target="../media/image615.png"/><Relationship Id="rId48" Type="http://schemas.openxmlformats.org/officeDocument/2006/relationships/image" Target="../media/image553.png"/><Relationship Id="rId49" Type="http://schemas.openxmlformats.org/officeDocument/2006/relationships/image" Target="../media/image616.png"/><Relationship Id="rId50" Type="http://schemas.openxmlformats.org/officeDocument/2006/relationships/image" Target="../media/image617.png"/><Relationship Id="rId51" Type="http://schemas.openxmlformats.org/officeDocument/2006/relationships/image" Target="../media/image618.png"/><Relationship Id="rId52" Type="http://schemas.openxmlformats.org/officeDocument/2006/relationships/image" Target="../media/image619.png"/><Relationship Id="rId53" Type="http://schemas.openxmlformats.org/officeDocument/2006/relationships/image" Target="../media/image620.png"/><Relationship Id="rId54" Type="http://schemas.openxmlformats.org/officeDocument/2006/relationships/image" Target="../media/image621.png"/><Relationship Id="rId55" Type="http://schemas.openxmlformats.org/officeDocument/2006/relationships/image" Target="../media/image622.png"/><Relationship Id="rId56" Type="http://schemas.openxmlformats.org/officeDocument/2006/relationships/image" Target="../media/image623.png"/><Relationship Id="rId57" Type="http://schemas.openxmlformats.org/officeDocument/2006/relationships/image" Target="../media/image624.png"/><Relationship Id="rId58" Type="http://schemas.openxmlformats.org/officeDocument/2006/relationships/image" Target="../media/image625.png"/><Relationship Id="rId59" Type="http://schemas.openxmlformats.org/officeDocument/2006/relationships/image" Target="../media/image140.png"/><Relationship Id="rId60" Type="http://schemas.openxmlformats.org/officeDocument/2006/relationships/image" Target="../media/image626.png"/><Relationship Id="rId61" Type="http://schemas.openxmlformats.org/officeDocument/2006/relationships/image" Target="../media/image627.png"/><Relationship Id="rId62" Type="http://schemas.openxmlformats.org/officeDocument/2006/relationships/image" Target="../media/image628.png"/><Relationship Id="rId63" Type="http://schemas.openxmlformats.org/officeDocument/2006/relationships/image" Target="../media/image629.png"/><Relationship Id="rId64" Type="http://schemas.openxmlformats.org/officeDocument/2006/relationships/image" Target="../media/image630.png"/><Relationship Id="rId65" Type="http://schemas.openxmlformats.org/officeDocument/2006/relationships/image" Target="../media/image631.png"/><Relationship Id="rId66" Type="http://schemas.openxmlformats.org/officeDocument/2006/relationships/image" Target="../media/image632.png"/><Relationship Id="rId67" Type="http://schemas.openxmlformats.org/officeDocument/2006/relationships/image" Target="../media/image633.png"/><Relationship Id="rId68" Type="http://schemas.openxmlformats.org/officeDocument/2006/relationships/image" Target="../media/image634.png"/><Relationship Id="rId69" Type="http://schemas.openxmlformats.org/officeDocument/2006/relationships/image" Target="../media/image635.png"/><Relationship Id="rId70" Type="http://schemas.openxmlformats.org/officeDocument/2006/relationships/image" Target="../media/image636.png"/><Relationship Id="rId71" Type="http://schemas.openxmlformats.org/officeDocument/2006/relationships/image" Target="../media/image637.png"/><Relationship Id="rId72" Type="http://schemas.openxmlformats.org/officeDocument/2006/relationships/image" Target="../media/image638.png"/><Relationship Id="rId73" Type="http://schemas.openxmlformats.org/officeDocument/2006/relationships/image" Target="../media/image639.png"/><Relationship Id="rId74" Type="http://schemas.openxmlformats.org/officeDocument/2006/relationships/image" Target="../media/image640.png"/><Relationship Id="rId75" Type="http://schemas.openxmlformats.org/officeDocument/2006/relationships/image" Target="../media/image641.png"/><Relationship Id="rId76" Type="http://schemas.openxmlformats.org/officeDocument/2006/relationships/image" Target="../media/image642.png"/><Relationship Id="rId77" Type="http://schemas.openxmlformats.org/officeDocument/2006/relationships/image" Target="../media/image643.png"/><Relationship Id="rId78" Type="http://schemas.openxmlformats.org/officeDocument/2006/relationships/image" Target="../media/image644.png"/><Relationship Id="rId79" Type="http://schemas.openxmlformats.org/officeDocument/2006/relationships/image" Target="../media/image645.png"/><Relationship Id="rId80" Type="http://schemas.openxmlformats.org/officeDocument/2006/relationships/image" Target="../media/image646.png"/><Relationship Id="rId81" Type="http://schemas.openxmlformats.org/officeDocument/2006/relationships/image" Target="../media/image647.png"/><Relationship Id="rId82" Type="http://schemas.openxmlformats.org/officeDocument/2006/relationships/image" Target="../media/image648.png"/><Relationship Id="rId83" Type="http://schemas.openxmlformats.org/officeDocument/2006/relationships/image" Target="../media/image649.png"/><Relationship Id="rId84" Type="http://schemas.openxmlformats.org/officeDocument/2006/relationships/image" Target="../media/image650.png"/><Relationship Id="rId85" Type="http://schemas.openxmlformats.org/officeDocument/2006/relationships/image" Target="../media/image651.png"/><Relationship Id="rId86" Type="http://schemas.openxmlformats.org/officeDocument/2006/relationships/image" Target="../media/image652.png"/><Relationship Id="rId87" Type="http://schemas.openxmlformats.org/officeDocument/2006/relationships/image" Target="../media/image653.png"/><Relationship Id="rId88" Type="http://schemas.openxmlformats.org/officeDocument/2006/relationships/image" Target="../media/image654.png"/><Relationship Id="rId89" Type="http://schemas.openxmlformats.org/officeDocument/2006/relationships/image" Target="../media/image655.png"/><Relationship Id="rId90" Type="http://schemas.openxmlformats.org/officeDocument/2006/relationships/image" Target="../media/image656.png"/><Relationship Id="rId91" Type="http://schemas.openxmlformats.org/officeDocument/2006/relationships/image" Target="../media/image657.png"/><Relationship Id="rId92" Type="http://schemas.openxmlformats.org/officeDocument/2006/relationships/image" Target="../media/image658.png"/><Relationship Id="rId93" Type="http://schemas.openxmlformats.org/officeDocument/2006/relationships/image" Target="../media/image659.png"/><Relationship Id="rId94" Type="http://schemas.openxmlformats.org/officeDocument/2006/relationships/image" Target="../media/image660.png"/><Relationship Id="rId95" Type="http://schemas.openxmlformats.org/officeDocument/2006/relationships/image" Target="../media/image661.png"/><Relationship Id="rId96" Type="http://schemas.openxmlformats.org/officeDocument/2006/relationships/image" Target="../media/image662.png"/><Relationship Id="rId97" Type="http://schemas.openxmlformats.org/officeDocument/2006/relationships/image" Target="../media/image663.png"/><Relationship Id="rId98" Type="http://schemas.openxmlformats.org/officeDocument/2006/relationships/image" Target="../media/image664.png"/><Relationship Id="rId99" Type="http://schemas.openxmlformats.org/officeDocument/2006/relationships/image" Target="../media/image665.png"/><Relationship Id="rId100" Type="http://schemas.openxmlformats.org/officeDocument/2006/relationships/image" Target="../media/image666.png"/><Relationship Id="rId101" Type="http://schemas.openxmlformats.org/officeDocument/2006/relationships/image" Target="../media/image667.png"/><Relationship Id="rId102" Type="http://schemas.openxmlformats.org/officeDocument/2006/relationships/image" Target="../media/image668.png"/><Relationship Id="rId103" Type="http://schemas.openxmlformats.org/officeDocument/2006/relationships/image" Target="../media/image669.png"/><Relationship Id="rId104" Type="http://schemas.openxmlformats.org/officeDocument/2006/relationships/image" Target="../media/image670.png"/><Relationship Id="rId105" Type="http://schemas.openxmlformats.org/officeDocument/2006/relationships/image" Target="../media/image671.png"/><Relationship Id="rId106" Type="http://schemas.openxmlformats.org/officeDocument/2006/relationships/image" Target="../media/image538.png"/><Relationship Id="rId107" Type="http://schemas.openxmlformats.org/officeDocument/2006/relationships/image" Target="../media/image672.png"/><Relationship Id="rId108" Type="http://schemas.openxmlformats.org/officeDocument/2006/relationships/image" Target="../media/image673.png"/><Relationship Id="rId109" Type="http://schemas.openxmlformats.org/officeDocument/2006/relationships/image" Target="../media/image674.png"/><Relationship Id="rId110" Type="http://schemas.openxmlformats.org/officeDocument/2006/relationships/image" Target="../media/image675.png"/><Relationship Id="rId111" Type="http://schemas.openxmlformats.org/officeDocument/2006/relationships/image" Target="../media/image157.png"/><Relationship Id="rId112" Type="http://schemas.openxmlformats.org/officeDocument/2006/relationships/image" Target="../media/image676.png"/><Relationship Id="rId113" Type="http://schemas.openxmlformats.org/officeDocument/2006/relationships/image" Target="../media/image677.png"/><Relationship Id="rId114" Type="http://schemas.openxmlformats.org/officeDocument/2006/relationships/image" Target="../media/image678.png"/><Relationship Id="rId115" Type="http://schemas.openxmlformats.org/officeDocument/2006/relationships/image" Target="../media/image679.png"/><Relationship Id="rId116" Type="http://schemas.openxmlformats.org/officeDocument/2006/relationships/image" Target="../media/image680.png"/><Relationship Id="rId117" Type="http://schemas.openxmlformats.org/officeDocument/2006/relationships/image" Target="../media/image681.png"/><Relationship Id="rId118" Type="http://schemas.openxmlformats.org/officeDocument/2006/relationships/image" Target="../media/image682.png"/><Relationship Id="rId119" Type="http://schemas.openxmlformats.org/officeDocument/2006/relationships/image" Target="../media/image683.png"/><Relationship Id="rId120" Type="http://schemas.openxmlformats.org/officeDocument/2006/relationships/image" Target="../media/image684.png"/><Relationship Id="rId121" Type="http://schemas.openxmlformats.org/officeDocument/2006/relationships/image" Target="../media/image685.png"/><Relationship Id="rId122" Type="http://schemas.openxmlformats.org/officeDocument/2006/relationships/image" Target="../media/image686.png"/><Relationship Id="rId123" Type="http://schemas.openxmlformats.org/officeDocument/2006/relationships/image" Target="../media/image687.png"/><Relationship Id="rId124" Type="http://schemas.openxmlformats.org/officeDocument/2006/relationships/image" Target="../media/image688.png"/><Relationship Id="rId125" Type="http://schemas.openxmlformats.org/officeDocument/2006/relationships/image" Target="../media/image689.png"/><Relationship Id="rId126" Type="http://schemas.openxmlformats.org/officeDocument/2006/relationships/image" Target="../media/image690.png"/><Relationship Id="rId127" Type="http://schemas.openxmlformats.org/officeDocument/2006/relationships/image" Target="../media/image691.png"/><Relationship Id="rId128" Type="http://schemas.openxmlformats.org/officeDocument/2006/relationships/image" Target="../media/image692.png"/><Relationship Id="rId129" Type="http://schemas.openxmlformats.org/officeDocument/2006/relationships/image" Target="../media/image693.png"/><Relationship Id="rId130" Type="http://schemas.openxmlformats.org/officeDocument/2006/relationships/image" Target="../media/image694.png"/><Relationship Id="rId131" Type="http://schemas.openxmlformats.org/officeDocument/2006/relationships/image" Target="../media/image695.png"/><Relationship Id="rId132" Type="http://schemas.openxmlformats.org/officeDocument/2006/relationships/image" Target="../media/image696.png"/><Relationship Id="rId133" Type="http://schemas.openxmlformats.org/officeDocument/2006/relationships/image" Target="../media/image697.png"/><Relationship Id="rId134" Type="http://schemas.openxmlformats.org/officeDocument/2006/relationships/image" Target="../media/image698.png"/><Relationship Id="rId135" Type="http://schemas.openxmlformats.org/officeDocument/2006/relationships/image" Target="../media/image699.png"/><Relationship Id="rId136" Type="http://schemas.openxmlformats.org/officeDocument/2006/relationships/image" Target="../media/image700.png"/><Relationship Id="rId137" Type="http://schemas.openxmlformats.org/officeDocument/2006/relationships/image" Target="../media/image701.png"/><Relationship Id="rId138" Type="http://schemas.openxmlformats.org/officeDocument/2006/relationships/image" Target="../media/image702.png"/><Relationship Id="rId139" Type="http://schemas.openxmlformats.org/officeDocument/2006/relationships/image" Target="../media/image703.png"/><Relationship Id="rId140" Type="http://schemas.openxmlformats.org/officeDocument/2006/relationships/image" Target="../media/image704.png"/><Relationship Id="rId141" Type="http://schemas.openxmlformats.org/officeDocument/2006/relationships/image" Target="../media/image705.png"/><Relationship Id="rId142" Type="http://schemas.openxmlformats.org/officeDocument/2006/relationships/image" Target="../media/image706.png"/><Relationship Id="rId143" Type="http://schemas.openxmlformats.org/officeDocument/2006/relationships/image" Target="../media/image707.png"/></Relationships>

</file>

<file path=ppt/slides/_rels/slide1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708.png"/><Relationship Id="rId3" Type="http://schemas.openxmlformats.org/officeDocument/2006/relationships/image" Target="../media/image709.png"/><Relationship Id="rId4" Type="http://schemas.openxmlformats.org/officeDocument/2006/relationships/image" Target="../media/image710.png"/><Relationship Id="rId5" Type="http://schemas.openxmlformats.org/officeDocument/2006/relationships/image" Target="../media/image711.png"/><Relationship Id="rId6" Type="http://schemas.openxmlformats.org/officeDocument/2006/relationships/image" Target="../media/image712.png"/><Relationship Id="rId7" Type="http://schemas.openxmlformats.org/officeDocument/2006/relationships/image" Target="../media/image713.png"/><Relationship Id="rId8" Type="http://schemas.openxmlformats.org/officeDocument/2006/relationships/image" Target="../media/image714.png"/><Relationship Id="rId9" Type="http://schemas.openxmlformats.org/officeDocument/2006/relationships/image" Target="../media/image715.png"/><Relationship Id="rId10" Type="http://schemas.openxmlformats.org/officeDocument/2006/relationships/image" Target="../media/image716.png"/><Relationship Id="rId11" Type="http://schemas.openxmlformats.org/officeDocument/2006/relationships/image" Target="../media/image717.png"/><Relationship Id="rId12" Type="http://schemas.openxmlformats.org/officeDocument/2006/relationships/image" Target="../media/image718.png"/><Relationship Id="rId13" Type="http://schemas.openxmlformats.org/officeDocument/2006/relationships/image" Target="../media/image719.png"/><Relationship Id="rId14" Type="http://schemas.openxmlformats.org/officeDocument/2006/relationships/image" Target="../media/image720.png"/><Relationship Id="rId15" Type="http://schemas.openxmlformats.org/officeDocument/2006/relationships/image" Target="../media/image721.png"/><Relationship Id="rId16" Type="http://schemas.openxmlformats.org/officeDocument/2006/relationships/image" Target="../media/image722.png"/><Relationship Id="rId17" Type="http://schemas.openxmlformats.org/officeDocument/2006/relationships/image" Target="../media/image723.png"/><Relationship Id="rId18" Type="http://schemas.openxmlformats.org/officeDocument/2006/relationships/image" Target="../media/image724.png"/><Relationship Id="rId19" Type="http://schemas.openxmlformats.org/officeDocument/2006/relationships/image" Target="../media/image725.png"/><Relationship Id="rId20" Type="http://schemas.openxmlformats.org/officeDocument/2006/relationships/image" Target="../media/image726.png"/><Relationship Id="rId21" Type="http://schemas.openxmlformats.org/officeDocument/2006/relationships/image" Target="../media/image727.png"/><Relationship Id="rId22" Type="http://schemas.openxmlformats.org/officeDocument/2006/relationships/image" Target="../media/image728.png"/><Relationship Id="rId23" Type="http://schemas.openxmlformats.org/officeDocument/2006/relationships/image" Target="../media/image729.png"/><Relationship Id="rId24" Type="http://schemas.openxmlformats.org/officeDocument/2006/relationships/image" Target="../media/image730.png"/></Relationships>

</file>

<file path=ppt/slides/_rels/slide1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731.png"/><Relationship Id="rId3" Type="http://schemas.openxmlformats.org/officeDocument/2006/relationships/image" Target="../media/image732.png"/><Relationship Id="rId4" Type="http://schemas.openxmlformats.org/officeDocument/2006/relationships/image" Target="../media/image733.png"/><Relationship Id="rId5" Type="http://schemas.openxmlformats.org/officeDocument/2006/relationships/image" Target="../media/image734.png"/><Relationship Id="rId6" Type="http://schemas.openxmlformats.org/officeDocument/2006/relationships/image" Target="../media/image735.png"/><Relationship Id="rId7" Type="http://schemas.openxmlformats.org/officeDocument/2006/relationships/image" Target="../media/image736.png"/><Relationship Id="rId8" Type="http://schemas.openxmlformats.org/officeDocument/2006/relationships/image" Target="../media/image737.png"/><Relationship Id="rId9" Type="http://schemas.openxmlformats.org/officeDocument/2006/relationships/image" Target="../media/image738.png"/><Relationship Id="rId10" Type="http://schemas.openxmlformats.org/officeDocument/2006/relationships/image" Target="../media/image739.png"/><Relationship Id="rId11" Type="http://schemas.openxmlformats.org/officeDocument/2006/relationships/image" Target="../media/image740.png"/><Relationship Id="rId12" Type="http://schemas.openxmlformats.org/officeDocument/2006/relationships/image" Target="../media/image741.png"/><Relationship Id="rId13" Type="http://schemas.openxmlformats.org/officeDocument/2006/relationships/image" Target="../media/image742.png"/><Relationship Id="rId14" Type="http://schemas.openxmlformats.org/officeDocument/2006/relationships/image" Target="../media/image743.png"/><Relationship Id="rId15" Type="http://schemas.openxmlformats.org/officeDocument/2006/relationships/image" Target="../media/image744.png"/><Relationship Id="rId16" Type="http://schemas.openxmlformats.org/officeDocument/2006/relationships/image" Target="../media/image745.png"/><Relationship Id="rId17" Type="http://schemas.openxmlformats.org/officeDocument/2006/relationships/image" Target="../media/image746.png"/><Relationship Id="rId18" Type="http://schemas.openxmlformats.org/officeDocument/2006/relationships/image" Target="../media/image747.png"/><Relationship Id="rId19" Type="http://schemas.openxmlformats.org/officeDocument/2006/relationships/image" Target="../media/image748.png"/><Relationship Id="rId20" Type="http://schemas.openxmlformats.org/officeDocument/2006/relationships/image" Target="../media/image643.png"/><Relationship Id="rId21" Type="http://schemas.openxmlformats.org/officeDocument/2006/relationships/image" Target="../media/image749.png"/><Relationship Id="rId22" Type="http://schemas.openxmlformats.org/officeDocument/2006/relationships/image" Target="../media/image750.png"/><Relationship Id="rId23" Type="http://schemas.openxmlformats.org/officeDocument/2006/relationships/image" Target="../media/image751.png"/><Relationship Id="rId24" Type="http://schemas.openxmlformats.org/officeDocument/2006/relationships/image" Target="../media/image752.png"/><Relationship Id="rId25" Type="http://schemas.openxmlformats.org/officeDocument/2006/relationships/image" Target="../media/image753.png"/><Relationship Id="rId26" Type="http://schemas.openxmlformats.org/officeDocument/2006/relationships/image" Target="../media/image754.png"/><Relationship Id="rId27" Type="http://schemas.openxmlformats.org/officeDocument/2006/relationships/image" Target="../media/image755.png"/><Relationship Id="rId28" Type="http://schemas.openxmlformats.org/officeDocument/2006/relationships/image" Target="../media/image756.png"/><Relationship Id="rId29" Type="http://schemas.openxmlformats.org/officeDocument/2006/relationships/image" Target="../media/image757.png"/><Relationship Id="rId30" Type="http://schemas.openxmlformats.org/officeDocument/2006/relationships/image" Target="../media/image758.png"/><Relationship Id="rId31" Type="http://schemas.openxmlformats.org/officeDocument/2006/relationships/image" Target="../media/image759.png"/><Relationship Id="rId32" Type="http://schemas.openxmlformats.org/officeDocument/2006/relationships/image" Target="../media/image760.png"/><Relationship Id="rId33" Type="http://schemas.openxmlformats.org/officeDocument/2006/relationships/image" Target="../media/image761.png"/><Relationship Id="rId34" Type="http://schemas.openxmlformats.org/officeDocument/2006/relationships/image" Target="../media/image762.png"/><Relationship Id="rId35" Type="http://schemas.openxmlformats.org/officeDocument/2006/relationships/image" Target="../media/image763.png"/><Relationship Id="rId36" Type="http://schemas.openxmlformats.org/officeDocument/2006/relationships/image" Target="../media/image764.png"/><Relationship Id="rId37" Type="http://schemas.openxmlformats.org/officeDocument/2006/relationships/image" Target="../media/image765.png"/><Relationship Id="rId38" Type="http://schemas.openxmlformats.org/officeDocument/2006/relationships/image" Target="../media/image766.png"/><Relationship Id="rId39" Type="http://schemas.openxmlformats.org/officeDocument/2006/relationships/image" Target="../media/image767.png"/><Relationship Id="rId40" Type="http://schemas.openxmlformats.org/officeDocument/2006/relationships/image" Target="../media/image768.png"/><Relationship Id="rId41" Type="http://schemas.openxmlformats.org/officeDocument/2006/relationships/image" Target="../media/image769.png"/><Relationship Id="rId42" Type="http://schemas.openxmlformats.org/officeDocument/2006/relationships/image" Target="../media/image770.png"/><Relationship Id="rId43" Type="http://schemas.openxmlformats.org/officeDocument/2006/relationships/image" Target="../media/image771.png"/><Relationship Id="rId44" Type="http://schemas.openxmlformats.org/officeDocument/2006/relationships/image" Target="../media/image772.png"/><Relationship Id="rId45" Type="http://schemas.openxmlformats.org/officeDocument/2006/relationships/image" Target="../media/image773.png"/><Relationship Id="rId46" Type="http://schemas.openxmlformats.org/officeDocument/2006/relationships/image" Target="../media/image774.png"/><Relationship Id="rId47" Type="http://schemas.openxmlformats.org/officeDocument/2006/relationships/image" Target="../media/image775.png"/><Relationship Id="rId48" Type="http://schemas.openxmlformats.org/officeDocument/2006/relationships/image" Target="../media/image776.png"/><Relationship Id="rId49" Type="http://schemas.openxmlformats.org/officeDocument/2006/relationships/image" Target="../media/image777.png"/><Relationship Id="rId50" Type="http://schemas.openxmlformats.org/officeDocument/2006/relationships/image" Target="../media/image778.png"/><Relationship Id="rId51" Type="http://schemas.openxmlformats.org/officeDocument/2006/relationships/image" Target="../media/image779.png"/><Relationship Id="rId52" Type="http://schemas.openxmlformats.org/officeDocument/2006/relationships/image" Target="../media/image780.png"/><Relationship Id="rId53" Type="http://schemas.openxmlformats.org/officeDocument/2006/relationships/image" Target="../media/image781.png"/><Relationship Id="rId54" Type="http://schemas.openxmlformats.org/officeDocument/2006/relationships/image" Target="../media/image782.png"/><Relationship Id="rId55" Type="http://schemas.openxmlformats.org/officeDocument/2006/relationships/image" Target="../media/image783.png"/><Relationship Id="rId56" Type="http://schemas.openxmlformats.org/officeDocument/2006/relationships/image" Target="../media/image784.png"/><Relationship Id="rId57" Type="http://schemas.openxmlformats.org/officeDocument/2006/relationships/image" Target="../media/image785.png"/><Relationship Id="rId58" Type="http://schemas.openxmlformats.org/officeDocument/2006/relationships/image" Target="../media/image786.png"/><Relationship Id="rId59" Type="http://schemas.openxmlformats.org/officeDocument/2006/relationships/image" Target="../media/image787.png"/><Relationship Id="rId60" Type="http://schemas.openxmlformats.org/officeDocument/2006/relationships/image" Target="../media/image788.png"/><Relationship Id="rId61" Type="http://schemas.openxmlformats.org/officeDocument/2006/relationships/image" Target="../media/image789.png"/><Relationship Id="rId62" Type="http://schemas.openxmlformats.org/officeDocument/2006/relationships/image" Target="../media/image790.png"/><Relationship Id="rId63" Type="http://schemas.openxmlformats.org/officeDocument/2006/relationships/image" Target="../media/image791.png"/><Relationship Id="rId64" Type="http://schemas.openxmlformats.org/officeDocument/2006/relationships/image" Target="../media/image792.png"/><Relationship Id="rId65" Type="http://schemas.openxmlformats.org/officeDocument/2006/relationships/image" Target="../media/image793.png"/></Relationships>

</file>

<file path=ppt/slides/_rels/slide1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794.png"/><Relationship Id="rId3" Type="http://schemas.openxmlformats.org/officeDocument/2006/relationships/image" Target="../media/image795.png"/></Relationships>

</file>

<file path=ppt/slides/_rels/slide1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/Relationships>

</file>

<file path=ppt/slides/_rels/slide1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796.png"/><Relationship Id="rId3" Type="http://schemas.openxmlformats.org/officeDocument/2006/relationships/image" Target="../media/image797.png"/><Relationship Id="rId4" Type="http://schemas.openxmlformats.org/officeDocument/2006/relationships/image" Target="../media/image798.png"/><Relationship Id="rId5" Type="http://schemas.openxmlformats.org/officeDocument/2006/relationships/image" Target="../media/image799.png"/><Relationship Id="rId6" Type="http://schemas.openxmlformats.org/officeDocument/2006/relationships/image" Target="../media/image800.png"/><Relationship Id="rId7" Type="http://schemas.openxmlformats.org/officeDocument/2006/relationships/image" Target="../media/image801.png"/><Relationship Id="rId8" Type="http://schemas.openxmlformats.org/officeDocument/2006/relationships/image" Target="../media/image802.png"/><Relationship Id="rId9" Type="http://schemas.openxmlformats.org/officeDocument/2006/relationships/image" Target="../media/image803.png"/><Relationship Id="rId10" Type="http://schemas.openxmlformats.org/officeDocument/2006/relationships/image" Target="../media/image804.png"/><Relationship Id="rId11" Type="http://schemas.openxmlformats.org/officeDocument/2006/relationships/image" Target="../media/image805.png"/><Relationship Id="rId12" Type="http://schemas.openxmlformats.org/officeDocument/2006/relationships/image" Target="../media/image806.png"/><Relationship Id="rId13" Type="http://schemas.openxmlformats.org/officeDocument/2006/relationships/image" Target="../media/image807.png"/><Relationship Id="rId14" Type="http://schemas.openxmlformats.org/officeDocument/2006/relationships/image" Target="../media/image808.png"/><Relationship Id="rId15" Type="http://schemas.openxmlformats.org/officeDocument/2006/relationships/image" Target="../media/image809.png"/><Relationship Id="rId16" Type="http://schemas.openxmlformats.org/officeDocument/2006/relationships/image" Target="../media/image810.png"/><Relationship Id="rId17" Type="http://schemas.openxmlformats.org/officeDocument/2006/relationships/image" Target="../media/image811.png"/><Relationship Id="rId18" Type="http://schemas.openxmlformats.org/officeDocument/2006/relationships/image" Target="../media/image812.png"/><Relationship Id="rId19" Type="http://schemas.openxmlformats.org/officeDocument/2006/relationships/image" Target="../media/image813.png"/><Relationship Id="rId20" Type="http://schemas.openxmlformats.org/officeDocument/2006/relationships/image" Target="../media/image814.png"/><Relationship Id="rId21" Type="http://schemas.openxmlformats.org/officeDocument/2006/relationships/image" Target="../media/image815.png"/><Relationship Id="rId22" Type="http://schemas.openxmlformats.org/officeDocument/2006/relationships/image" Target="../media/image816.png"/><Relationship Id="rId23" Type="http://schemas.openxmlformats.org/officeDocument/2006/relationships/image" Target="../media/image817.png"/><Relationship Id="rId24" Type="http://schemas.openxmlformats.org/officeDocument/2006/relationships/image" Target="../media/image818.png"/><Relationship Id="rId25" Type="http://schemas.openxmlformats.org/officeDocument/2006/relationships/image" Target="../media/image819.png"/><Relationship Id="rId26" Type="http://schemas.openxmlformats.org/officeDocument/2006/relationships/image" Target="../media/image820.png"/><Relationship Id="rId27" Type="http://schemas.openxmlformats.org/officeDocument/2006/relationships/image" Target="../media/image821.png"/><Relationship Id="rId28" Type="http://schemas.openxmlformats.org/officeDocument/2006/relationships/image" Target="../media/image822.png"/><Relationship Id="rId29" Type="http://schemas.openxmlformats.org/officeDocument/2006/relationships/image" Target="../media/image823.png"/><Relationship Id="rId30" Type="http://schemas.openxmlformats.org/officeDocument/2006/relationships/image" Target="../media/image824.png"/><Relationship Id="rId31" Type="http://schemas.openxmlformats.org/officeDocument/2006/relationships/image" Target="../media/image825.png"/></Relationships>

</file>

<file path=ppt/slides/_rels/slide1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826.png"/><Relationship Id="rId3" Type="http://schemas.openxmlformats.org/officeDocument/2006/relationships/image" Target="../media/image827.png"/><Relationship Id="rId4" Type="http://schemas.openxmlformats.org/officeDocument/2006/relationships/image" Target="../media/image828.png"/></Relationships>

</file>

<file path=ppt/slides/_rels/slide1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829.png"/><Relationship Id="rId3" Type="http://schemas.openxmlformats.org/officeDocument/2006/relationships/image" Target="../media/image830.png"/></Relationships>

</file>

<file path=ppt/slides/_rels/slide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20.png"/><Relationship Id="rId3" Type="http://schemas.openxmlformats.org/officeDocument/2006/relationships/image" Target="../media/image121.png"/><Relationship Id="rId4" Type="http://schemas.openxmlformats.org/officeDocument/2006/relationships/image" Target="../media/image122.png"/><Relationship Id="rId5" Type="http://schemas.openxmlformats.org/officeDocument/2006/relationships/image" Target="../media/image123.png"/><Relationship Id="rId6" Type="http://schemas.openxmlformats.org/officeDocument/2006/relationships/image" Target="../media/image124.png"/><Relationship Id="rId7" Type="http://schemas.openxmlformats.org/officeDocument/2006/relationships/image" Target="../media/image125.png"/><Relationship Id="rId8" Type="http://schemas.openxmlformats.org/officeDocument/2006/relationships/image" Target="../media/image126.png"/><Relationship Id="rId9" Type="http://schemas.openxmlformats.org/officeDocument/2006/relationships/image" Target="../media/image127.png"/><Relationship Id="rId10" Type="http://schemas.openxmlformats.org/officeDocument/2006/relationships/image" Target="../media/image128.png"/><Relationship Id="rId11" Type="http://schemas.openxmlformats.org/officeDocument/2006/relationships/image" Target="../media/image129.png"/><Relationship Id="rId12" Type="http://schemas.openxmlformats.org/officeDocument/2006/relationships/image" Target="../media/image130.png"/><Relationship Id="rId13" Type="http://schemas.openxmlformats.org/officeDocument/2006/relationships/image" Target="../media/image131.png"/><Relationship Id="rId14" Type="http://schemas.openxmlformats.org/officeDocument/2006/relationships/image" Target="../media/image132.png"/><Relationship Id="rId15" Type="http://schemas.openxmlformats.org/officeDocument/2006/relationships/image" Target="../media/image133.png"/><Relationship Id="rId16" Type="http://schemas.openxmlformats.org/officeDocument/2006/relationships/image" Target="../media/image134.png"/><Relationship Id="rId17" Type="http://schemas.openxmlformats.org/officeDocument/2006/relationships/image" Target="../media/image135.png"/><Relationship Id="rId18" Type="http://schemas.openxmlformats.org/officeDocument/2006/relationships/image" Target="../media/image136.png"/><Relationship Id="rId19" Type="http://schemas.openxmlformats.org/officeDocument/2006/relationships/image" Target="../media/image137.png"/><Relationship Id="rId20" Type="http://schemas.openxmlformats.org/officeDocument/2006/relationships/image" Target="../media/image138.png"/><Relationship Id="rId21" Type="http://schemas.openxmlformats.org/officeDocument/2006/relationships/image" Target="../media/image139.png"/><Relationship Id="rId22" Type="http://schemas.openxmlformats.org/officeDocument/2006/relationships/image" Target="../media/image140.png"/><Relationship Id="rId23" Type="http://schemas.openxmlformats.org/officeDocument/2006/relationships/image" Target="../media/image141.png"/><Relationship Id="rId24" Type="http://schemas.openxmlformats.org/officeDocument/2006/relationships/image" Target="../media/image142.png"/><Relationship Id="rId25" Type="http://schemas.openxmlformats.org/officeDocument/2006/relationships/image" Target="../media/image143.png"/><Relationship Id="rId26" Type="http://schemas.openxmlformats.org/officeDocument/2006/relationships/image" Target="../media/image144.png"/><Relationship Id="rId27" Type="http://schemas.openxmlformats.org/officeDocument/2006/relationships/image" Target="../media/image145.png"/><Relationship Id="rId28" Type="http://schemas.openxmlformats.org/officeDocument/2006/relationships/image" Target="../media/image146.png"/><Relationship Id="rId29" Type="http://schemas.openxmlformats.org/officeDocument/2006/relationships/image" Target="../media/image147.png"/><Relationship Id="rId30" Type="http://schemas.openxmlformats.org/officeDocument/2006/relationships/image" Target="../media/image148.png"/><Relationship Id="rId31" Type="http://schemas.openxmlformats.org/officeDocument/2006/relationships/image" Target="../media/image149.png"/><Relationship Id="rId32" Type="http://schemas.openxmlformats.org/officeDocument/2006/relationships/image" Target="../media/image150.png"/><Relationship Id="rId33" Type="http://schemas.openxmlformats.org/officeDocument/2006/relationships/image" Target="../media/image151.png"/></Relationships>

</file>

<file path=ppt/slides/_rels/slide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52.png"/><Relationship Id="rId3" Type="http://schemas.openxmlformats.org/officeDocument/2006/relationships/image" Target="../media/image153.png"/><Relationship Id="rId4" Type="http://schemas.openxmlformats.org/officeDocument/2006/relationships/image" Target="../media/image154.png"/><Relationship Id="rId5" Type="http://schemas.openxmlformats.org/officeDocument/2006/relationships/image" Target="../media/image155.png"/><Relationship Id="rId6" Type="http://schemas.openxmlformats.org/officeDocument/2006/relationships/image" Target="../media/image156.png"/><Relationship Id="rId7" Type="http://schemas.openxmlformats.org/officeDocument/2006/relationships/image" Target="../media/image157.png"/><Relationship Id="rId8" Type="http://schemas.openxmlformats.org/officeDocument/2006/relationships/image" Target="../media/image158.png"/><Relationship Id="rId9" Type="http://schemas.openxmlformats.org/officeDocument/2006/relationships/image" Target="../media/image159.png"/><Relationship Id="rId10" Type="http://schemas.openxmlformats.org/officeDocument/2006/relationships/image" Target="../media/image160.png"/><Relationship Id="rId11" Type="http://schemas.openxmlformats.org/officeDocument/2006/relationships/image" Target="../media/image161.png"/><Relationship Id="rId12" Type="http://schemas.openxmlformats.org/officeDocument/2006/relationships/image" Target="../media/image162.png"/><Relationship Id="rId13" Type="http://schemas.openxmlformats.org/officeDocument/2006/relationships/image" Target="../media/image163.png"/><Relationship Id="rId14" Type="http://schemas.openxmlformats.org/officeDocument/2006/relationships/image" Target="../media/image164.png"/><Relationship Id="rId15" Type="http://schemas.openxmlformats.org/officeDocument/2006/relationships/image" Target="../media/image165.png"/><Relationship Id="rId16" Type="http://schemas.openxmlformats.org/officeDocument/2006/relationships/image" Target="../media/image166.png"/><Relationship Id="rId17" Type="http://schemas.openxmlformats.org/officeDocument/2006/relationships/image" Target="../media/image167.png"/><Relationship Id="rId18" Type="http://schemas.openxmlformats.org/officeDocument/2006/relationships/image" Target="../media/image168.png"/><Relationship Id="rId19" Type="http://schemas.openxmlformats.org/officeDocument/2006/relationships/image" Target="../media/image169.png"/><Relationship Id="rId20" Type="http://schemas.openxmlformats.org/officeDocument/2006/relationships/image" Target="../media/image170.png"/><Relationship Id="rId21" Type="http://schemas.openxmlformats.org/officeDocument/2006/relationships/image" Target="../media/image171.png"/><Relationship Id="rId22" Type="http://schemas.openxmlformats.org/officeDocument/2006/relationships/image" Target="../media/image172.png"/><Relationship Id="rId23" Type="http://schemas.openxmlformats.org/officeDocument/2006/relationships/image" Target="../media/image173.png"/><Relationship Id="rId24" Type="http://schemas.openxmlformats.org/officeDocument/2006/relationships/image" Target="../media/image174.png"/><Relationship Id="rId25" Type="http://schemas.openxmlformats.org/officeDocument/2006/relationships/image" Target="../media/image175.png"/><Relationship Id="rId26" Type="http://schemas.openxmlformats.org/officeDocument/2006/relationships/image" Target="../media/image176.png"/><Relationship Id="rId27" Type="http://schemas.openxmlformats.org/officeDocument/2006/relationships/image" Target="../media/image177.png"/><Relationship Id="rId28" Type="http://schemas.openxmlformats.org/officeDocument/2006/relationships/image" Target="../media/image178.png"/><Relationship Id="rId29" Type="http://schemas.openxmlformats.org/officeDocument/2006/relationships/image" Target="../media/image179.png"/><Relationship Id="rId30" Type="http://schemas.openxmlformats.org/officeDocument/2006/relationships/image" Target="../media/image180.png"/><Relationship Id="rId31" Type="http://schemas.openxmlformats.org/officeDocument/2006/relationships/image" Target="../media/image181.png"/><Relationship Id="rId32" Type="http://schemas.openxmlformats.org/officeDocument/2006/relationships/image" Target="../media/image182.png"/><Relationship Id="rId33" Type="http://schemas.openxmlformats.org/officeDocument/2006/relationships/image" Target="../media/image183.png"/><Relationship Id="rId34" Type="http://schemas.openxmlformats.org/officeDocument/2006/relationships/image" Target="../media/image184.png"/><Relationship Id="rId35" Type="http://schemas.openxmlformats.org/officeDocument/2006/relationships/image" Target="../media/image185.png"/><Relationship Id="rId36" Type="http://schemas.openxmlformats.org/officeDocument/2006/relationships/image" Target="../media/image186.png"/><Relationship Id="rId37" Type="http://schemas.openxmlformats.org/officeDocument/2006/relationships/image" Target="../media/image187.png"/><Relationship Id="rId38" Type="http://schemas.openxmlformats.org/officeDocument/2006/relationships/image" Target="../media/image188.png"/><Relationship Id="rId39" Type="http://schemas.openxmlformats.org/officeDocument/2006/relationships/image" Target="../media/image189.png"/><Relationship Id="rId40" Type="http://schemas.openxmlformats.org/officeDocument/2006/relationships/image" Target="../media/image190.png"/><Relationship Id="rId41" Type="http://schemas.openxmlformats.org/officeDocument/2006/relationships/image" Target="../media/image191.png"/><Relationship Id="rId42" Type="http://schemas.openxmlformats.org/officeDocument/2006/relationships/image" Target="../media/image192.png"/><Relationship Id="rId43" Type="http://schemas.openxmlformats.org/officeDocument/2006/relationships/image" Target="../media/image193.png"/><Relationship Id="rId44" Type="http://schemas.openxmlformats.org/officeDocument/2006/relationships/image" Target="../media/image194.png"/><Relationship Id="rId45" Type="http://schemas.openxmlformats.org/officeDocument/2006/relationships/image" Target="../media/image195.png"/><Relationship Id="rId46" Type="http://schemas.openxmlformats.org/officeDocument/2006/relationships/image" Target="../media/image196.png"/><Relationship Id="rId47" Type="http://schemas.openxmlformats.org/officeDocument/2006/relationships/image" Target="../media/image197.png"/><Relationship Id="rId48" Type="http://schemas.openxmlformats.org/officeDocument/2006/relationships/image" Target="../media/image198.png"/><Relationship Id="rId49" Type="http://schemas.openxmlformats.org/officeDocument/2006/relationships/image" Target="../media/image199.png"/><Relationship Id="rId50" Type="http://schemas.openxmlformats.org/officeDocument/2006/relationships/image" Target="../media/image200.png"/><Relationship Id="rId51" Type="http://schemas.openxmlformats.org/officeDocument/2006/relationships/image" Target="../media/image201.png"/><Relationship Id="rId52" Type="http://schemas.openxmlformats.org/officeDocument/2006/relationships/image" Target="../media/image202.png"/><Relationship Id="rId53" Type="http://schemas.openxmlformats.org/officeDocument/2006/relationships/image" Target="../media/image203.png"/><Relationship Id="rId54" Type="http://schemas.openxmlformats.org/officeDocument/2006/relationships/image" Target="../media/image204.png"/><Relationship Id="rId55" Type="http://schemas.openxmlformats.org/officeDocument/2006/relationships/image" Target="../media/image205.png"/><Relationship Id="rId56" Type="http://schemas.openxmlformats.org/officeDocument/2006/relationships/image" Target="../media/image206.png"/><Relationship Id="rId57" Type="http://schemas.openxmlformats.org/officeDocument/2006/relationships/image" Target="../media/image207.png"/><Relationship Id="rId58" Type="http://schemas.openxmlformats.org/officeDocument/2006/relationships/image" Target="../media/image208.png"/><Relationship Id="rId59" Type="http://schemas.openxmlformats.org/officeDocument/2006/relationships/image" Target="../media/image209.png"/><Relationship Id="rId60" Type="http://schemas.openxmlformats.org/officeDocument/2006/relationships/image" Target="../media/image210.png"/><Relationship Id="rId61" Type="http://schemas.openxmlformats.org/officeDocument/2006/relationships/image" Target="../media/image211.png"/><Relationship Id="rId62" Type="http://schemas.openxmlformats.org/officeDocument/2006/relationships/image" Target="../media/image212.png"/><Relationship Id="rId63" Type="http://schemas.openxmlformats.org/officeDocument/2006/relationships/image" Target="../media/image213.png"/><Relationship Id="rId64" Type="http://schemas.openxmlformats.org/officeDocument/2006/relationships/image" Target="../media/image214.png"/><Relationship Id="rId65" Type="http://schemas.openxmlformats.org/officeDocument/2006/relationships/image" Target="../media/image215.png"/><Relationship Id="rId66" Type="http://schemas.openxmlformats.org/officeDocument/2006/relationships/image" Target="../media/image216.png"/><Relationship Id="rId67" Type="http://schemas.openxmlformats.org/officeDocument/2006/relationships/image" Target="../media/image217.png"/><Relationship Id="rId68" Type="http://schemas.openxmlformats.org/officeDocument/2006/relationships/image" Target="../media/image218.png"/><Relationship Id="rId69" Type="http://schemas.openxmlformats.org/officeDocument/2006/relationships/image" Target="../media/image219.png"/><Relationship Id="rId70" Type="http://schemas.openxmlformats.org/officeDocument/2006/relationships/image" Target="../media/image220.png"/><Relationship Id="rId71" Type="http://schemas.openxmlformats.org/officeDocument/2006/relationships/image" Target="../media/image221.png"/><Relationship Id="rId72" Type="http://schemas.openxmlformats.org/officeDocument/2006/relationships/image" Target="../media/image222.png"/><Relationship Id="rId73" Type="http://schemas.openxmlformats.org/officeDocument/2006/relationships/image" Target="../media/image223.png"/><Relationship Id="rId74" Type="http://schemas.openxmlformats.org/officeDocument/2006/relationships/image" Target="../media/image224.png"/><Relationship Id="rId75" Type="http://schemas.openxmlformats.org/officeDocument/2006/relationships/image" Target="../media/image225.png"/><Relationship Id="rId76" Type="http://schemas.openxmlformats.org/officeDocument/2006/relationships/image" Target="../media/image226.png"/><Relationship Id="rId77" Type="http://schemas.openxmlformats.org/officeDocument/2006/relationships/image" Target="../media/image227.png"/><Relationship Id="rId78" Type="http://schemas.openxmlformats.org/officeDocument/2006/relationships/image" Target="../media/image228.png"/><Relationship Id="rId79" Type="http://schemas.openxmlformats.org/officeDocument/2006/relationships/image" Target="../media/image229.png"/><Relationship Id="rId80" Type="http://schemas.openxmlformats.org/officeDocument/2006/relationships/image" Target="../media/image230.png"/></Relationships>

</file>

<file path=ppt/slides/_rels/slide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31.png"/><Relationship Id="rId3" Type="http://schemas.openxmlformats.org/officeDocument/2006/relationships/image" Target="../media/image232.png"/><Relationship Id="rId4" Type="http://schemas.openxmlformats.org/officeDocument/2006/relationships/image" Target="../media/image233.png"/><Relationship Id="rId5" Type="http://schemas.openxmlformats.org/officeDocument/2006/relationships/image" Target="../media/image234.png"/><Relationship Id="rId6" Type="http://schemas.openxmlformats.org/officeDocument/2006/relationships/image" Target="../media/image235.png"/><Relationship Id="rId7" Type="http://schemas.openxmlformats.org/officeDocument/2006/relationships/image" Target="../media/image157.png"/><Relationship Id="rId8" Type="http://schemas.openxmlformats.org/officeDocument/2006/relationships/image" Target="../media/image236.png"/><Relationship Id="rId9" Type="http://schemas.openxmlformats.org/officeDocument/2006/relationships/image" Target="../media/image237.png"/><Relationship Id="rId10" Type="http://schemas.openxmlformats.org/officeDocument/2006/relationships/image" Target="../media/image238.png"/><Relationship Id="rId11" Type="http://schemas.openxmlformats.org/officeDocument/2006/relationships/image" Target="../media/image239.png"/><Relationship Id="rId12" Type="http://schemas.openxmlformats.org/officeDocument/2006/relationships/image" Target="../media/image240.png"/><Relationship Id="rId13" Type="http://schemas.openxmlformats.org/officeDocument/2006/relationships/image" Target="../media/image241.png"/><Relationship Id="rId14" Type="http://schemas.openxmlformats.org/officeDocument/2006/relationships/image" Target="../media/image242.png"/><Relationship Id="rId15" Type="http://schemas.openxmlformats.org/officeDocument/2006/relationships/image" Target="../media/image243.png"/><Relationship Id="rId16" Type="http://schemas.openxmlformats.org/officeDocument/2006/relationships/image" Target="../media/image244.png"/><Relationship Id="rId17" Type="http://schemas.openxmlformats.org/officeDocument/2006/relationships/image" Target="../media/image245.png"/><Relationship Id="rId18" Type="http://schemas.openxmlformats.org/officeDocument/2006/relationships/image" Target="../media/image211.png"/><Relationship Id="rId19" Type="http://schemas.openxmlformats.org/officeDocument/2006/relationships/image" Target="../media/image246.png"/><Relationship Id="rId20" Type="http://schemas.openxmlformats.org/officeDocument/2006/relationships/image" Target="../media/image247.png"/><Relationship Id="rId21" Type="http://schemas.openxmlformats.org/officeDocument/2006/relationships/image" Target="../media/image248.png"/><Relationship Id="rId22" Type="http://schemas.openxmlformats.org/officeDocument/2006/relationships/image" Target="../media/image249.png"/><Relationship Id="rId23" Type="http://schemas.openxmlformats.org/officeDocument/2006/relationships/image" Target="../media/image250.png"/><Relationship Id="rId24" Type="http://schemas.openxmlformats.org/officeDocument/2006/relationships/image" Target="../media/image251.png"/><Relationship Id="rId25" Type="http://schemas.openxmlformats.org/officeDocument/2006/relationships/image" Target="../media/image252.png"/><Relationship Id="rId26" Type="http://schemas.openxmlformats.org/officeDocument/2006/relationships/image" Target="../media/image253.png"/><Relationship Id="rId27" Type="http://schemas.openxmlformats.org/officeDocument/2006/relationships/image" Target="../media/image254.png"/><Relationship Id="rId28" Type="http://schemas.openxmlformats.org/officeDocument/2006/relationships/image" Target="../media/image255.png"/><Relationship Id="rId29" Type="http://schemas.openxmlformats.org/officeDocument/2006/relationships/image" Target="../media/image256.png"/><Relationship Id="rId30" Type="http://schemas.openxmlformats.org/officeDocument/2006/relationships/image" Target="../media/image257.png"/><Relationship Id="rId31" Type="http://schemas.openxmlformats.org/officeDocument/2006/relationships/image" Target="../media/image258.png"/><Relationship Id="rId32" Type="http://schemas.openxmlformats.org/officeDocument/2006/relationships/image" Target="../media/image259.png"/><Relationship Id="rId33" Type="http://schemas.openxmlformats.org/officeDocument/2006/relationships/image" Target="../media/image260.png"/><Relationship Id="rId34" Type="http://schemas.openxmlformats.org/officeDocument/2006/relationships/image" Target="../media/image261.png"/><Relationship Id="rId35" Type="http://schemas.openxmlformats.org/officeDocument/2006/relationships/image" Target="../media/image262.png"/><Relationship Id="rId36" Type="http://schemas.openxmlformats.org/officeDocument/2006/relationships/image" Target="../media/image263.png"/><Relationship Id="rId37" Type="http://schemas.openxmlformats.org/officeDocument/2006/relationships/image" Target="../media/image264.png"/><Relationship Id="rId38" Type="http://schemas.openxmlformats.org/officeDocument/2006/relationships/image" Target="../media/image265.png"/><Relationship Id="rId39" Type="http://schemas.openxmlformats.org/officeDocument/2006/relationships/image" Target="../media/image266.png"/><Relationship Id="rId40" Type="http://schemas.openxmlformats.org/officeDocument/2006/relationships/image" Target="../media/image267.png"/><Relationship Id="rId41" Type="http://schemas.openxmlformats.org/officeDocument/2006/relationships/image" Target="../media/image268.png"/><Relationship Id="rId42" Type="http://schemas.openxmlformats.org/officeDocument/2006/relationships/image" Target="../media/image269.png"/><Relationship Id="rId43" Type="http://schemas.openxmlformats.org/officeDocument/2006/relationships/image" Target="../media/image270.png"/><Relationship Id="rId44" Type="http://schemas.openxmlformats.org/officeDocument/2006/relationships/image" Target="../media/image271.png"/><Relationship Id="rId45" Type="http://schemas.openxmlformats.org/officeDocument/2006/relationships/image" Target="../media/image272.png"/><Relationship Id="rId46" Type="http://schemas.openxmlformats.org/officeDocument/2006/relationships/image" Target="../media/image273.png"/><Relationship Id="rId47" Type="http://schemas.openxmlformats.org/officeDocument/2006/relationships/image" Target="../media/image274.png"/><Relationship Id="rId48" Type="http://schemas.openxmlformats.org/officeDocument/2006/relationships/image" Target="../media/image275.png"/><Relationship Id="rId49" Type="http://schemas.openxmlformats.org/officeDocument/2006/relationships/image" Target="../media/image276.png"/><Relationship Id="rId50" Type="http://schemas.openxmlformats.org/officeDocument/2006/relationships/image" Target="../media/image277.png"/><Relationship Id="rId51" Type="http://schemas.openxmlformats.org/officeDocument/2006/relationships/image" Target="../media/image278.png"/><Relationship Id="rId52" Type="http://schemas.openxmlformats.org/officeDocument/2006/relationships/image" Target="../media/image279.png"/><Relationship Id="rId53" Type="http://schemas.openxmlformats.org/officeDocument/2006/relationships/image" Target="../media/image280.png"/><Relationship Id="rId54" Type="http://schemas.openxmlformats.org/officeDocument/2006/relationships/image" Target="../media/image281.png"/><Relationship Id="rId55" Type="http://schemas.openxmlformats.org/officeDocument/2006/relationships/image" Target="../media/image282.png"/><Relationship Id="rId56" Type="http://schemas.openxmlformats.org/officeDocument/2006/relationships/image" Target="../media/image283.png"/><Relationship Id="rId57" Type="http://schemas.openxmlformats.org/officeDocument/2006/relationships/image" Target="../media/image284.png"/><Relationship Id="rId58" Type="http://schemas.openxmlformats.org/officeDocument/2006/relationships/image" Target="../media/image285.png"/><Relationship Id="rId59" Type="http://schemas.openxmlformats.org/officeDocument/2006/relationships/image" Target="../media/image286.png"/><Relationship Id="rId60" Type="http://schemas.openxmlformats.org/officeDocument/2006/relationships/image" Target="../media/image287.png"/><Relationship Id="rId61" Type="http://schemas.openxmlformats.org/officeDocument/2006/relationships/image" Target="../media/image288.png"/><Relationship Id="rId62" Type="http://schemas.openxmlformats.org/officeDocument/2006/relationships/image" Target="../media/image289.png"/><Relationship Id="rId63" Type="http://schemas.openxmlformats.org/officeDocument/2006/relationships/image" Target="../media/image290.png"/><Relationship Id="rId64" Type="http://schemas.openxmlformats.org/officeDocument/2006/relationships/image" Target="../media/image291.png"/><Relationship Id="rId65" Type="http://schemas.openxmlformats.org/officeDocument/2006/relationships/image" Target="../media/image292.png"/><Relationship Id="rId66" Type="http://schemas.openxmlformats.org/officeDocument/2006/relationships/image" Target="../media/image293.png"/><Relationship Id="rId67" Type="http://schemas.openxmlformats.org/officeDocument/2006/relationships/image" Target="../media/image294.png"/><Relationship Id="rId68" Type="http://schemas.openxmlformats.org/officeDocument/2006/relationships/image" Target="../media/image295.png"/><Relationship Id="rId69" Type="http://schemas.openxmlformats.org/officeDocument/2006/relationships/image" Target="../media/image296.png"/><Relationship Id="rId70" Type="http://schemas.openxmlformats.org/officeDocument/2006/relationships/image" Target="../media/image297.png"/><Relationship Id="rId71" Type="http://schemas.openxmlformats.org/officeDocument/2006/relationships/image" Target="../media/image298.png"/><Relationship Id="rId72" Type="http://schemas.openxmlformats.org/officeDocument/2006/relationships/image" Target="../media/image299.png"/><Relationship Id="rId73" Type="http://schemas.openxmlformats.org/officeDocument/2006/relationships/image" Target="../media/image300.png"/><Relationship Id="rId74" Type="http://schemas.openxmlformats.org/officeDocument/2006/relationships/image" Target="../media/image301.png"/><Relationship Id="rId75" Type="http://schemas.openxmlformats.org/officeDocument/2006/relationships/image" Target="../media/image302.png"/><Relationship Id="rId76" Type="http://schemas.openxmlformats.org/officeDocument/2006/relationships/image" Target="../media/image303.png"/><Relationship Id="rId77" Type="http://schemas.openxmlformats.org/officeDocument/2006/relationships/image" Target="../media/image304.png"/><Relationship Id="rId78" Type="http://schemas.openxmlformats.org/officeDocument/2006/relationships/image" Target="../media/image305.png"/><Relationship Id="rId79" Type="http://schemas.openxmlformats.org/officeDocument/2006/relationships/image" Target="../media/image306.png"/><Relationship Id="rId80" Type="http://schemas.openxmlformats.org/officeDocument/2006/relationships/image" Target="../media/image307.png"/><Relationship Id="rId81" Type="http://schemas.openxmlformats.org/officeDocument/2006/relationships/image" Target="../media/image308.png"/><Relationship Id="rId82" Type="http://schemas.openxmlformats.org/officeDocument/2006/relationships/image" Target="../media/image309.png"/><Relationship Id="rId83" Type="http://schemas.openxmlformats.org/officeDocument/2006/relationships/image" Target="../media/image310.png"/><Relationship Id="rId84" Type="http://schemas.openxmlformats.org/officeDocument/2006/relationships/image" Target="../media/image311.png"/><Relationship Id="rId85" Type="http://schemas.openxmlformats.org/officeDocument/2006/relationships/image" Target="../media/image312.png"/><Relationship Id="rId86" Type="http://schemas.openxmlformats.org/officeDocument/2006/relationships/image" Target="../media/image313.png"/><Relationship Id="rId87" Type="http://schemas.openxmlformats.org/officeDocument/2006/relationships/image" Target="../media/image314.png"/><Relationship Id="rId88" Type="http://schemas.openxmlformats.org/officeDocument/2006/relationships/image" Target="../media/image315.png"/><Relationship Id="rId89" Type="http://schemas.openxmlformats.org/officeDocument/2006/relationships/image" Target="../media/image316.png"/><Relationship Id="rId90" Type="http://schemas.openxmlformats.org/officeDocument/2006/relationships/image" Target="../media/image317.png"/><Relationship Id="rId91" Type="http://schemas.openxmlformats.org/officeDocument/2006/relationships/image" Target="../media/image318.png"/><Relationship Id="rId92" Type="http://schemas.openxmlformats.org/officeDocument/2006/relationships/image" Target="../media/image319.png"/><Relationship Id="rId93" Type="http://schemas.openxmlformats.org/officeDocument/2006/relationships/image" Target="../media/image320.png"/><Relationship Id="rId94" Type="http://schemas.openxmlformats.org/officeDocument/2006/relationships/image" Target="../media/image321.png"/><Relationship Id="rId95" Type="http://schemas.openxmlformats.org/officeDocument/2006/relationships/image" Target="../media/image322.png"/><Relationship Id="rId96" Type="http://schemas.openxmlformats.org/officeDocument/2006/relationships/image" Target="../media/image323.png"/><Relationship Id="rId97" Type="http://schemas.openxmlformats.org/officeDocument/2006/relationships/image" Target="../media/image324.png"/><Relationship Id="rId98" Type="http://schemas.openxmlformats.org/officeDocument/2006/relationships/image" Target="../media/image325.png"/><Relationship Id="rId99" Type="http://schemas.openxmlformats.org/officeDocument/2006/relationships/image" Target="../media/image182.png"/><Relationship Id="rId100" Type="http://schemas.openxmlformats.org/officeDocument/2006/relationships/image" Target="../media/image326.png"/><Relationship Id="rId101" Type="http://schemas.openxmlformats.org/officeDocument/2006/relationships/image" Target="../media/image327.png"/><Relationship Id="rId102" Type="http://schemas.openxmlformats.org/officeDocument/2006/relationships/image" Target="../media/image328.png"/><Relationship Id="rId103" Type="http://schemas.openxmlformats.org/officeDocument/2006/relationships/image" Target="../media/image329.png"/><Relationship Id="rId104" Type="http://schemas.openxmlformats.org/officeDocument/2006/relationships/image" Target="../media/image330.png"/><Relationship Id="rId105" Type="http://schemas.openxmlformats.org/officeDocument/2006/relationships/image" Target="../media/image331.png"/><Relationship Id="rId106" Type="http://schemas.openxmlformats.org/officeDocument/2006/relationships/image" Target="../media/image332.png"/><Relationship Id="rId107" Type="http://schemas.openxmlformats.org/officeDocument/2006/relationships/image" Target="../media/image333.png"/><Relationship Id="rId108" Type="http://schemas.openxmlformats.org/officeDocument/2006/relationships/image" Target="../media/image334.png"/><Relationship Id="rId109" Type="http://schemas.openxmlformats.org/officeDocument/2006/relationships/image" Target="../media/image335.png"/><Relationship Id="rId110" Type="http://schemas.openxmlformats.org/officeDocument/2006/relationships/image" Target="../media/image336.png"/><Relationship Id="rId111" Type="http://schemas.openxmlformats.org/officeDocument/2006/relationships/image" Target="../media/image337.png"/><Relationship Id="rId112" Type="http://schemas.openxmlformats.org/officeDocument/2006/relationships/image" Target="../media/image338.png"/><Relationship Id="rId113" Type="http://schemas.openxmlformats.org/officeDocument/2006/relationships/image" Target="../media/image339.png"/><Relationship Id="rId114" Type="http://schemas.openxmlformats.org/officeDocument/2006/relationships/image" Target="../media/image340.png"/><Relationship Id="rId115" Type="http://schemas.openxmlformats.org/officeDocument/2006/relationships/image" Target="../media/image341.png"/><Relationship Id="rId116" Type="http://schemas.openxmlformats.org/officeDocument/2006/relationships/image" Target="../media/image342.png"/><Relationship Id="rId117" Type="http://schemas.openxmlformats.org/officeDocument/2006/relationships/image" Target="../media/image343.png"/><Relationship Id="rId118" Type="http://schemas.openxmlformats.org/officeDocument/2006/relationships/image" Target="../media/image344.png"/><Relationship Id="rId119" Type="http://schemas.openxmlformats.org/officeDocument/2006/relationships/image" Target="../media/image345.png"/><Relationship Id="rId120" Type="http://schemas.openxmlformats.org/officeDocument/2006/relationships/image" Target="../media/image346.png"/><Relationship Id="rId121" Type="http://schemas.openxmlformats.org/officeDocument/2006/relationships/image" Target="../media/image347.png"/><Relationship Id="rId122" Type="http://schemas.openxmlformats.org/officeDocument/2006/relationships/image" Target="../media/image348.png"/><Relationship Id="rId123" Type="http://schemas.openxmlformats.org/officeDocument/2006/relationships/image" Target="../media/image349.png"/><Relationship Id="rId124" Type="http://schemas.openxmlformats.org/officeDocument/2006/relationships/image" Target="../media/image350.png"/><Relationship Id="rId125" Type="http://schemas.openxmlformats.org/officeDocument/2006/relationships/image" Target="../media/image351.png"/><Relationship Id="rId126" Type="http://schemas.openxmlformats.org/officeDocument/2006/relationships/image" Target="../media/image352.png"/><Relationship Id="rId127" Type="http://schemas.openxmlformats.org/officeDocument/2006/relationships/image" Target="../media/image353.png"/><Relationship Id="rId128" Type="http://schemas.openxmlformats.org/officeDocument/2006/relationships/image" Target="../media/image354.png"/><Relationship Id="rId129" Type="http://schemas.openxmlformats.org/officeDocument/2006/relationships/image" Target="../media/image355.png"/><Relationship Id="rId130" Type="http://schemas.openxmlformats.org/officeDocument/2006/relationships/image" Target="../media/image356.png"/><Relationship Id="rId131" Type="http://schemas.openxmlformats.org/officeDocument/2006/relationships/image" Target="../media/image357.png"/><Relationship Id="rId132" Type="http://schemas.openxmlformats.org/officeDocument/2006/relationships/image" Target="../media/image358.png"/><Relationship Id="rId133" Type="http://schemas.openxmlformats.org/officeDocument/2006/relationships/image" Target="../media/image359.png"/><Relationship Id="rId134" Type="http://schemas.openxmlformats.org/officeDocument/2006/relationships/image" Target="../media/image360.png"/><Relationship Id="rId135" Type="http://schemas.openxmlformats.org/officeDocument/2006/relationships/image" Target="../media/image361.png"/><Relationship Id="rId136" Type="http://schemas.openxmlformats.org/officeDocument/2006/relationships/image" Target="../media/image362.png"/><Relationship Id="rId137" Type="http://schemas.openxmlformats.org/officeDocument/2006/relationships/image" Target="../media/image363.png"/><Relationship Id="rId138" Type="http://schemas.openxmlformats.org/officeDocument/2006/relationships/image" Target="../media/image364.png"/><Relationship Id="rId139" Type="http://schemas.openxmlformats.org/officeDocument/2006/relationships/image" Target="../media/image365.png"/><Relationship Id="rId140" Type="http://schemas.openxmlformats.org/officeDocument/2006/relationships/image" Target="../media/image366.png"/><Relationship Id="rId141" Type="http://schemas.openxmlformats.org/officeDocument/2006/relationships/image" Target="../media/image367.png"/><Relationship Id="rId142" Type="http://schemas.openxmlformats.org/officeDocument/2006/relationships/image" Target="../media/image368.png"/><Relationship Id="rId143" Type="http://schemas.openxmlformats.org/officeDocument/2006/relationships/image" Target="../media/image369.png"/><Relationship Id="rId144" Type="http://schemas.openxmlformats.org/officeDocument/2006/relationships/image" Target="../media/image370.png"/><Relationship Id="rId145" Type="http://schemas.openxmlformats.org/officeDocument/2006/relationships/image" Target="../media/image371.png"/><Relationship Id="rId146" Type="http://schemas.openxmlformats.org/officeDocument/2006/relationships/image" Target="../media/image372.png"/><Relationship Id="rId147" Type="http://schemas.openxmlformats.org/officeDocument/2006/relationships/image" Target="../media/image373.png"/><Relationship Id="rId148" Type="http://schemas.openxmlformats.org/officeDocument/2006/relationships/image" Target="../media/image374.png"/><Relationship Id="rId149" Type="http://schemas.openxmlformats.org/officeDocument/2006/relationships/image" Target="../media/image375.png"/><Relationship Id="rId150" Type="http://schemas.openxmlformats.org/officeDocument/2006/relationships/image" Target="../media/image376.png"/><Relationship Id="rId151" Type="http://schemas.openxmlformats.org/officeDocument/2006/relationships/image" Target="../media/image377.png"/><Relationship Id="rId152" Type="http://schemas.openxmlformats.org/officeDocument/2006/relationships/image" Target="../media/image378.png"/><Relationship Id="rId153" Type="http://schemas.openxmlformats.org/officeDocument/2006/relationships/image" Target="../media/image379.png"/><Relationship Id="rId154" Type="http://schemas.openxmlformats.org/officeDocument/2006/relationships/image" Target="../media/image380.png"/><Relationship Id="rId155" Type="http://schemas.openxmlformats.org/officeDocument/2006/relationships/image" Target="../media/image381.png"/><Relationship Id="rId156" Type="http://schemas.openxmlformats.org/officeDocument/2006/relationships/image" Target="../media/image382.png"/><Relationship Id="rId157" Type="http://schemas.openxmlformats.org/officeDocument/2006/relationships/image" Target="../media/image383.png"/><Relationship Id="rId158" Type="http://schemas.openxmlformats.org/officeDocument/2006/relationships/image" Target="../media/image384.png"/><Relationship Id="rId159" Type="http://schemas.openxmlformats.org/officeDocument/2006/relationships/image" Target="../media/image385.png"/><Relationship Id="rId160" Type="http://schemas.openxmlformats.org/officeDocument/2006/relationships/image" Target="../media/image386.png"/><Relationship Id="rId161" Type="http://schemas.openxmlformats.org/officeDocument/2006/relationships/image" Target="../media/image387.png"/><Relationship Id="rId162" Type="http://schemas.openxmlformats.org/officeDocument/2006/relationships/image" Target="../media/image388.png"/><Relationship Id="rId163" Type="http://schemas.openxmlformats.org/officeDocument/2006/relationships/image" Target="../media/image389.png"/><Relationship Id="rId164" Type="http://schemas.openxmlformats.org/officeDocument/2006/relationships/image" Target="../media/image390.png"/><Relationship Id="rId165" Type="http://schemas.openxmlformats.org/officeDocument/2006/relationships/image" Target="../media/image391.png"/><Relationship Id="rId166" Type="http://schemas.openxmlformats.org/officeDocument/2006/relationships/image" Target="../media/image392.png"/><Relationship Id="rId167" Type="http://schemas.openxmlformats.org/officeDocument/2006/relationships/image" Target="../media/image393.png"/><Relationship Id="rId168" Type="http://schemas.openxmlformats.org/officeDocument/2006/relationships/image" Target="../media/image394.png"/><Relationship Id="rId169" Type="http://schemas.openxmlformats.org/officeDocument/2006/relationships/image" Target="../media/image395.png"/><Relationship Id="rId170" Type="http://schemas.openxmlformats.org/officeDocument/2006/relationships/image" Target="../media/image396.png"/><Relationship Id="rId171" Type="http://schemas.openxmlformats.org/officeDocument/2006/relationships/image" Target="../media/image397.png"/><Relationship Id="rId172" Type="http://schemas.openxmlformats.org/officeDocument/2006/relationships/image" Target="../media/image398.png"/><Relationship Id="rId173" Type="http://schemas.openxmlformats.org/officeDocument/2006/relationships/image" Target="../media/image399.png"/><Relationship Id="rId174" Type="http://schemas.openxmlformats.org/officeDocument/2006/relationships/image" Target="../media/image400.png"/><Relationship Id="rId175" Type="http://schemas.openxmlformats.org/officeDocument/2006/relationships/image" Target="../media/image401.png"/><Relationship Id="rId176" Type="http://schemas.openxmlformats.org/officeDocument/2006/relationships/image" Target="../media/image402.png"/><Relationship Id="rId177" Type="http://schemas.openxmlformats.org/officeDocument/2006/relationships/image" Target="../media/image403.png"/><Relationship Id="rId178" Type="http://schemas.openxmlformats.org/officeDocument/2006/relationships/image" Target="../media/image404.png"/><Relationship Id="rId179" Type="http://schemas.openxmlformats.org/officeDocument/2006/relationships/image" Target="../media/image405.png"/><Relationship Id="rId180" Type="http://schemas.openxmlformats.org/officeDocument/2006/relationships/image" Target="../media/image406.png"/><Relationship Id="rId181" Type="http://schemas.openxmlformats.org/officeDocument/2006/relationships/image" Target="../media/image407.png"/><Relationship Id="rId182" Type="http://schemas.openxmlformats.org/officeDocument/2006/relationships/image" Target="../media/image408.png"/><Relationship Id="rId183" Type="http://schemas.openxmlformats.org/officeDocument/2006/relationships/image" Target="../media/image409.png"/><Relationship Id="rId184" Type="http://schemas.openxmlformats.org/officeDocument/2006/relationships/image" Target="../media/image410.png"/><Relationship Id="rId185" Type="http://schemas.openxmlformats.org/officeDocument/2006/relationships/image" Target="../media/image411.png"/><Relationship Id="rId186" Type="http://schemas.openxmlformats.org/officeDocument/2006/relationships/image" Target="../media/image412.png"/><Relationship Id="rId187" Type="http://schemas.openxmlformats.org/officeDocument/2006/relationships/image" Target="../media/image413.png"/><Relationship Id="rId188" Type="http://schemas.openxmlformats.org/officeDocument/2006/relationships/image" Target="../media/image414.png"/><Relationship Id="rId189" Type="http://schemas.openxmlformats.org/officeDocument/2006/relationships/image" Target="../media/image415.png"/><Relationship Id="rId190" Type="http://schemas.openxmlformats.org/officeDocument/2006/relationships/image" Target="../media/image416.png"/><Relationship Id="rId191" Type="http://schemas.openxmlformats.org/officeDocument/2006/relationships/image" Target="../media/image417.png"/><Relationship Id="rId192" Type="http://schemas.openxmlformats.org/officeDocument/2006/relationships/image" Target="../media/image418.png"/><Relationship Id="rId193" Type="http://schemas.openxmlformats.org/officeDocument/2006/relationships/image" Target="../media/image419.png"/><Relationship Id="rId194" Type="http://schemas.openxmlformats.org/officeDocument/2006/relationships/image" Target="../media/image420.png"/><Relationship Id="rId195" Type="http://schemas.openxmlformats.org/officeDocument/2006/relationships/image" Target="../media/image421.png"/><Relationship Id="rId196" Type="http://schemas.openxmlformats.org/officeDocument/2006/relationships/image" Target="../media/image422.png"/><Relationship Id="rId197" Type="http://schemas.openxmlformats.org/officeDocument/2006/relationships/image" Target="../media/image423.png"/><Relationship Id="rId198" Type="http://schemas.openxmlformats.org/officeDocument/2006/relationships/image" Target="../media/image424.png"/><Relationship Id="rId199" Type="http://schemas.openxmlformats.org/officeDocument/2006/relationships/image" Target="../media/image425.png"/><Relationship Id="rId200" Type="http://schemas.openxmlformats.org/officeDocument/2006/relationships/image" Target="../media/image426.png"/><Relationship Id="rId201" Type="http://schemas.openxmlformats.org/officeDocument/2006/relationships/image" Target="../media/image427.png"/><Relationship Id="rId202" Type="http://schemas.openxmlformats.org/officeDocument/2006/relationships/image" Target="../media/image428.png"/><Relationship Id="rId203" Type="http://schemas.openxmlformats.org/officeDocument/2006/relationships/image" Target="../media/image429.png"/><Relationship Id="rId204" Type="http://schemas.openxmlformats.org/officeDocument/2006/relationships/image" Target="../media/image430.png"/><Relationship Id="rId205" Type="http://schemas.openxmlformats.org/officeDocument/2006/relationships/image" Target="../media/image431.png"/><Relationship Id="rId206" Type="http://schemas.openxmlformats.org/officeDocument/2006/relationships/image" Target="../media/image432.png"/><Relationship Id="rId207" Type="http://schemas.openxmlformats.org/officeDocument/2006/relationships/image" Target="../media/image433.png"/><Relationship Id="rId208" Type="http://schemas.openxmlformats.org/officeDocument/2006/relationships/image" Target="../media/image434.png"/><Relationship Id="rId209" Type="http://schemas.openxmlformats.org/officeDocument/2006/relationships/image" Target="../media/image435.png"/><Relationship Id="rId210" Type="http://schemas.openxmlformats.org/officeDocument/2006/relationships/image" Target="../media/image436.png"/><Relationship Id="rId211" Type="http://schemas.openxmlformats.org/officeDocument/2006/relationships/image" Target="../media/image437.png"/><Relationship Id="rId212" Type="http://schemas.openxmlformats.org/officeDocument/2006/relationships/image" Target="../media/image438.png"/><Relationship Id="rId213" Type="http://schemas.openxmlformats.org/officeDocument/2006/relationships/image" Target="../media/image439.png"/><Relationship Id="rId214" Type="http://schemas.openxmlformats.org/officeDocument/2006/relationships/image" Target="../media/image440.png"/><Relationship Id="rId215" Type="http://schemas.openxmlformats.org/officeDocument/2006/relationships/image" Target="../media/image441.png"/><Relationship Id="rId216" Type="http://schemas.openxmlformats.org/officeDocument/2006/relationships/image" Target="../media/image442.png"/><Relationship Id="rId217" Type="http://schemas.openxmlformats.org/officeDocument/2006/relationships/image" Target="../media/image443.png"/><Relationship Id="rId218" Type="http://schemas.openxmlformats.org/officeDocument/2006/relationships/image" Target="../media/image444.png"/><Relationship Id="rId219" Type="http://schemas.openxmlformats.org/officeDocument/2006/relationships/image" Target="../media/image445.png"/><Relationship Id="rId220" Type="http://schemas.openxmlformats.org/officeDocument/2006/relationships/image" Target="../media/image446.png"/><Relationship Id="rId221" Type="http://schemas.openxmlformats.org/officeDocument/2006/relationships/image" Target="../media/image447.png"/><Relationship Id="rId222" Type="http://schemas.openxmlformats.org/officeDocument/2006/relationships/image" Target="../media/image448.png"/><Relationship Id="rId223" Type="http://schemas.openxmlformats.org/officeDocument/2006/relationships/image" Target="../media/image449.png"/><Relationship Id="rId224" Type="http://schemas.openxmlformats.org/officeDocument/2006/relationships/image" Target="../media/image450.png"/><Relationship Id="rId225" Type="http://schemas.openxmlformats.org/officeDocument/2006/relationships/image" Target="../media/image451.png"/><Relationship Id="rId226" Type="http://schemas.openxmlformats.org/officeDocument/2006/relationships/image" Target="../media/image452.png"/><Relationship Id="rId227" Type="http://schemas.openxmlformats.org/officeDocument/2006/relationships/image" Target="../media/image453.png"/><Relationship Id="rId228" Type="http://schemas.openxmlformats.org/officeDocument/2006/relationships/image" Target="../media/image454.png"/><Relationship Id="rId229" Type="http://schemas.openxmlformats.org/officeDocument/2006/relationships/image" Target="../media/image455.png"/><Relationship Id="rId230" Type="http://schemas.openxmlformats.org/officeDocument/2006/relationships/image" Target="../media/image456.png"/><Relationship Id="rId231" Type="http://schemas.openxmlformats.org/officeDocument/2006/relationships/image" Target="../media/image457.png"/><Relationship Id="rId232" Type="http://schemas.openxmlformats.org/officeDocument/2006/relationships/image" Target="../media/image458.png"/><Relationship Id="rId233" Type="http://schemas.openxmlformats.org/officeDocument/2006/relationships/image" Target="../media/image459.png"/><Relationship Id="rId234" Type="http://schemas.openxmlformats.org/officeDocument/2006/relationships/image" Target="../media/image460.png"/><Relationship Id="rId235" Type="http://schemas.openxmlformats.org/officeDocument/2006/relationships/image" Target="../media/image461.png"/><Relationship Id="rId236" Type="http://schemas.openxmlformats.org/officeDocument/2006/relationships/image" Target="../media/image462.png"/><Relationship Id="rId237" Type="http://schemas.openxmlformats.org/officeDocument/2006/relationships/image" Target="../media/image463.png"/><Relationship Id="rId238" Type="http://schemas.openxmlformats.org/officeDocument/2006/relationships/image" Target="../media/image464.png"/><Relationship Id="rId239" Type="http://schemas.openxmlformats.org/officeDocument/2006/relationships/image" Target="../media/image465.png"/><Relationship Id="rId240" Type="http://schemas.openxmlformats.org/officeDocument/2006/relationships/image" Target="../media/image466.png"/><Relationship Id="rId241" Type="http://schemas.openxmlformats.org/officeDocument/2006/relationships/image" Target="../media/image467.png"/><Relationship Id="rId242" Type="http://schemas.openxmlformats.org/officeDocument/2006/relationships/image" Target="../media/image468.png"/><Relationship Id="rId243" Type="http://schemas.openxmlformats.org/officeDocument/2006/relationships/image" Target="../media/image469.png"/><Relationship Id="rId244" Type="http://schemas.openxmlformats.org/officeDocument/2006/relationships/image" Target="../media/image470.png"/><Relationship Id="rId245" Type="http://schemas.openxmlformats.org/officeDocument/2006/relationships/image" Target="../media/image471.png"/><Relationship Id="rId246" Type="http://schemas.openxmlformats.org/officeDocument/2006/relationships/image" Target="../media/image472.png"/><Relationship Id="rId247" Type="http://schemas.openxmlformats.org/officeDocument/2006/relationships/image" Target="../media/image473.png"/><Relationship Id="rId248" Type="http://schemas.openxmlformats.org/officeDocument/2006/relationships/image" Target="../media/image474.png"/><Relationship Id="rId249" Type="http://schemas.openxmlformats.org/officeDocument/2006/relationships/image" Target="../media/image475.png"/><Relationship Id="rId250" Type="http://schemas.openxmlformats.org/officeDocument/2006/relationships/image" Target="../media/image476.png"/><Relationship Id="rId251" Type="http://schemas.openxmlformats.org/officeDocument/2006/relationships/image" Target="../media/image477.png"/><Relationship Id="rId252" Type="http://schemas.openxmlformats.org/officeDocument/2006/relationships/image" Target="../media/image478.png"/><Relationship Id="rId253" Type="http://schemas.openxmlformats.org/officeDocument/2006/relationships/image" Target="../media/image479.png"/><Relationship Id="rId254" Type="http://schemas.openxmlformats.org/officeDocument/2006/relationships/image" Target="../media/image480.png"/><Relationship Id="rId255" Type="http://schemas.openxmlformats.org/officeDocument/2006/relationships/image" Target="../media/image481.png"/><Relationship Id="rId256" Type="http://schemas.openxmlformats.org/officeDocument/2006/relationships/image" Target="../media/image482.png"/><Relationship Id="rId257" Type="http://schemas.openxmlformats.org/officeDocument/2006/relationships/image" Target="../media/image483.png"/><Relationship Id="rId258" Type="http://schemas.openxmlformats.org/officeDocument/2006/relationships/image" Target="../media/image484.png"/><Relationship Id="rId259" Type="http://schemas.openxmlformats.org/officeDocument/2006/relationships/image" Target="../media/image485.png"/><Relationship Id="rId260" Type="http://schemas.openxmlformats.org/officeDocument/2006/relationships/image" Target="../media/image486.png"/><Relationship Id="rId261" Type="http://schemas.openxmlformats.org/officeDocument/2006/relationships/image" Target="../media/image487.png"/><Relationship Id="rId262" Type="http://schemas.openxmlformats.org/officeDocument/2006/relationships/image" Target="../media/image488.png"/><Relationship Id="rId263" Type="http://schemas.openxmlformats.org/officeDocument/2006/relationships/image" Target="../media/image489.png"/><Relationship Id="rId264" Type="http://schemas.openxmlformats.org/officeDocument/2006/relationships/image" Target="../media/image490.png"/><Relationship Id="rId265" Type="http://schemas.openxmlformats.org/officeDocument/2006/relationships/image" Target="../media/image491.png"/><Relationship Id="rId266" Type="http://schemas.openxmlformats.org/officeDocument/2006/relationships/image" Target="../media/image492.png"/><Relationship Id="rId267" Type="http://schemas.openxmlformats.org/officeDocument/2006/relationships/image" Target="../media/image493.png"/><Relationship Id="rId268" Type="http://schemas.openxmlformats.org/officeDocument/2006/relationships/image" Target="../media/image494.png"/><Relationship Id="rId269" Type="http://schemas.openxmlformats.org/officeDocument/2006/relationships/image" Target="../media/image495.png"/><Relationship Id="rId270" Type="http://schemas.openxmlformats.org/officeDocument/2006/relationships/image" Target="../media/image496.png"/><Relationship Id="rId271" Type="http://schemas.openxmlformats.org/officeDocument/2006/relationships/image" Target="../media/image497.png"/><Relationship Id="rId272" Type="http://schemas.openxmlformats.org/officeDocument/2006/relationships/image" Target="../media/image498.png"/><Relationship Id="rId273" Type="http://schemas.openxmlformats.org/officeDocument/2006/relationships/image" Target="../media/image499.png"/></Relationships>

</file>

<file path=ppt/slides/_rels/slide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500.png"/><Relationship Id="rId3" Type="http://schemas.openxmlformats.org/officeDocument/2006/relationships/image" Target="../media/image501.png"/><Relationship Id="rId4" Type="http://schemas.openxmlformats.org/officeDocument/2006/relationships/image" Target="../media/image502.png"/></Relationships>

</file>

<file path=ppt/slides/_rels/slide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503.png"/><Relationship Id="rId3" Type="http://schemas.openxmlformats.org/officeDocument/2006/relationships/image" Target="../media/image504.png"/><Relationship Id="rId4" Type="http://schemas.openxmlformats.org/officeDocument/2006/relationships/image" Target="../media/image505.png"/><Relationship Id="rId5" Type="http://schemas.openxmlformats.org/officeDocument/2006/relationships/image" Target="../media/image506.png"/><Relationship Id="rId6" Type="http://schemas.openxmlformats.org/officeDocument/2006/relationships/image" Target="../media/image507.png"/><Relationship Id="rId7" Type="http://schemas.openxmlformats.org/officeDocument/2006/relationships/image" Target="../media/image508.png"/><Relationship Id="rId8" Type="http://schemas.openxmlformats.org/officeDocument/2006/relationships/image" Target="../media/image509.png"/><Relationship Id="rId9" Type="http://schemas.openxmlformats.org/officeDocument/2006/relationships/image" Target="../media/image510.png"/></Relationships>

</file>

<file path=ppt/slides/_rels/slide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511.png"/><Relationship Id="rId3" Type="http://schemas.openxmlformats.org/officeDocument/2006/relationships/image" Target="../media/image512.png"/><Relationship Id="rId4" Type="http://schemas.openxmlformats.org/officeDocument/2006/relationships/image" Target="../media/image513.png"/><Relationship Id="rId5" Type="http://schemas.openxmlformats.org/officeDocument/2006/relationships/image" Target="../media/image514.png"/><Relationship Id="rId6" Type="http://schemas.openxmlformats.org/officeDocument/2006/relationships/image" Target="../media/image515.png"/></Relationships>

</file>

<file path=ppt/slides/_rels/slide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516.png"/><Relationship Id="rId3" Type="http://schemas.openxmlformats.org/officeDocument/2006/relationships/image" Target="../media/image517.png"/><Relationship Id="rId4" Type="http://schemas.openxmlformats.org/officeDocument/2006/relationships/image" Target="../media/image518.png"/><Relationship Id="rId5" Type="http://schemas.openxmlformats.org/officeDocument/2006/relationships/image" Target="../media/image519.png"/><Relationship Id="rId6" Type="http://schemas.openxmlformats.org/officeDocument/2006/relationships/image" Target="../media/image520.png"/><Relationship Id="rId7" Type="http://schemas.openxmlformats.org/officeDocument/2006/relationships/image" Target="../media/image521.png"/><Relationship Id="rId8" Type="http://schemas.openxmlformats.org/officeDocument/2006/relationships/image" Target="../media/image522.png"/><Relationship Id="rId9" Type="http://schemas.openxmlformats.org/officeDocument/2006/relationships/image" Target="../media/image523.png"/><Relationship Id="rId10" Type="http://schemas.openxmlformats.org/officeDocument/2006/relationships/image" Target="../media/image524.png"/><Relationship Id="rId11" Type="http://schemas.openxmlformats.org/officeDocument/2006/relationships/image" Target="../media/image525.png"/><Relationship Id="rId12" Type="http://schemas.openxmlformats.org/officeDocument/2006/relationships/image" Target="../media/image526.png"/><Relationship Id="rId13" Type="http://schemas.openxmlformats.org/officeDocument/2006/relationships/image" Target="../media/image527.png"/><Relationship Id="rId14" Type="http://schemas.openxmlformats.org/officeDocument/2006/relationships/image" Target="../media/image528.png"/><Relationship Id="rId15" Type="http://schemas.openxmlformats.org/officeDocument/2006/relationships/image" Target="../media/image529.png"/><Relationship Id="rId16" Type="http://schemas.openxmlformats.org/officeDocument/2006/relationships/image" Target="../media/image530.png"/><Relationship Id="rId17" Type="http://schemas.openxmlformats.org/officeDocument/2006/relationships/image" Target="../media/image531.png"/><Relationship Id="rId18" Type="http://schemas.openxmlformats.org/officeDocument/2006/relationships/image" Target="../media/image532.png"/><Relationship Id="rId19" Type="http://schemas.openxmlformats.org/officeDocument/2006/relationships/image" Target="../media/image533.png"/><Relationship Id="rId20" Type="http://schemas.openxmlformats.org/officeDocument/2006/relationships/image" Target="../media/image534.png"/><Relationship Id="rId21" Type="http://schemas.openxmlformats.org/officeDocument/2006/relationships/image" Target="../media/image535.png"/><Relationship Id="rId22" Type="http://schemas.openxmlformats.org/officeDocument/2006/relationships/image" Target="../media/image536.png"/><Relationship Id="rId23" Type="http://schemas.openxmlformats.org/officeDocument/2006/relationships/image" Target="../media/image537.png"/><Relationship Id="rId24" Type="http://schemas.openxmlformats.org/officeDocument/2006/relationships/image" Target="../media/image538.png"/><Relationship Id="rId25" Type="http://schemas.openxmlformats.org/officeDocument/2006/relationships/image" Target="../media/image539.png"/><Relationship Id="rId26" Type="http://schemas.openxmlformats.org/officeDocument/2006/relationships/image" Target="../media/image540.png"/><Relationship Id="rId27" Type="http://schemas.openxmlformats.org/officeDocument/2006/relationships/image" Target="../media/image541.png"/><Relationship Id="rId28" Type="http://schemas.openxmlformats.org/officeDocument/2006/relationships/image" Target="../media/image542.png"/><Relationship Id="rId29" Type="http://schemas.openxmlformats.org/officeDocument/2006/relationships/image" Target="../media/image543.png"/><Relationship Id="rId30" Type="http://schemas.openxmlformats.org/officeDocument/2006/relationships/image" Target="../media/image157.png"/><Relationship Id="rId31" Type="http://schemas.openxmlformats.org/officeDocument/2006/relationships/image" Target="../media/image544.png"/><Relationship Id="rId32" Type="http://schemas.openxmlformats.org/officeDocument/2006/relationships/image" Target="../media/image545.png"/><Relationship Id="rId33" Type="http://schemas.openxmlformats.org/officeDocument/2006/relationships/image" Target="../media/image546.png"/><Relationship Id="rId34" Type="http://schemas.openxmlformats.org/officeDocument/2006/relationships/image" Target="../media/image547.png"/><Relationship Id="rId35" Type="http://schemas.openxmlformats.org/officeDocument/2006/relationships/image" Target="../media/image548.png"/><Relationship Id="rId36" Type="http://schemas.openxmlformats.org/officeDocument/2006/relationships/image" Target="../media/image549.png"/><Relationship Id="rId37" Type="http://schemas.openxmlformats.org/officeDocument/2006/relationships/image" Target="../media/image550.png"/><Relationship Id="rId38" Type="http://schemas.openxmlformats.org/officeDocument/2006/relationships/image" Target="../media/image551.png"/><Relationship Id="rId39" Type="http://schemas.openxmlformats.org/officeDocument/2006/relationships/image" Target="../media/image552.png"/><Relationship Id="rId40" Type="http://schemas.openxmlformats.org/officeDocument/2006/relationships/image" Target="../media/image553.png"/><Relationship Id="rId41" Type="http://schemas.openxmlformats.org/officeDocument/2006/relationships/image" Target="../media/image554.png"/><Relationship Id="rId42" Type="http://schemas.openxmlformats.org/officeDocument/2006/relationships/image" Target="../media/image555.png"/><Relationship Id="rId43" Type="http://schemas.openxmlformats.org/officeDocument/2006/relationships/image" Target="../media/image556.png"/><Relationship Id="rId44" Type="http://schemas.openxmlformats.org/officeDocument/2006/relationships/image" Target="../media/image557.png"/><Relationship Id="rId45" Type="http://schemas.openxmlformats.org/officeDocument/2006/relationships/image" Target="../media/image558.png"/><Relationship Id="rId46" Type="http://schemas.openxmlformats.org/officeDocument/2006/relationships/image" Target="../media/image559.png"/><Relationship Id="rId47" Type="http://schemas.openxmlformats.org/officeDocument/2006/relationships/image" Target="../media/image560.png"/><Relationship Id="rId48" Type="http://schemas.openxmlformats.org/officeDocument/2006/relationships/image" Target="../media/image561.png"/><Relationship Id="rId49" Type="http://schemas.openxmlformats.org/officeDocument/2006/relationships/image" Target="../media/image562.png"/></Relationships>

</file>

<file path=ppt/slides/_rels/slide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563.png"/><Relationship Id="rId3" Type="http://schemas.openxmlformats.org/officeDocument/2006/relationships/image" Target="../media/image564.png"/><Relationship Id="rId4" Type="http://schemas.openxmlformats.org/officeDocument/2006/relationships/image" Target="../media/image565.png"/><Relationship Id="rId5" Type="http://schemas.openxmlformats.org/officeDocument/2006/relationships/image" Target="../media/image566.png"/><Relationship Id="rId6" Type="http://schemas.openxmlformats.org/officeDocument/2006/relationships/image" Target="../media/image567.png"/><Relationship Id="rId7" Type="http://schemas.openxmlformats.org/officeDocument/2006/relationships/image" Target="../media/image568.png"/><Relationship Id="rId8" Type="http://schemas.openxmlformats.org/officeDocument/2006/relationships/image" Target="../media/image569.png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0" name="Drawing"/>
          <p:cNvGrpSpPr/>
          <p:nvPr/>
        </p:nvGrpSpPr>
        <p:grpSpPr>
          <a:xfrm>
            <a:off x="2241010" y="1630150"/>
            <a:ext cx="1676940" cy="4243600"/>
            <a:chOff x="0" y="0"/>
            <a:chExt cx="1676939" cy="4243599"/>
          </a:xfrm>
        </p:grpSpPr>
        <p:sp>
          <p:nvSpPr>
            <p:cNvPr id="119" name="Line"/>
            <p:cNvSpPr/>
            <p:nvPr/>
          </p:nvSpPr>
          <p:spPr>
            <a:xfrm>
              <a:off x="134314" y="0"/>
              <a:ext cx="425026" cy="52461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78" h="21500" fill="norm" stroke="1" extrusionOk="0">
                  <a:moveTo>
                    <a:pt x="945" y="7881"/>
                  </a:moveTo>
                  <a:cubicBezTo>
                    <a:pt x="623" y="7534"/>
                    <a:pt x="300" y="7187"/>
                    <a:pt x="139" y="7273"/>
                  </a:cubicBezTo>
                  <a:cubicBezTo>
                    <a:pt x="-22" y="7360"/>
                    <a:pt x="-22" y="7881"/>
                    <a:pt x="32" y="9355"/>
                  </a:cubicBezTo>
                  <a:cubicBezTo>
                    <a:pt x="85" y="10830"/>
                    <a:pt x="193" y="13259"/>
                    <a:pt x="300" y="15298"/>
                  </a:cubicBezTo>
                  <a:cubicBezTo>
                    <a:pt x="408" y="17336"/>
                    <a:pt x="515" y="18984"/>
                    <a:pt x="569" y="20025"/>
                  </a:cubicBezTo>
                  <a:cubicBezTo>
                    <a:pt x="623" y="21066"/>
                    <a:pt x="623" y="21500"/>
                    <a:pt x="623" y="21500"/>
                  </a:cubicBezTo>
                  <a:cubicBezTo>
                    <a:pt x="623" y="21500"/>
                    <a:pt x="623" y="21066"/>
                    <a:pt x="623" y="19158"/>
                  </a:cubicBezTo>
                  <a:cubicBezTo>
                    <a:pt x="623" y="17249"/>
                    <a:pt x="623" y="13866"/>
                    <a:pt x="784" y="10700"/>
                  </a:cubicBezTo>
                  <a:cubicBezTo>
                    <a:pt x="945" y="7534"/>
                    <a:pt x="1268" y="4584"/>
                    <a:pt x="1590" y="2806"/>
                  </a:cubicBezTo>
                  <a:cubicBezTo>
                    <a:pt x="1912" y="1028"/>
                    <a:pt x="2235" y="420"/>
                    <a:pt x="2611" y="594"/>
                  </a:cubicBezTo>
                  <a:cubicBezTo>
                    <a:pt x="2987" y="767"/>
                    <a:pt x="3417" y="1722"/>
                    <a:pt x="3954" y="2806"/>
                  </a:cubicBezTo>
                  <a:cubicBezTo>
                    <a:pt x="4491" y="3890"/>
                    <a:pt x="5136" y="5105"/>
                    <a:pt x="5727" y="5842"/>
                  </a:cubicBezTo>
                  <a:cubicBezTo>
                    <a:pt x="6318" y="6580"/>
                    <a:pt x="6856" y="6840"/>
                    <a:pt x="7393" y="6796"/>
                  </a:cubicBezTo>
                  <a:cubicBezTo>
                    <a:pt x="7930" y="6753"/>
                    <a:pt x="8468" y="6406"/>
                    <a:pt x="9274" y="5408"/>
                  </a:cubicBezTo>
                  <a:cubicBezTo>
                    <a:pt x="10079" y="4411"/>
                    <a:pt x="11154" y="2763"/>
                    <a:pt x="11906" y="1765"/>
                  </a:cubicBezTo>
                  <a:cubicBezTo>
                    <a:pt x="12659" y="767"/>
                    <a:pt x="13088" y="420"/>
                    <a:pt x="13572" y="204"/>
                  </a:cubicBezTo>
                  <a:cubicBezTo>
                    <a:pt x="14056" y="-13"/>
                    <a:pt x="14593" y="-100"/>
                    <a:pt x="14969" y="160"/>
                  </a:cubicBezTo>
                  <a:cubicBezTo>
                    <a:pt x="15345" y="420"/>
                    <a:pt x="15560" y="1028"/>
                    <a:pt x="15936" y="2589"/>
                  </a:cubicBezTo>
                  <a:cubicBezTo>
                    <a:pt x="16312" y="4151"/>
                    <a:pt x="16850" y="6666"/>
                    <a:pt x="17333" y="8705"/>
                  </a:cubicBezTo>
                  <a:cubicBezTo>
                    <a:pt x="17817" y="10743"/>
                    <a:pt x="18247" y="12305"/>
                    <a:pt x="18677" y="13519"/>
                  </a:cubicBezTo>
                  <a:cubicBezTo>
                    <a:pt x="19106" y="14734"/>
                    <a:pt x="19536" y="15601"/>
                    <a:pt x="20020" y="15775"/>
                  </a:cubicBezTo>
                  <a:cubicBezTo>
                    <a:pt x="20503" y="15948"/>
                    <a:pt x="21041" y="15428"/>
                    <a:pt x="21578" y="14907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20" name="Line"/>
            <p:cNvSpPr/>
            <p:nvPr/>
          </p:nvSpPr>
          <p:spPr>
            <a:xfrm>
              <a:off x="632570" y="174247"/>
              <a:ext cx="301420" cy="19187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10" h="21283" fill="norm" stroke="1" extrusionOk="0">
                  <a:moveTo>
                    <a:pt x="2931" y="9750"/>
                  </a:moveTo>
                  <a:cubicBezTo>
                    <a:pt x="2327" y="8576"/>
                    <a:pt x="1723" y="7402"/>
                    <a:pt x="1269" y="7519"/>
                  </a:cubicBezTo>
                  <a:cubicBezTo>
                    <a:pt x="816" y="7637"/>
                    <a:pt x="514" y="9046"/>
                    <a:pt x="288" y="11159"/>
                  </a:cubicBezTo>
                  <a:cubicBezTo>
                    <a:pt x="61" y="13272"/>
                    <a:pt x="-90" y="16089"/>
                    <a:pt x="61" y="17967"/>
                  </a:cubicBezTo>
                  <a:cubicBezTo>
                    <a:pt x="212" y="19846"/>
                    <a:pt x="665" y="20785"/>
                    <a:pt x="1269" y="21137"/>
                  </a:cubicBezTo>
                  <a:cubicBezTo>
                    <a:pt x="1874" y="21489"/>
                    <a:pt x="2629" y="21254"/>
                    <a:pt x="3309" y="19846"/>
                  </a:cubicBezTo>
                  <a:cubicBezTo>
                    <a:pt x="3988" y="18437"/>
                    <a:pt x="4593" y="15854"/>
                    <a:pt x="4895" y="13859"/>
                  </a:cubicBezTo>
                  <a:cubicBezTo>
                    <a:pt x="5197" y="11863"/>
                    <a:pt x="5197" y="10454"/>
                    <a:pt x="4819" y="8811"/>
                  </a:cubicBezTo>
                  <a:cubicBezTo>
                    <a:pt x="4441" y="7167"/>
                    <a:pt x="3686" y="5289"/>
                    <a:pt x="3686" y="4350"/>
                  </a:cubicBezTo>
                  <a:cubicBezTo>
                    <a:pt x="3686" y="3411"/>
                    <a:pt x="4441" y="3411"/>
                    <a:pt x="5121" y="3059"/>
                  </a:cubicBezTo>
                  <a:cubicBezTo>
                    <a:pt x="5801" y="2706"/>
                    <a:pt x="6405" y="2002"/>
                    <a:pt x="7085" y="1532"/>
                  </a:cubicBezTo>
                  <a:cubicBezTo>
                    <a:pt x="7765" y="1063"/>
                    <a:pt x="8520" y="828"/>
                    <a:pt x="9200" y="1885"/>
                  </a:cubicBezTo>
                  <a:cubicBezTo>
                    <a:pt x="9879" y="2941"/>
                    <a:pt x="10483" y="5289"/>
                    <a:pt x="10786" y="7050"/>
                  </a:cubicBezTo>
                  <a:cubicBezTo>
                    <a:pt x="11088" y="8811"/>
                    <a:pt x="11088" y="9985"/>
                    <a:pt x="11088" y="11863"/>
                  </a:cubicBezTo>
                  <a:cubicBezTo>
                    <a:pt x="11088" y="13741"/>
                    <a:pt x="11088" y="16324"/>
                    <a:pt x="11163" y="17028"/>
                  </a:cubicBezTo>
                  <a:cubicBezTo>
                    <a:pt x="11239" y="17732"/>
                    <a:pt x="11390" y="16559"/>
                    <a:pt x="11692" y="13976"/>
                  </a:cubicBezTo>
                  <a:cubicBezTo>
                    <a:pt x="11994" y="11393"/>
                    <a:pt x="12447" y="7402"/>
                    <a:pt x="13202" y="4585"/>
                  </a:cubicBezTo>
                  <a:cubicBezTo>
                    <a:pt x="13958" y="1767"/>
                    <a:pt x="15015" y="124"/>
                    <a:pt x="15770" y="6"/>
                  </a:cubicBezTo>
                  <a:cubicBezTo>
                    <a:pt x="16525" y="-111"/>
                    <a:pt x="16979" y="1298"/>
                    <a:pt x="17885" y="4937"/>
                  </a:cubicBezTo>
                  <a:cubicBezTo>
                    <a:pt x="18791" y="8576"/>
                    <a:pt x="20151" y="14446"/>
                    <a:pt x="21510" y="2031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21" name="Line"/>
            <p:cNvSpPr/>
            <p:nvPr/>
          </p:nvSpPr>
          <p:spPr>
            <a:xfrm>
              <a:off x="216439" y="592349"/>
              <a:ext cx="431801" cy="12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2329" y="7200"/>
                    <a:pt x="4659" y="14400"/>
                    <a:pt x="7518" y="12600"/>
                  </a:cubicBezTo>
                  <a:cubicBezTo>
                    <a:pt x="10376" y="10800"/>
                    <a:pt x="13765" y="0"/>
                    <a:pt x="16200" y="0"/>
                  </a:cubicBezTo>
                  <a:cubicBezTo>
                    <a:pt x="18635" y="0"/>
                    <a:pt x="20118" y="1080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22" name="Line"/>
            <p:cNvSpPr/>
            <p:nvPr/>
          </p:nvSpPr>
          <p:spPr>
            <a:xfrm>
              <a:off x="408845" y="585999"/>
              <a:ext cx="448945" cy="11079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08" h="21332" fill="norm" stroke="1" extrusionOk="0">
                  <a:moveTo>
                    <a:pt x="2331" y="18340"/>
                  </a:moveTo>
                  <a:cubicBezTo>
                    <a:pt x="1322" y="19562"/>
                    <a:pt x="313" y="20785"/>
                    <a:pt x="60" y="21192"/>
                  </a:cubicBezTo>
                  <a:cubicBezTo>
                    <a:pt x="-192" y="21600"/>
                    <a:pt x="313" y="21192"/>
                    <a:pt x="2180" y="18951"/>
                  </a:cubicBezTo>
                  <a:cubicBezTo>
                    <a:pt x="4047" y="16709"/>
                    <a:pt x="7277" y="12634"/>
                    <a:pt x="10709" y="9170"/>
                  </a:cubicBezTo>
                  <a:cubicBezTo>
                    <a:pt x="14141" y="5706"/>
                    <a:pt x="17774" y="2853"/>
                    <a:pt x="21408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23" name="Line"/>
            <p:cNvSpPr/>
            <p:nvPr/>
          </p:nvSpPr>
          <p:spPr>
            <a:xfrm>
              <a:off x="58394" y="1213941"/>
              <a:ext cx="208846" cy="34606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12" h="21274" fill="norm" stroke="1" extrusionOk="0">
                  <a:moveTo>
                    <a:pt x="576" y="5118"/>
                  </a:moveTo>
                  <a:cubicBezTo>
                    <a:pt x="144" y="4467"/>
                    <a:pt x="-288" y="3817"/>
                    <a:pt x="252" y="2971"/>
                  </a:cubicBezTo>
                  <a:cubicBezTo>
                    <a:pt x="792" y="2125"/>
                    <a:pt x="2304" y="1084"/>
                    <a:pt x="4248" y="499"/>
                  </a:cubicBezTo>
                  <a:cubicBezTo>
                    <a:pt x="6192" y="-87"/>
                    <a:pt x="8568" y="-217"/>
                    <a:pt x="10296" y="434"/>
                  </a:cubicBezTo>
                  <a:cubicBezTo>
                    <a:pt x="12024" y="1084"/>
                    <a:pt x="13104" y="2516"/>
                    <a:pt x="12780" y="4923"/>
                  </a:cubicBezTo>
                  <a:cubicBezTo>
                    <a:pt x="12456" y="7330"/>
                    <a:pt x="10728" y="10713"/>
                    <a:pt x="8892" y="13120"/>
                  </a:cubicBezTo>
                  <a:cubicBezTo>
                    <a:pt x="7056" y="15528"/>
                    <a:pt x="5112" y="16959"/>
                    <a:pt x="3708" y="18130"/>
                  </a:cubicBezTo>
                  <a:cubicBezTo>
                    <a:pt x="2304" y="19301"/>
                    <a:pt x="1440" y="20212"/>
                    <a:pt x="1656" y="20732"/>
                  </a:cubicBezTo>
                  <a:cubicBezTo>
                    <a:pt x="1872" y="21253"/>
                    <a:pt x="3168" y="21383"/>
                    <a:pt x="6624" y="21188"/>
                  </a:cubicBezTo>
                  <a:cubicBezTo>
                    <a:pt x="10080" y="20993"/>
                    <a:pt x="15696" y="20472"/>
                    <a:pt x="21312" y="1995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24" name="Line"/>
            <p:cNvSpPr/>
            <p:nvPr/>
          </p:nvSpPr>
          <p:spPr>
            <a:xfrm>
              <a:off x="445039" y="1157499"/>
              <a:ext cx="19051" cy="2984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2400" y="4902"/>
                    <a:pt x="4800" y="9804"/>
                    <a:pt x="8400" y="13404"/>
                  </a:cubicBezTo>
                  <a:cubicBezTo>
                    <a:pt x="12000" y="17004"/>
                    <a:pt x="16800" y="19302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25" name="Line"/>
            <p:cNvSpPr/>
            <p:nvPr/>
          </p:nvSpPr>
          <p:spPr>
            <a:xfrm>
              <a:off x="595781" y="1273916"/>
              <a:ext cx="97424" cy="2186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289" h="21454" fill="norm" stroke="1" extrusionOk="0">
                  <a:moveTo>
                    <a:pt x="17537" y="1662"/>
                  </a:moveTo>
                  <a:cubicBezTo>
                    <a:pt x="15774" y="831"/>
                    <a:pt x="14011" y="0"/>
                    <a:pt x="10484" y="0"/>
                  </a:cubicBezTo>
                  <a:cubicBezTo>
                    <a:pt x="6958" y="0"/>
                    <a:pt x="1668" y="831"/>
                    <a:pt x="345" y="2700"/>
                  </a:cubicBezTo>
                  <a:cubicBezTo>
                    <a:pt x="-977" y="4569"/>
                    <a:pt x="1668" y="7477"/>
                    <a:pt x="5415" y="9969"/>
                  </a:cubicBezTo>
                  <a:cubicBezTo>
                    <a:pt x="9162" y="12462"/>
                    <a:pt x="14011" y="14538"/>
                    <a:pt x="16876" y="16096"/>
                  </a:cubicBezTo>
                  <a:cubicBezTo>
                    <a:pt x="19741" y="17654"/>
                    <a:pt x="20623" y="18692"/>
                    <a:pt x="20182" y="19523"/>
                  </a:cubicBezTo>
                  <a:cubicBezTo>
                    <a:pt x="19741" y="20354"/>
                    <a:pt x="17978" y="20977"/>
                    <a:pt x="15994" y="21288"/>
                  </a:cubicBezTo>
                  <a:cubicBezTo>
                    <a:pt x="14011" y="21600"/>
                    <a:pt x="11807" y="21600"/>
                    <a:pt x="9603" y="20146"/>
                  </a:cubicBezTo>
                  <a:cubicBezTo>
                    <a:pt x="7399" y="18692"/>
                    <a:pt x="5194" y="15785"/>
                    <a:pt x="2990" y="12877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26" name="Line"/>
            <p:cNvSpPr/>
            <p:nvPr/>
          </p:nvSpPr>
          <p:spPr>
            <a:xfrm>
              <a:off x="833762" y="1043199"/>
              <a:ext cx="93878" cy="39664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89" h="21416" fill="norm" stroke="1" extrusionOk="0">
                  <a:moveTo>
                    <a:pt x="9769" y="0"/>
                  </a:moveTo>
                  <a:cubicBezTo>
                    <a:pt x="6409" y="2971"/>
                    <a:pt x="3049" y="5943"/>
                    <a:pt x="1369" y="9086"/>
                  </a:cubicBezTo>
                  <a:cubicBezTo>
                    <a:pt x="-311" y="12229"/>
                    <a:pt x="-311" y="15543"/>
                    <a:pt x="649" y="17771"/>
                  </a:cubicBezTo>
                  <a:cubicBezTo>
                    <a:pt x="1609" y="20000"/>
                    <a:pt x="3529" y="21143"/>
                    <a:pt x="7129" y="21371"/>
                  </a:cubicBezTo>
                  <a:cubicBezTo>
                    <a:pt x="10729" y="21600"/>
                    <a:pt x="16009" y="20914"/>
                    <a:pt x="21289" y="20229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27" name="Line"/>
            <p:cNvSpPr/>
            <p:nvPr/>
          </p:nvSpPr>
          <p:spPr>
            <a:xfrm>
              <a:off x="749839" y="1189249"/>
              <a:ext cx="234951" cy="1079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1751" y="17788"/>
                    <a:pt x="3503" y="13976"/>
                    <a:pt x="7103" y="10376"/>
                  </a:cubicBezTo>
                  <a:cubicBezTo>
                    <a:pt x="10703" y="6776"/>
                    <a:pt x="16151" y="3388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28" name="Line"/>
            <p:cNvSpPr/>
            <p:nvPr/>
          </p:nvSpPr>
          <p:spPr>
            <a:xfrm>
              <a:off x="16678" y="2583304"/>
              <a:ext cx="218812" cy="34767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70" h="21245" fill="norm" stroke="1" extrusionOk="0">
                  <a:moveTo>
                    <a:pt x="4024" y="4836"/>
                  </a:moveTo>
                  <a:cubicBezTo>
                    <a:pt x="3193" y="4448"/>
                    <a:pt x="2362" y="4060"/>
                    <a:pt x="1947" y="3349"/>
                  </a:cubicBezTo>
                  <a:cubicBezTo>
                    <a:pt x="1532" y="2638"/>
                    <a:pt x="1532" y="1603"/>
                    <a:pt x="2570" y="891"/>
                  </a:cubicBezTo>
                  <a:cubicBezTo>
                    <a:pt x="3608" y="180"/>
                    <a:pt x="5685" y="-208"/>
                    <a:pt x="7451" y="115"/>
                  </a:cubicBezTo>
                  <a:cubicBezTo>
                    <a:pt x="9216" y="439"/>
                    <a:pt x="10670" y="1473"/>
                    <a:pt x="10774" y="3414"/>
                  </a:cubicBezTo>
                  <a:cubicBezTo>
                    <a:pt x="10878" y="5354"/>
                    <a:pt x="9632" y="8199"/>
                    <a:pt x="7866" y="10786"/>
                  </a:cubicBezTo>
                  <a:cubicBezTo>
                    <a:pt x="6101" y="13373"/>
                    <a:pt x="3816" y="15701"/>
                    <a:pt x="2362" y="17124"/>
                  </a:cubicBezTo>
                  <a:cubicBezTo>
                    <a:pt x="908" y="18546"/>
                    <a:pt x="285" y="19064"/>
                    <a:pt x="78" y="19646"/>
                  </a:cubicBezTo>
                  <a:cubicBezTo>
                    <a:pt x="-130" y="20228"/>
                    <a:pt x="78" y="20875"/>
                    <a:pt x="701" y="21133"/>
                  </a:cubicBezTo>
                  <a:cubicBezTo>
                    <a:pt x="1324" y="21392"/>
                    <a:pt x="2362" y="21263"/>
                    <a:pt x="5893" y="20099"/>
                  </a:cubicBezTo>
                  <a:cubicBezTo>
                    <a:pt x="9424" y="18935"/>
                    <a:pt x="15447" y="16736"/>
                    <a:pt x="21470" y="14537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29" name="Line"/>
            <p:cNvSpPr/>
            <p:nvPr/>
          </p:nvSpPr>
          <p:spPr>
            <a:xfrm>
              <a:off x="273589" y="2535449"/>
              <a:ext cx="184151" cy="40941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208" fill="norm" stroke="1" extrusionOk="0">
                  <a:moveTo>
                    <a:pt x="21600" y="2303"/>
                  </a:moveTo>
                  <a:cubicBezTo>
                    <a:pt x="21352" y="1755"/>
                    <a:pt x="21103" y="1206"/>
                    <a:pt x="19738" y="713"/>
                  </a:cubicBezTo>
                  <a:cubicBezTo>
                    <a:pt x="18372" y="220"/>
                    <a:pt x="15890" y="-219"/>
                    <a:pt x="13283" y="439"/>
                  </a:cubicBezTo>
                  <a:cubicBezTo>
                    <a:pt x="10676" y="1097"/>
                    <a:pt x="7945" y="2851"/>
                    <a:pt x="7200" y="4715"/>
                  </a:cubicBezTo>
                  <a:cubicBezTo>
                    <a:pt x="6455" y="6579"/>
                    <a:pt x="7697" y="8553"/>
                    <a:pt x="9807" y="10252"/>
                  </a:cubicBezTo>
                  <a:cubicBezTo>
                    <a:pt x="11917" y="11952"/>
                    <a:pt x="14897" y="13377"/>
                    <a:pt x="16634" y="14802"/>
                  </a:cubicBezTo>
                  <a:cubicBezTo>
                    <a:pt x="18372" y="16228"/>
                    <a:pt x="18869" y="17653"/>
                    <a:pt x="17876" y="18804"/>
                  </a:cubicBezTo>
                  <a:cubicBezTo>
                    <a:pt x="16883" y="19956"/>
                    <a:pt x="14400" y="20833"/>
                    <a:pt x="11421" y="21107"/>
                  </a:cubicBezTo>
                  <a:cubicBezTo>
                    <a:pt x="8441" y="21381"/>
                    <a:pt x="4966" y="21052"/>
                    <a:pt x="2855" y="20668"/>
                  </a:cubicBezTo>
                  <a:cubicBezTo>
                    <a:pt x="745" y="20285"/>
                    <a:pt x="0" y="19846"/>
                    <a:pt x="0" y="19024"/>
                  </a:cubicBezTo>
                  <a:cubicBezTo>
                    <a:pt x="0" y="18201"/>
                    <a:pt x="745" y="16995"/>
                    <a:pt x="3476" y="15076"/>
                  </a:cubicBezTo>
                  <a:cubicBezTo>
                    <a:pt x="6207" y="13158"/>
                    <a:pt x="10924" y="10526"/>
                    <a:pt x="13779" y="7895"/>
                  </a:cubicBezTo>
                  <a:cubicBezTo>
                    <a:pt x="16634" y="5263"/>
                    <a:pt x="17628" y="2632"/>
                    <a:pt x="18621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30" name="Line"/>
            <p:cNvSpPr/>
            <p:nvPr/>
          </p:nvSpPr>
          <p:spPr>
            <a:xfrm>
              <a:off x="788882" y="2040149"/>
              <a:ext cx="81608" cy="42441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53" h="21547" fill="norm" stroke="1" extrusionOk="0">
                  <a:moveTo>
                    <a:pt x="11384" y="0"/>
                  </a:moveTo>
                  <a:cubicBezTo>
                    <a:pt x="9168" y="3116"/>
                    <a:pt x="6953" y="6233"/>
                    <a:pt x="4738" y="9242"/>
                  </a:cubicBezTo>
                  <a:cubicBezTo>
                    <a:pt x="2522" y="12251"/>
                    <a:pt x="307" y="15152"/>
                    <a:pt x="30" y="17194"/>
                  </a:cubicBezTo>
                  <a:cubicBezTo>
                    <a:pt x="-247" y="19236"/>
                    <a:pt x="1415" y="20418"/>
                    <a:pt x="3630" y="21009"/>
                  </a:cubicBezTo>
                  <a:cubicBezTo>
                    <a:pt x="5845" y="21600"/>
                    <a:pt x="8615" y="21600"/>
                    <a:pt x="11661" y="21493"/>
                  </a:cubicBezTo>
                  <a:cubicBezTo>
                    <a:pt x="14707" y="21385"/>
                    <a:pt x="18030" y="21170"/>
                    <a:pt x="21353" y="2095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31" name="Line"/>
            <p:cNvSpPr/>
            <p:nvPr/>
          </p:nvSpPr>
          <p:spPr>
            <a:xfrm>
              <a:off x="711739" y="2120386"/>
              <a:ext cx="368301" cy="29441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60" fill="norm" stroke="1" extrusionOk="0">
                  <a:moveTo>
                    <a:pt x="0" y="16831"/>
                  </a:moveTo>
                  <a:cubicBezTo>
                    <a:pt x="124" y="16060"/>
                    <a:pt x="248" y="15289"/>
                    <a:pt x="993" y="14363"/>
                  </a:cubicBezTo>
                  <a:cubicBezTo>
                    <a:pt x="1738" y="13437"/>
                    <a:pt x="3103" y="12357"/>
                    <a:pt x="5090" y="10429"/>
                  </a:cubicBezTo>
                  <a:cubicBezTo>
                    <a:pt x="7076" y="8500"/>
                    <a:pt x="9683" y="5723"/>
                    <a:pt x="11297" y="3640"/>
                  </a:cubicBezTo>
                  <a:cubicBezTo>
                    <a:pt x="12910" y="1557"/>
                    <a:pt x="13531" y="169"/>
                    <a:pt x="13779" y="14"/>
                  </a:cubicBezTo>
                  <a:cubicBezTo>
                    <a:pt x="14028" y="-140"/>
                    <a:pt x="13903" y="940"/>
                    <a:pt x="13655" y="3871"/>
                  </a:cubicBezTo>
                  <a:cubicBezTo>
                    <a:pt x="13407" y="6803"/>
                    <a:pt x="13034" y="11586"/>
                    <a:pt x="12848" y="14440"/>
                  </a:cubicBezTo>
                  <a:cubicBezTo>
                    <a:pt x="12662" y="17294"/>
                    <a:pt x="12662" y="18220"/>
                    <a:pt x="12724" y="19146"/>
                  </a:cubicBezTo>
                  <a:cubicBezTo>
                    <a:pt x="12786" y="20071"/>
                    <a:pt x="12910" y="20997"/>
                    <a:pt x="13159" y="20689"/>
                  </a:cubicBezTo>
                  <a:cubicBezTo>
                    <a:pt x="13407" y="20380"/>
                    <a:pt x="13779" y="18837"/>
                    <a:pt x="14214" y="17449"/>
                  </a:cubicBezTo>
                  <a:cubicBezTo>
                    <a:pt x="14648" y="16060"/>
                    <a:pt x="15145" y="14826"/>
                    <a:pt x="15703" y="14131"/>
                  </a:cubicBezTo>
                  <a:cubicBezTo>
                    <a:pt x="16262" y="13437"/>
                    <a:pt x="16883" y="13283"/>
                    <a:pt x="17379" y="13514"/>
                  </a:cubicBezTo>
                  <a:cubicBezTo>
                    <a:pt x="17876" y="13746"/>
                    <a:pt x="18248" y="14363"/>
                    <a:pt x="18931" y="15751"/>
                  </a:cubicBezTo>
                  <a:cubicBezTo>
                    <a:pt x="19614" y="17140"/>
                    <a:pt x="20607" y="19300"/>
                    <a:pt x="21600" y="2146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32" name="Line"/>
            <p:cNvSpPr/>
            <p:nvPr/>
          </p:nvSpPr>
          <p:spPr>
            <a:xfrm>
              <a:off x="0" y="3884348"/>
              <a:ext cx="230245" cy="34437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60" h="21170" fill="norm" stroke="1" extrusionOk="0">
                  <a:moveTo>
                    <a:pt x="13599" y="3738"/>
                  </a:moveTo>
                  <a:cubicBezTo>
                    <a:pt x="13207" y="2697"/>
                    <a:pt x="12814" y="1656"/>
                    <a:pt x="12127" y="1200"/>
                  </a:cubicBezTo>
                  <a:cubicBezTo>
                    <a:pt x="11439" y="745"/>
                    <a:pt x="10458" y="875"/>
                    <a:pt x="8690" y="2437"/>
                  </a:cubicBezTo>
                  <a:cubicBezTo>
                    <a:pt x="6923" y="3998"/>
                    <a:pt x="4370" y="6991"/>
                    <a:pt x="2701" y="10049"/>
                  </a:cubicBezTo>
                  <a:cubicBezTo>
                    <a:pt x="1032" y="13106"/>
                    <a:pt x="247" y="16229"/>
                    <a:pt x="50" y="18116"/>
                  </a:cubicBezTo>
                  <a:cubicBezTo>
                    <a:pt x="-146" y="20003"/>
                    <a:pt x="247" y="20653"/>
                    <a:pt x="1032" y="20979"/>
                  </a:cubicBezTo>
                  <a:cubicBezTo>
                    <a:pt x="1818" y="21304"/>
                    <a:pt x="2996" y="21304"/>
                    <a:pt x="5843" y="20263"/>
                  </a:cubicBezTo>
                  <a:cubicBezTo>
                    <a:pt x="8690" y="19222"/>
                    <a:pt x="13207" y="17140"/>
                    <a:pt x="16349" y="14993"/>
                  </a:cubicBezTo>
                  <a:cubicBezTo>
                    <a:pt x="19490" y="12846"/>
                    <a:pt x="21258" y="10634"/>
                    <a:pt x="21356" y="8162"/>
                  </a:cubicBezTo>
                  <a:cubicBezTo>
                    <a:pt x="21454" y="5690"/>
                    <a:pt x="19883" y="2957"/>
                    <a:pt x="18116" y="1461"/>
                  </a:cubicBezTo>
                  <a:cubicBezTo>
                    <a:pt x="16349" y="-36"/>
                    <a:pt x="14385" y="-296"/>
                    <a:pt x="12814" y="290"/>
                  </a:cubicBezTo>
                  <a:cubicBezTo>
                    <a:pt x="11243" y="875"/>
                    <a:pt x="10065" y="2306"/>
                    <a:pt x="9770" y="3673"/>
                  </a:cubicBezTo>
                  <a:cubicBezTo>
                    <a:pt x="9476" y="5039"/>
                    <a:pt x="10065" y="6340"/>
                    <a:pt x="10654" y="7641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33" name="Line"/>
            <p:cNvSpPr/>
            <p:nvPr/>
          </p:nvSpPr>
          <p:spPr>
            <a:xfrm>
              <a:off x="330228" y="4030561"/>
              <a:ext cx="146562" cy="16546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66" h="21107" fill="norm" stroke="1" extrusionOk="0">
                  <a:moveTo>
                    <a:pt x="15812" y="1255"/>
                  </a:moveTo>
                  <a:cubicBezTo>
                    <a:pt x="14577" y="445"/>
                    <a:pt x="13343" y="-365"/>
                    <a:pt x="10875" y="175"/>
                  </a:cubicBezTo>
                  <a:cubicBezTo>
                    <a:pt x="8406" y="715"/>
                    <a:pt x="4703" y="2605"/>
                    <a:pt x="2543" y="5575"/>
                  </a:cubicBezTo>
                  <a:cubicBezTo>
                    <a:pt x="383" y="8545"/>
                    <a:pt x="-234" y="12595"/>
                    <a:pt x="75" y="15700"/>
                  </a:cubicBezTo>
                  <a:cubicBezTo>
                    <a:pt x="383" y="18805"/>
                    <a:pt x="1617" y="20965"/>
                    <a:pt x="5320" y="21100"/>
                  </a:cubicBezTo>
                  <a:cubicBezTo>
                    <a:pt x="9023" y="21235"/>
                    <a:pt x="15195" y="19345"/>
                    <a:pt x="21366" y="1745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34" name="Line"/>
            <p:cNvSpPr/>
            <p:nvPr/>
          </p:nvSpPr>
          <p:spPr>
            <a:xfrm>
              <a:off x="577175" y="3735599"/>
              <a:ext cx="71065" cy="4381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29" h="21600" fill="norm" stroke="1" extrusionOk="0">
                  <a:moveTo>
                    <a:pt x="21329" y="0"/>
                  </a:moveTo>
                  <a:cubicBezTo>
                    <a:pt x="15611" y="2713"/>
                    <a:pt x="9894" y="5426"/>
                    <a:pt x="6082" y="8661"/>
                  </a:cubicBezTo>
                  <a:cubicBezTo>
                    <a:pt x="2270" y="11896"/>
                    <a:pt x="364" y="15652"/>
                    <a:pt x="47" y="17843"/>
                  </a:cubicBezTo>
                  <a:cubicBezTo>
                    <a:pt x="-271" y="20035"/>
                    <a:pt x="1000" y="20661"/>
                    <a:pt x="4811" y="21026"/>
                  </a:cubicBezTo>
                  <a:cubicBezTo>
                    <a:pt x="8623" y="21391"/>
                    <a:pt x="14976" y="21496"/>
                    <a:pt x="21329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35" name="Line"/>
            <p:cNvSpPr/>
            <p:nvPr/>
          </p:nvSpPr>
          <p:spPr>
            <a:xfrm>
              <a:off x="521239" y="4002299"/>
              <a:ext cx="177801" cy="571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36" name="Line"/>
            <p:cNvSpPr/>
            <p:nvPr/>
          </p:nvSpPr>
          <p:spPr>
            <a:xfrm>
              <a:off x="1023368" y="3868102"/>
              <a:ext cx="139222" cy="37549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93" h="21407" fill="norm" stroke="1" extrusionOk="0">
                  <a:moveTo>
                    <a:pt x="20893" y="2944"/>
                  </a:moveTo>
                  <a:cubicBezTo>
                    <a:pt x="18352" y="1858"/>
                    <a:pt x="15811" y="772"/>
                    <a:pt x="12634" y="290"/>
                  </a:cubicBezTo>
                  <a:cubicBezTo>
                    <a:pt x="9458" y="-193"/>
                    <a:pt x="5646" y="-72"/>
                    <a:pt x="3105" y="652"/>
                  </a:cubicBezTo>
                  <a:cubicBezTo>
                    <a:pt x="564" y="1376"/>
                    <a:pt x="-707" y="2703"/>
                    <a:pt x="405" y="4573"/>
                  </a:cubicBezTo>
                  <a:cubicBezTo>
                    <a:pt x="1517" y="6444"/>
                    <a:pt x="5011" y="8857"/>
                    <a:pt x="8187" y="11391"/>
                  </a:cubicBezTo>
                  <a:cubicBezTo>
                    <a:pt x="11364" y="13925"/>
                    <a:pt x="14222" y="16580"/>
                    <a:pt x="14699" y="18270"/>
                  </a:cubicBezTo>
                  <a:cubicBezTo>
                    <a:pt x="15175" y="19959"/>
                    <a:pt x="13269" y="20683"/>
                    <a:pt x="11364" y="21407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37" name="Line"/>
            <p:cNvSpPr/>
            <p:nvPr/>
          </p:nvSpPr>
          <p:spPr>
            <a:xfrm>
              <a:off x="1003839" y="3862599"/>
              <a:ext cx="222251" cy="889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206" y="19029"/>
                    <a:pt x="411" y="16457"/>
                    <a:pt x="3189" y="13371"/>
                  </a:cubicBezTo>
                  <a:cubicBezTo>
                    <a:pt x="5966" y="10286"/>
                    <a:pt x="11314" y="6686"/>
                    <a:pt x="14811" y="4371"/>
                  </a:cubicBezTo>
                  <a:cubicBezTo>
                    <a:pt x="18309" y="2057"/>
                    <a:pt x="19954" y="1029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38" name="Line"/>
            <p:cNvSpPr/>
            <p:nvPr/>
          </p:nvSpPr>
          <p:spPr>
            <a:xfrm>
              <a:off x="1436581" y="3545099"/>
              <a:ext cx="75259" cy="393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33" h="21600" fill="norm" stroke="1" extrusionOk="0">
                  <a:moveTo>
                    <a:pt x="21333" y="0"/>
                  </a:moveTo>
                  <a:cubicBezTo>
                    <a:pt x="15933" y="2787"/>
                    <a:pt x="10533" y="5574"/>
                    <a:pt x="6633" y="8477"/>
                  </a:cubicBezTo>
                  <a:cubicBezTo>
                    <a:pt x="2733" y="11381"/>
                    <a:pt x="333" y="14400"/>
                    <a:pt x="33" y="16606"/>
                  </a:cubicBezTo>
                  <a:cubicBezTo>
                    <a:pt x="-267" y="18813"/>
                    <a:pt x="1533" y="20206"/>
                    <a:pt x="3333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39" name="Line"/>
            <p:cNvSpPr/>
            <p:nvPr/>
          </p:nvSpPr>
          <p:spPr>
            <a:xfrm>
              <a:off x="1331593" y="3560194"/>
              <a:ext cx="345347" cy="39130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89" h="21469" fill="norm" stroke="1" extrusionOk="0">
                  <a:moveTo>
                    <a:pt x="943" y="12411"/>
                  </a:moveTo>
                  <a:cubicBezTo>
                    <a:pt x="416" y="12063"/>
                    <a:pt x="-111" y="11714"/>
                    <a:pt x="21" y="11482"/>
                  </a:cubicBezTo>
                  <a:cubicBezTo>
                    <a:pt x="152" y="11250"/>
                    <a:pt x="943" y="11134"/>
                    <a:pt x="2589" y="10204"/>
                  </a:cubicBezTo>
                  <a:cubicBezTo>
                    <a:pt x="4235" y="9275"/>
                    <a:pt x="6738" y="7534"/>
                    <a:pt x="8713" y="5792"/>
                  </a:cubicBezTo>
                  <a:cubicBezTo>
                    <a:pt x="10689" y="4050"/>
                    <a:pt x="12138" y="2308"/>
                    <a:pt x="13191" y="1263"/>
                  </a:cubicBezTo>
                  <a:cubicBezTo>
                    <a:pt x="14245" y="217"/>
                    <a:pt x="14904" y="-131"/>
                    <a:pt x="15233" y="43"/>
                  </a:cubicBezTo>
                  <a:cubicBezTo>
                    <a:pt x="15562" y="217"/>
                    <a:pt x="15562" y="914"/>
                    <a:pt x="15101" y="2714"/>
                  </a:cubicBezTo>
                  <a:cubicBezTo>
                    <a:pt x="14640" y="4514"/>
                    <a:pt x="13718" y="7417"/>
                    <a:pt x="13060" y="9972"/>
                  </a:cubicBezTo>
                  <a:cubicBezTo>
                    <a:pt x="12401" y="12527"/>
                    <a:pt x="12006" y="14734"/>
                    <a:pt x="11743" y="16243"/>
                  </a:cubicBezTo>
                  <a:cubicBezTo>
                    <a:pt x="11479" y="17753"/>
                    <a:pt x="11348" y="18566"/>
                    <a:pt x="11479" y="18682"/>
                  </a:cubicBezTo>
                  <a:cubicBezTo>
                    <a:pt x="11611" y="18798"/>
                    <a:pt x="12006" y="18217"/>
                    <a:pt x="12730" y="17230"/>
                  </a:cubicBezTo>
                  <a:cubicBezTo>
                    <a:pt x="13455" y="16243"/>
                    <a:pt x="14509" y="14850"/>
                    <a:pt x="15365" y="14037"/>
                  </a:cubicBezTo>
                  <a:cubicBezTo>
                    <a:pt x="16221" y="13224"/>
                    <a:pt x="16879" y="12992"/>
                    <a:pt x="17538" y="12934"/>
                  </a:cubicBezTo>
                  <a:cubicBezTo>
                    <a:pt x="18196" y="12875"/>
                    <a:pt x="18855" y="12992"/>
                    <a:pt x="19513" y="14443"/>
                  </a:cubicBezTo>
                  <a:cubicBezTo>
                    <a:pt x="20172" y="15895"/>
                    <a:pt x="20830" y="18682"/>
                    <a:pt x="21489" y="21469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</p:grpSp>
      <p:grpSp>
        <p:nvGrpSpPr>
          <p:cNvPr id="408" name="Drawing"/>
          <p:cNvGrpSpPr/>
          <p:nvPr/>
        </p:nvGrpSpPr>
        <p:grpSpPr>
          <a:xfrm>
            <a:off x="353521" y="1668238"/>
            <a:ext cx="12508072" cy="6377212"/>
            <a:chOff x="-12700" y="0"/>
            <a:chExt cx="12508071" cy="6377211"/>
          </a:xfrm>
        </p:grpSpPr>
        <p:sp>
          <p:nvSpPr>
            <p:cNvPr id="141" name="Line"/>
            <p:cNvSpPr/>
            <p:nvPr/>
          </p:nvSpPr>
          <p:spPr>
            <a:xfrm>
              <a:off x="5739022" y="63831"/>
              <a:ext cx="225708" cy="36882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26" h="21385" fill="norm" stroke="1" extrusionOk="0">
                  <a:moveTo>
                    <a:pt x="330" y="3031"/>
                  </a:moveTo>
                  <a:cubicBezTo>
                    <a:pt x="128" y="2049"/>
                    <a:pt x="-74" y="1067"/>
                    <a:pt x="27" y="945"/>
                  </a:cubicBezTo>
                  <a:cubicBezTo>
                    <a:pt x="128" y="822"/>
                    <a:pt x="532" y="1558"/>
                    <a:pt x="1036" y="3706"/>
                  </a:cubicBezTo>
                  <a:cubicBezTo>
                    <a:pt x="1541" y="5854"/>
                    <a:pt x="2147" y="9413"/>
                    <a:pt x="2550" y="11990"/>
                  </a:cubicBezTo>
                  <a:cubicBezTo>
                    <a:pt x="2954" y="14567"/>
                    <a:pt x="3156" y="16163"/>
                    <a:pt x="3459" y="17513"/>
                  </a:cubicBezTo>
                  <a:cubicBezTo>
                    <a:pt x="3762" y="18863"/>
                    <a:pt x="4165" y="19967"/>
                    <a:pt x="4670" y="20090"/>
                  </a:cubicBezTo>
                  <a:cubicBezTo>
                    <a:pt x="5175" y="20213"/>
                    <a:pt x="5780" y="19354"/>
                    <a:pt x="6184" y="18188"/>
                  </a:cubicBezTo>
                  <a:cubicBezTo>
                    <a:pt x="6588" y="17022"/>
                    <a:pt x="6790" y="15549"/>
                    <a:pt x="7092" y="14445"/>
                  </a:cubicBezTo>
                  <a:cubicBezTo>
                    <a:pt x="7395" y="13340"/>
                    <a:pt x="7799" y="12604"/>
                    <a:pt x="8102" y="12542"/>
                  </a:cubicBezTo>
                  <a:cubicBezTo>
                    <a:pt x="8405" y="12481"/>
                    <a:pt x="8606" y="13095"/>
                    <a:pt x="9111" y="14506"/>
                  </a:cubicBezTo>
                  <a:cubicBezTo>
                    <a:pt x="9616" y="15917"/>
                    <a:pt x="10423" y="18126"/>
                    <a:pt x="11130" y="19476"/>
                  </a:cubicBezTo>
                  <a:cubicBezTo>
                    <a:pt x="11836" y="20826"/>
                    <a:pt x="12442" y="21317"/>
                    <a:pt x="13148" y="21379"/>
                  </a:cubicBezTo>
                  <a:cubicBezTo>
                    <a:pt x="13855" y="21440"/>
                    <a:pt x="14662" y="21072"/>
                    <a:pt x="15672" y="19047"/>
                  </a:cubicBezTo>
                  <a:cubicBezTo>
                    <a:pt x="16681" y="17022"/>
                    <a:pt x="17892" y="13340"/>
                    <a:pt x="18801" y="10149"/>
                  </a:cubicBezTo>
                  <a:cubicBezTo>
                    <a:pt x="19709" y="6958"/>
                    <a:pt x="20315" y="4258"/>
                    <a:pt x="20719" y="2479"/>
                  </a:cubicBezTo>
                  <a:cubicBezTo>
                    <a:pt x="21122" y="699"/>
                    <a:pt x="21324" y="-160"/>
                    <a:pt x="21425" y="24"/>
                  </a:cubicBezTo>
                  <a:cubicBezTo>
                    <a:pt x="21526" y="208"/>
                    <a:pt x="21526" y="1435"/>
                    <a:pt x="21526" y="2663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42" name="Line"/>
            <p:cNvSpPr/>
            <p:nvPr/>
          </p:nvSpPr>
          <p:spPr>
            <a:xfrm>
              <a:off x="6033864" y="-1"/>
              <a:ext cx="261066" cy="37646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13" h="21462" fill="norm" stroke="1" extrusionOk="0">
                  <a:moveTo>
                    <a:pt x="1095" y="18928"/>
                  </a:moveTo>
                  <a:cubicBezTo>
                    <a:pt x="1959" y="16877"/>
                    <a:pt x="2823" y="14825"/>
                    <a:pt x="3428" y="13437"/>
                  </a:cubicBezTo>
                  <a:cubicBezTo>
                    <a:pt x="4033" y="12050"/>
                    <a:pt x="4379" y="11326"/>
                    <a:pt x="4119" y="11205"/>
                  </a:cubicBezTo>
                  <a:cubicBezTo>
                    <a:pt x="3860" y="11084"/>
                    <a:pt x="2996" y="11567"/>
                    <a:pt x="2219" y="12231"/>
                  </a:cubicBezTo>
                  <a:cubicBezTo>
                    <a:pt x="1441" y="12894"/>
                    <a:pt x="750" y="13739"/>
                    <a:pt x="318" y="14644"/>
                  </a:cubicBezTo>
                  <a:cubicBezTo>
                    <a:pt x="-114" y="15549"/>
                    <a:pt x="-287" y="16515"/>
                    <a:pt x="1009" y="16937"/>
                  </a:cubicBezTo>
                  <a:cubicBezTo>
                    <a:pt x="2305" y="17359"/>
                    <a:pt x="5070" y="17239"/>
                    <a:pt x="7230" y="16816"/>
                  </a:cubicBezTo>
                  <a:cubicBezTo>
                    <a:pt x="9390" y="16394"/>
                    <a:pt x="10945" y="15670"/>
                    <a:pt x="12068" y="15066"/>
                  </a:cubicBezTo>
                  <a:cubicBezTo>
                    <a:pt x="13191" y="14463"/>
                    <a:pt x="13883" y="13980"/>
                    <a:pt x="13796" y="13739"/>
                  </a:cubicBezTo>
                  <a:cubicBezTo>
                    <a:pt x="13710" y="13498"/>
                    <a:pt x="12846" y="13498"/>
                    <a:pt x="12068" y="13860"/>
                  </a:cubicBezTo>
                  <a:cubicBezTo>
                    <a:pt x="11291" y="14222"/>
                    <a:pt x="10599" y="14946"/>
                    <a:pt x="10167" y="15609"/>
                  </a:cubicBezTo>
                  <a:cubicBezTo>
                    <a:pt x="9735" y="16273"/>
                    <a:pt x="9563" y="16877"/>
                    <a:pt x="9649" y="17540"/>
                  </a:cubicBezTo>
                  <a:cubicBezTo>
                    <a:pt x="9735" y="18204"/>
                    <a:pt x="10081" y="18928"/>
                    <a:pt x="10686" y="19350"/>
                  </a:cubicBezTo>
                  <a:cubicBezTo>
                    <a:pt x="11291" y="19773"/>
                    <a:pt x="12155" y="19893"/>
                    <a:pt x="13278" y="19350"/>
                  </a:cubicBezTo>
                  <a:cubicBezTo>
                    <a:pt x="14401" y="18807"/>
                    <a:pt x="15783" y="17601"/>
                    <a:pt x="17166" y="14885"/>
                  </a:cubicBezTo>
                  <a:cubicBezTo>
                    <a:pt x="18548" y="12170"/>
                    <a:pt x="19931" y="7947"/>
                    <a:pt x="20622" y="5473"/>
                  </a:cubicBezTo>
                  <a:cubicBezTo>
                    <a:pt x="21313" y="2999"/>
                    <a:pt x="21313" y="2275"/>
                    <a:pt x="21313" y="1612"/>
                  </a:cubicBezTo>
                  <a:cubicBezTo>
                    <a:pt x="21313" y="948"/>
                    <a:pt x="21313" y="345"/>
                    <a:pt x="20881" y="103"/>
                  </a:cubicBezTo>
                  <a:cubicBezTo>
                    <a:pt x="20449" y="-138"/>
                    <a:pt x="19585" y="-17"/>
                    <a:pt x="18721" y="1129"/>
                  </a:cubicBezTo>
                  <a:cubicBezTo>
                    <a:pt x="17857" y="2275"/>
                    <a:pt x="16993" y="4447"/>
                    <a:pt x="16561" y="7223"/>
                  </a:cubicBezTo>
                  <a:cubicBezTo>
                    <a:pt x="16129" y="9998"/>
                    <a:pt x="16129" y="13377"/>
                    <a:pt x="16734" y="15851"/>
                  </a:cubicBezTo>
                  <a:cubicBezTo>
                    <a:pt x="17339" y="18325"/>
                    <a:pt x="18548" y="19893"/>
                    <a:pt x="19758" y="2146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43" name="Line"/>
            <p:cNvSpPr/>
            <p:nvPr/>
          </p:nvSpPr>
          <p:spPr>
            <a:xfrm>
              <a:off x="5729779" y="509811"/>
              <a:ext cx="488951" cy="381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3740" y="16800"/>
                    <a:pt x="7481" y="12000"/>
                    <a:pt x="11081" y="8400"/>
                  </a:cubicBezTo>
                  <a:cubicBezTo>
                    <a:pt x="14681" y="4800"/>
                    <a:pt x="18140" y="24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44" name="Line"/>
            <p:cNvSpPr/>
            <p:nvPr/>
          </p:nvSpPr>
          <p:spPr>
            <a:xfrm>
              <a:off x="5913929" y="560611"/>
              <a:ext cx="406401" cy="698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2250" y="20291"/>
                    <a:pt x="4500" y="18982"/>
                    <a:pt x="8100" y="15382"/>
                  </a:cubicBezTo>
                  <a:cubicBezTo>
                    <a:pt x="11700" y="11782"/>
                    <a:pt x="16650" y="5891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45" name="Line"/>
            <p:cNvSpPr/>
            <p:nvPr/>
          </p:nvSpPr>
          <p:spPr>
            <a:xfrm>
              <a:off x="5659933" y="1137241"/>
              <a:ext cx="203197" cy="36778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77" h="21446" fill="norm" stroke="1" extrusionOk="0">
                  <a:moveTo>
                    <a:pt x="2004" y="3404"/>
                  </a:moveTo>
                  <a:cubicBezTo>
                    <a:pt x="1113" y="3034"/>
                    <a:pt x="222" y="2663"/>
                    <a:pt x="445" y="2170"/>
                  </a:cubicBezTo>
                  <a:cubicBezTo>
                    <a:pt x="668" y="1676"/>
                    <a:pt x="2004" y="1059"/>
                    <a:pt x="4008" y="627"/>
                  </a:cubicBezTo>
                  <a:cubicBezTo>
                    <a:pt x="6012" y="195"/>
                    <a:pt x="8684" y="-52"/>
                    <a:pt x="10466" y="10"/>
                  </a:cubicBezTo>
                  <a:cubicBezTo>
                    <a:pt x="12247" y="71"/>
                    <a:pt x="13138" y="442"/>
                    <a:pt x="13361" y="1614"/>
                  </a:cubicBezTo>
                  <a:cubicBezTo>
                    <a:pt x="13583" y="2787"/>
                    <a:pt x="13138" y="4762"/>
                    <a:pt x="11245" y="7230"/>
                  </a:cubicBezTo>
                  <a:cubicBezTo>
                    <a:pt x="9352" y="9699"/>
                    <a:pt x="6012" y="12661"/>
                    <a:pt x="3785" y="14821"/>
                  </a:cubicBezTo>
                  <a:cubicBezTo>
                    <a:pt x="1558" y="16981"/>
                    <a:pt x="445" y="18339"/>
                    <a:pt x="111" y="19326"/>
                  </a:cubicBezTo>
                  <a:cubicBezTo>
                    <a:pt x="-223" y="20314"/>
                    <a:pt x="222" y="20931"/>
                    <a:pt x="1113" y="21239"/>
                  </a:cubicBezTo>
                  <a:cubicBezTo>
                    <a:pt x="2004" y="21548"/>
                    <a:pt x="3340" y="21548"/>
                    <a:pt x="6791" y="20993"/>
                  </a:cubicBezTo>
                  <a:cubicBezTo>
                    <a:pt x="10243" y="20437"/>
                    <a:pt x="15810" y="19326"/>
                    <a:pt x="21377" y="1821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46" name="Line"/>
            <p:cNvSpPr/>
            <p:nvPr/>
          </p:nvSpPr>
          <p:spPr>
            <a:xfrm>
              <a:off x="5983779" y="1058997"/>
              <a:ext cx="184577" cy="34088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63" h="21341" fill="norm" stroke="1" extrusionOk="0">
                  <a:moveTo>
                    <a:pt x="0" y="3384"/>
                  </a:moveTo>
                  <a:cubicBezTo>
                    <a:pt x="0" y="2722"/>
                    <a:pt x="0" y="2059"/>
                    <a:pt x="243" y="1397"/>
                  </a:cubicBezTo>
                  <a:cubicBezTo>
                    <a:pt x="485" y="734"/>
                    <a:pt x="971" y="72"/>
                    <a:pt x="2670" y="5"/>
                  </a:cubicBezTo>
                  <a:cubicBezTo>
                    <a:pt x="4369" y="-61"/>
                    <a:pt x="7281" y="469"/>
                    <a:pt x="9101" y="1397"/>
                  </a:cubicBezTo>
                  <a:cubicBezTo>
                    <a:pt x="10921" y="2324"/>
                    <a:pt x="11649" y="3649"/>
                    <a:pt x="11771" y="4643"/>
                  </a:cubicBezTo>
                  <a:cubicBezTo>
                    <a:pt x="11892" y="5637"/>
                    <a:pt x="11407" y="6300"/>
                    <a:pt x="10921" y="7095"/>
                  </a:cubicBezTo>
                  <a:cubicBezTo>
                    <a:pt x="10436" y="7890"/>
                    <a:pt x="9951" y="8818"/>
                    <a:pt x="10315" y="9480"/>
                  </a:cubicBezTo>
                  <a:cubicBezTo>
                    <a:pt x="10679" y="10143"/>
                    <a:pt x="11892" y="10540"/>
                    <a:pt x="13834" y="11534"/>
                  </a:cubicBezTo>
                  <a:cubicBezTo>
                    <a:pt x="15775" y="12528"/>
                    <a:pt x="18445" y="14118"/>
                    <a:pt x="19901" y="15311"/>
                  </a:cubicBezTo>
                  <a:cubicBezTo>
                    <a:pt x="21357" y="16503"/>
                    <a:pt x="21600" y="17299"/>
                    <a:pt x="20387" y="18226"/>
                  </a:cubicBezTo>
                  <a:cubicBezTo>
                    <a:pt x="19173" y="19154"/>
                    <a:pt x="16503" y="20214"/>
                    <a:pt x="14076" y="20810"/>
                  </a:cubicBezTo>
                  <a:cubicBezTo>
                    <a:pt x="11649" y="21406"/>
                    <a:pt x="9465" y="21539"/>
                    <a:pt x="7645" y="21009"/>
                  </a:cubicBezTo>
                  <a:cubicBezTo>
                    <a:pt x="5825" y="20479"/>
                    <a:pt x="4369" y="19286"/>
                    <a:pt x="2912" y="18094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47" name="Line"/>
            <p:cNvSpPr/>
            <p:nvPr/>
          </p:nvSpPr>
          <p:spPr>
            <a:xfrm>
              <a:off x="6352079" y="1176561"/>
              <a:ext cx="146051" cy="18832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353" fill="norm" stroke="1" extrusionOk="0">
                  <a:moveTo>
                    <a:pt x="0" y="8640"/>
                  </a:moveTo>
                  <a:cubicBezTo>
                    <a:pt x="1565" y="8400"/>
                    <a:pt x="3130" y="8160"/>
                    <a:pt x="4852" y="9120"/>
                  </a:cubicBezTo>
                  <a:cubicBezTo>
                    <a:pt x="6574" y="10080"/>
                    <a:pt x="8452" y="12240"/>
                    <a:pt x="9704" y="13920"/>
                  </a:cubicBezTo>
                  <a:cubicBezTo>
                    <a:pt x="10957" y="15600"/>
                    <a:pt x="11583" y="16800"/>
                    <a:pt x="11583" y="18000"/>
                  </a:cubicBezTo>
                  <a:cubicBezTo>
                    <a:pt x="11583" y="19200"/>
                    <a:pt x="10957" y="20400"/>
                    <a:pt x="9861" y="21000"/>
                  </a:cubicBezTo>
                  <a:cubicBezTo>
                    <a:pt x="8765" y="21600"/>
                    <a:pt x="7200" y="21600"/>
                    <a:pt x="5948" y="19680"/>
                  </a:cubicBezTo>
                  <a:cubicBezTo>
                    <a:pt x="4696" y="17760"/>
                    <a:pt x="3757" y="13920"/>
                    <a:pt x="5322" y="10440"/>
                  </a:cubicBezTo>
                  <a:cubicBezTo>
                    <a:pt x="6887" y="6960"/>
                    <a:pt x="10957" y="3840"/>
                    <a:pt x="14087" y="2160"/>
                  </a:cubicBezTo>
                  <a:cubicBezTo>
                    <a:pt x="17217" y="480"/>
                    <a:pt x="19409" y="24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48" name="Line"/>
            <p:cNvSpPr/>
            <p:nvPr/>
          </p:nvSpPr>
          <p:spPr>
            <a:xfrm>
              <a:off x="6507389" y="866639"/>
              <a:ext cx="198174" cy="51312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87" h="21460" fill="norm" stroke="1" extrusionOk="0">
                  <a:moveTo>
                    <a:pt x="20150" y="14821"/>
                  </a:moveTo>
                  <a:cubicBezTo>
                    <a:pt x="19468" y="14467"/>
                    <a:pt x="18786" y="14112"/>
                    <a:pt x="16626" y="13980"/>
                  </a:cubicBezTo>
                  <a:cubicBezTo>
                    <a:pt x="14466" y="13847"/>
                    <a:pt x="10828" y="13935"/>
                    <a:pt x="7759" y="14821"/>
                  </a:cubicBezTo>
                  <a:cubicBezTo>
                    <a:pt x="4689" y="15706"/>
                    <a:pt x="2188" y="17388"/>
                    <a:pt x="938" y="18450"/>
                  </a:cubicBezTo>
                  <a:cubicBezTo>
                    <a:pt x="-313" y="19512"/>
                    <a:pt x="-313" y="19955"/>
                    <a:pt x="938" y="20353"/>
                  </a:cubicBezTo>
                  <a:cubicBezTo>
                    <a:pt x="2188" y="20752"/>
                    <a:pt x="4689" y="21106"/>
                    <a:pt x="7418" y="20353"/>
                  </a:cubicBezTo>
                  <a:cubicBezTo>
                    <a:pt x="10146" y="19601"/>
                    <a:pt x="13102" y="17742"/>
                    <a:pt x="15375" y="15352"/>
                  </a:cubicBezTo>
                  <a:cubicBezTo>
                    <a:pt x="17649" y="12962"/>
                    <a:pt x="19241" y="10040"/>
                    <a:pt x="20150" y="7650"/>
                  </a:cubicBezTo>
                  <a:cubicBezTo>
                    <a:pt x="21060" y="5260"/>
                    <a:pt x="21287" y="3401"/>
                    <a:pt x="21287" y="2162"/>
                  </a:cubicBezTo>
                  <a:cubicBezTo>
                    <a:pt x="21287" y="922"/>
                    <a:pt x="21060" y="303"/>
                    <a:pt x="20378" y="81"/>
                  </a:cubicBezTo>
                  <a:cubicBezTo>
                    <a:pt x="19695" y="-140"/>
                    <a:pt x="18559" y="37"/>
                    <a:pt x="17422" y="1276"/>
                  </a:cubicBezTo>
                  <a:cubicBezTo>
                    <a:pt x="16285" y="2516"/>
                    <a:pt x="15148" y="4817"/>
                    <a:pt x="14466" y="7429"/>
                  </a:cubicBezTo>
                  <a:cubicBezTo>
                    <a:pt x="13784" y="10040"/>
                    <a:pt x="13556" y="12962"/>
                    <a:pt x="14580" y="15352"/>
                  </a:cubicBezTo>
                  <a:cubicBezTo>
                    <a:pt x="15603" y="17742"/>
                    <a:pt x="17876" y="19601"/>
                    <a:pt x="20150" y="2146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49" name="Line"/>
            <p:cNvSpPr/>
            <p:nvPr/>
          </p:nvSpPr>
          <p:spPr>
            <a:xfrm>
              <a:off x="5746573" y="2412870"/>
              <a:ext cx="170668" cy="34997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83" h="21385" fill="norm" stroke="1" extrusionOk="0">
                  <a:moveTo>
                    <a:pt x="2620" y="5551"/>
                  </a:moveTo>
                  <a:cubicBezTo>
                    <a:pt x="1579" y="5034"/>
                    <a:pt x="538" y="4516"/>
                    <a:pt x="147" y="3934"/>
                  </a:cubicBezTo>
                  <a:cubicBezTo>
                    <a:pt x="-243" y="3352"/>
                    <a:pt x="17" y="2706"/>
                    <a:pt x="2490" y="1994"/>
                  </a:cubicBezTo>
                  <a:cubicBezTo>
                    <a:pt x="4962" y="1283"/>
                    <a:pt x="9646" y="507"/>
                    <a:pt x="12639" y="183"/>
                  </a:cubicBezTo>
                  <a:cubicBezTo>
                    <a:pt x="15632" y="-140"/>
                    <a:pt x="16933" y="-11"/>
                    <a:pt x="17844" y="377"/>
                  </a:cubicBezTo>
                  <a:cubicBezTo>
                    <a:pt x="18755" y="765"/>
                    <a:pt x="19275" y="1412"/>
                    <a:pt x="18624" y="2576"/>
                  </a:cubicBezTo>
                  <a:cubicBezTo>
                    <a:pt x="17974" y="3740"/>
                    <a:pt x="16152" y="5422"/>
                    <a:pt x="14721" y="6456"/>
                  </a:cubicBezTo>
                  <a:cubicBezTo>
                    <a:pt x="13290" y="7491"/>
                    <a:pt x="12249" y="7879"/>
                    <a:pt x="11338" y="8332"/>
                  </a:cubicBezTo>
                  <a:cubicBezTo>
                    <a:pt x="10427" y="8785"/>
                    <a:pt x="9646" y="9302"/>
                    <a:pt x="9906" y="9690"/>
                  </a:cubicBezTo>
                  <a:cubicBezTo>
                    <a:pt x="10167" y="10078"/>
                    <a:pt x="11468" y="10337"/>
                    <a:pt x="13550" y="11048"/>
                  </a:cubicBezTo>
                  <a:cubicBezTo>
                    <a:pt x="15632" y="11759"/>
                    <a:pt x="18494" y="12923"/>
                    <a:pt x="19926" y="14217"/>
                  </a:cubicBezTo>
                  <a:cubicBezTo>
                    <a:pt x="21357" y="15510"/>
                    <a:pt x="21357" y="16933"/>
                    <a:pt x="19796" y="18162"/>
                  </a:cubicBezTo>
                  <a:cubicBezTo>
                    <a:pt x="18234" y="19391"/>
                    <a:pt x="15111" y="20425"/>
                    <a:pt x="12899" y="20943"/>
                  </a:cubicBezTo>
                  <a:cubicBezTo>
                    <a:pt x="10687" y="21460"/>
                    <a:pt x="9386" y="21460"/>
                    <a:pt x="7955" y="21266"/>
                  </a:cubicBezTo>
                  <a:cubicBezTo>
                    <a:pt x="6523" y="21072"/>
                    <a:pt x="4962" y="20684"/>
                    <a:pt x="4441" y="20167"/>
                  </a:cubicBezTo>
                  <a:cubicBezTo>
                    <a:pt x="3921" y="19649"/>
                    <a:pt x="4441" y="19003"/>
                    <a:pt x="4962" y="1835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50" name="Line"/>
            <p:cNvSpPr/>
            <p:nvPr/>
          </p:nvSpPr>
          <p:spPr>
            <a:xfrm>
              <a:off x="5975713" y="2427511"/>
              <a:ext cx="173929" cy="28203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638" h="21162" fill="norm" stroke="1" extrusionOk="0">
                  <a:moveTo>
                    <a:pt x="19041" y="4765"/>
                  </a:moveTo>
                  <a:cubicBezTo>
                    <a:pt x="18287" y="4129"/>
                    <a:pt x="17534" y="3494"/>
                    <a:pt x="15022" y="3574"/>
                  </a:cubicBezTo>
                  <a:cubicBezTo>
                    <a:pt x="12510" y="3653"/>
                    <a:pt x="8241" y="4447"/>
                    <a:pt x="5227" y="6274"/>
                  </a:cubicBezTo>
                  <a:cubicBezTo>
                    <a:pt x="2213" y="8100"/>
                    <a:pt x="454" y="10959"/>
                    <a:pt x="78" y="13579"/>
                  </a:cubicBezTo>
                  <a:cubicBezTo>
                    <a:pt x="-299" y="16200"/>
                    <a:pt x="706" y="18582"/>
                    <a:pt x="2715" y="19932"/>
                  </a:cubicBezTo>
                  <a:cubicBezTo>
                    <a:pt x="4724" y="21282"/>
                    <a:pt x="7738" y="21600"/>
                    <a:pt x="11129" y="20488"/>
                  </a:cubicBezTo>
                  <a:cubicBezTo>
                    <a:pt x="14520" y="19376"/>
                    <a:pt x="18287" y="16835"/>
                    <a:pt x="19794" y="13818"/>
                  </a:cubicBezTo>
                  <a:cubicBezTo>
                    <a:pt x="21301" y="10800"/>
                    <a:pt x="20548" y="7306"/>
                    <a:pt x="19417" y="5321"/>
                  </a:cubicBezTo>
                  <a:cubicBezTo>
                    <a:pt x="18287" y="3335"/>
                    <a:pt x="16780" y="2859"/>
                    <a:pt x="16027" y="2224"/>
                  </a:cubicBezTo>
                  <a:cubicBezTo>
                    <a:pt x="15273" y="1588"/>
                    <a:pt x="15273" y="794"/>
                    <a:pt x="15273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51" name="Line"/>
            <p:cNvSpPr/>
            <p:nvPr/>
          </p:nvSpPr>
          <p:spPr>
            <a:xfrm>
              <a:off x="6219245" y="2013763"/>
              <a:ext cx="316985" cy="36294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22" h="21409" fill="norm" stroke="1" extrusionOk="0">
                  <a:moveTo>
                    <a:pt x="11552" y="2306"/>
                  </a:moveTo>
                  <a:cubicBezTo>
                    <a:pt x="11552" y="1307"/>
                    <a:pt x="11552" y="308"/>
                    <a:pt x="11337" y="59"/>
                  </a:cubicBezTo>
                  <a:cubicBezTo>
                    <a:pt x="11123" y="-191"/>
                    <a:pt x="10694" y="308"/>
                    <a:pt x="9907" y="2431"/>
                  </a:cubicBezTo>
                  <a:cubicBezTo>
                    <a:pt x="9120" y="4554"/>
                    <a:pt x="7976" y="8299"/>
                    <a:pt x="7332" y="11483"/>
                  </a:cubicBezTo>
                  <a:cubicBezTo>
                    <a:pt x="6688" y="14667"/>
                    <a:pt x="6545" y="17289"/>
                    <a:pt x="6474" y="18974"/>
                  </a:cubicBezTo>
                  <a:cubicBezTo>
                    <a:pt x="6402" y="20660"/>
                    <a:pt x="6402" y="21409"/>
                    <a:pt x="6331" y="21409"/>
                  </a:cubicBezTo>
                  <a:cubicBezTo>
                    <a:pt x="6259" y="21409"/>
                    <a:pt x="6116" y="20660"/>
                    <a:pt x="5472" y="19349"/>
                  </a:cubicBezTo>
                  <a:cubicBezTo>
                    <a:pt x="4829" y="18038"/>
                    <a:pt x="3684" y="16165"/>
                    <a:pt x="2540" y="14854"/>
                  </a:cubicBezTo>
                  <a:cubicBezTo>
                    <a:pt x="1396" y="13543"/>
                    <a:pt x="251" y="12794"/>
                    <a:pt x="37" y="12295"/>
                  </a:cubicBezTo>
                  <a:cubicBezTo>
                    <a:pt x="-178" y="11795"/>
                    <a:pt x="537" y="11545"/>
                    <a:pt x="2540" y="10796"/>
                  </a:cubicBezTo>
                  <a:cubicBezTo>
                    <a:pt x="4543" y="10047"/>
                    <a:pt x="7833" y="8799"/>
                    <a:pt x="10264" y="7488"/>
                  </a:cubicBezTo>
                  <a:cubicBezTo>
                    <a:pt x="12696" y="6177"/>
                    <a:pt x="14270" y="4803"/>
                    <a:pt x="15199" y="3804"/>
                  </a:cubicBezTo>
                  <a:cubicBezTo>
                    <a:pt x="16129" y="2806"/>
                    <a:pt x="16415" y="2181"/>
                    <a:pt x="16487" y="2244"/>
                  </a:cubicBezTo>
                  <a:cubicBezTo>
                    <a:pt x="16558" y="2306"/>
                    <a:pt x="16415" y="3055"/>
                    <a:pt x="15843" y="4803"/>
                  </a:cubicBezTo>
                  <a:cubicBezTo>
                    <a:pt x="15271" y="6551"/>
                    <a:pt x="14270" y="9298"/>
                    <a:pt x="13554" y="11233"/>
                  </a:cubicBezTo>
                  <a:cubicBezTo>
                    <a:pt x="12839" y="13169"/>
                    <a:pt x="12410" y="14292"/>
                    <a:pt x="12482" y="14604"/>
                  </a:cubicBezTo>
                  <a:cubicBezTo>
                    <a:pt x="12553" y="14917"/>
                    <a:pt x="13125" y="14417"/>
                    <a:pt x="13769" y="13855"/>
                  </a:cubicBezTo>
                  <a:cubicBezTo>
                    <a:pt x="14413" y="13293"/>
                    <a:pt x="15128" y="12669"/>
                    <a:pt x="15843" y="12295"/>
                  </a:cubicBezTo>
                  <a:cubicBezTo>
                    <a:pt x="16558" y="11920"/>
                    <a:pt x="17274" y="11795"/>
                    <a:pt x="17917" y="11920"/>
                  </a:cubicBezTo>
                  <a:cubicBezTo>
                    <a:pt x="18561" y="12045"/>
                    <a:pt x="19133" y="12419"/>
                    <a:pt x="19705" y="13855"/>
                  </a:cubicBezTo>
                  <a:cubicBezTo>
                    <a:pt x="20278" y="15291"/>
                    <a:pt x="20850" y="17788"/>
                    <a:pt x="21422" y="2028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52" name="Line"/>
            <p:cNvSpPr/>
            <p:nvPr/>
          </p:nvSpPr>
          <p:spPr>
            <a:xfrm>
              <a:off x="6882801" y="2390998"/>
              <a:ext cx="186829" cy="31886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22" h="21407" fill="norm" stroke="1" extrusionOk="0">
                  <a:moveTo>
                    <a:pt x="21422" y="2451"/>
                  </a:moveTo>
                  <a:cubicBezTo>
                    <a:pt x="20451" y="1598"/>
                    <a:pt x="19480" y="746"/>
                    <a:pt x="16932" y="319"/>
                  </a:cubicBezTo>
                  <a:cubicBezTo>
                    <a:pt x="14384" y="-107"/>
                    <a:pt x="10258" y="-107"/>
                    <a:pt x="7224" y="319"/>
                  </a:cubicBezTo>
                  <a:cubicBezTo>
                    <a:pt x="4191" y="746"/>
                    <a:pt x="2249" y="1598"/>
                    <a:pt x="1400" y="2735"/>
                  </a:cubicBezTo>
                  <a:cubicBezTo>
                    <a:pt x="550" y="3872"/>
                    <a:pt x="793" y="5293"/>
                    <a:pt x="2856" y="7425"/>
                  </a:cubicBezTo>
                  <a:cubicBezTo>
                    <a:pt x="4919" y="9556"/>
                    <a:pt x="8802" y="12398"/>
                    <a:pt x="11107" y="14246"/>
                  </a:cubicBezTo>
                  <a:cubicBezTo>
                    <a:pt x="13413" y="16093"/>
                    <a:pt x="14141" y="16946"/>
                    <a:pt x="14626" y="17727"/>
                  </a:cubicBezTo>
                  <a:cubicBezTo>
                    <a:pt x="15112" y="18509"/>
                    <a:pt x="15355" y="19219"/>
                    <a:pt x="14869" y="19788"/>
                  </a:cubicBezTo>
                  <a:cubicBezTo>
                    <a:pt x="14384" y="20356"/>
                    <a:pt x="13170" y="20782"/>
                    <a:pt x="10986" y="21067"/>
                  </a:cubicBezTo>
                  <a:cubicBezTo>
                    <a:pt x="8802" y="21351"/>
                    <a:pt x="5647" y="21493"/>
                    <a:pt x="3584" y="21351"/>
                  </a:cubicBezTo>
                  <a:cubicBezTo>
                    <a:pt x="1521" y="21209"/>
                    <a:pt x="550" y="20782"/>
                    <a:pt x="186" y="20143"/>
                  </a:cubicBezTo>
                  <a:cubicBezTo>
                    <a:pt x="-178" y="19504"/>
                    <a:pt x="65" y="18651"/>
                    <a:pt x="307" y="1779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53" name="Line"/>
            <p:cNvSpPr/>
            <p:nvPr/>
          </p:nvSpPr>
          <p:spPr>
            <a:xfrm>
              <a:off x="7082329" y="2601880"/>
              <a:ext cx="171451" cy="11486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932" fill="norm" stroke="1" extrusionOk="0">
                  <a:moveTo>
                    <a:pt x="0" y="9883"/>
                  </a:moveTo>
                  <a:cubicBezTo>
                    <a:pt x="2667" y="9111"/>
                    <a:pt x="5333" y="8340"/>
                    <a:pt x="7200" y="6797"/>
                  </a:cubicBezTo>
                  <a:cubicBezTo>
                    <a:pt x="9067" y="5254"/>
                    <a:pt x="10133" y="2940"/>
                    <a:pt x="9867" y="1590"/>
                  </a:cubicBezTo>
                  <a:cubicBezTo>
                    <a:pt x="9600" y="240"/>
                    <a:pt x="8000" y="-146"/>
                    <a:pt x="6400" y="47"/>
                  </a:cubicBezTo>
                  <a:cubicBezTo>
                    <a:pt x="4800" y="240"/>
                    <a:pt x="3200" y="1011"/>
                    <a:pt x="2267" y="3518"/>
                  </a:cubicBezTo>
                  <a:cubicBezTo>
                    <a:pt x="1333" y="6025"/>
                    <a:pt x="1067" y="10268"/>
                    <a:pt x="2667" y="13740"/>
                  </a:cubicBezTo>
                  <a:cubicBezTo>
                    <a:pt x="4267" y="17211"/>
                    <a:pt x="7733" y="19911"/>
                    <a:pt x="11200" y="20683"/>
                  </a:cubicBezTo>
                  <a:cubicBezTo>
                    <a:pt x="14667" y="21454"/>
                    <a:pt x="18133" y="20297"/>
                    <a:pt x="21600" y="1914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54" name="Line"/>
            <p:cNvSpPr/>
            <p:nvPr/>
          </p:nvSpPr>
          <p:spPr>
            <a:xfrm>
              <a:off x="7200462" y="2611661"/>
              <a:ext cx="207244" cy="37707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49" h="21497" fill="norm" stroke="1" extrusionOk="0">
                  <a:moveTo>
                    <a:pt x="11273" y="0"/>
                  </a:moveTo>
                  <a:cubicBezTo>
                    <a:pt x="8681" y="3861"/>
                    <a:pt x="6089" y="7723"/>
                    <a:pt x="4253" y="11041"/>
                  </a:cubicBezTo>
                  <a:cubicBezTo>
                    <a:pt x="2417" y="14360"/>
                    <a:pt x="1337" y="17135"/>
                    <a:pt x="689" y="18885"/>
                  </a:cubicBezTo>
                  <a:cubicBezTo>
                    <a:pt x="41" y="20635"/>
                    <a:pt x="-175" y="21359"/>
                    <a:pt x="149" y="21479"/>
                  </a:cubicBezTo>
                  <a:cubicBezTo>
                    <a:pt x="473" y="21600"/>
                    <a:pt x="1337" y="21117"/>
                    <a:pt x="2957" y="19066"/>
                  </a:cubicBezTo>
                  <a:cubicBezTo>
                    <a:pt x="4577" y="17015"/>
                    <a:pt x="6953" y="13394"/>
                    <a:pt x="9329" y="10197"/>
                  </a:cubicBezTo>
                  <a:cubicBezTo>
                    <a:pt x="11705" y="6999"/>
                    <a:pt x="14081" y="4223"/>
                    <a:pt x="15809" y="2715"/>
                  </a:cubicBezTo>
                  <a:cubicBezTo>
                    <a:pt x="17537" y="1207"/>
                    <a:pt x="18617" y="965"/>
                    <a:pt x="19373" y="1146"/>
                  </a:cubicBezTo>
                  <a:cubicBezTo>
                    <a:pt x="20129" y="1327"/>
                    <a:pt x="20561" y="1931"/>
                    <a:pt x="20885" y="3379"/>
                  </a:cubicBezTo>
                  <a:cubicBezTo>
                    <a:pt x="21209" y="4827"/>
                    <a:pt x="21425" y="7120"/>
                    <a:pt x="20345" y="8749"/>
                  </a:cubicBezTo>
                  <a:cubicBezTo>
                    <a:pt x="19265" y="10378"/>
                    <a:pt x="16889" y="11343"/>
                    <a:pt x="14405" y="11645"/>
                  </a:cubicBezTo>
                  <a:cubicBezTo>
                    <a:pt x="11921" y="11946"/>
                    <a:pt x="9329" y="11584"/>
                    <a:pt x="6737" y="1122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55" name="Line"/>
            <p:cNvSpPr/>
            <p:nvPr/>
          </p:nvSpPr>
          <p:spPr>
            <a:xfrm>
              <a:off x="5766815" y="3795653"/>
              <a:ext cx="267765" cy="33271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47" h="20958" fill="norm" stroke="1" extrusionOk="0">
                  <a:moveTo>
                    <a:pt x="21347" y="4617"/>
                  </a:moveTo>
                  <a:cubicBezTo>
                    <a:pt x="21347" y="3684"/>
                    <a:pt x="21347" y="2751"/>
                    <a:pt x="21094" y="2017"/>
                  </a:cubicBezTo>
                  <a:cubicBezTo>
                    <a:pt x="20841" y="1284"/>
                    <a:pt x="20334" y="751"/>
                    <a:pt x="19153" y="351"/>
                  </a:cubicBezTo>
                  <a:cubicBezTo>
                    <a:pt x="17972" y="-49"/>
                    <a:pt x="16116" y="-316"/>
                    <a:pt x="13331" y="751"/>
                  </a:cubicBezTo>
                  <a:cubicBezTo>
                    <a:pt x="10547" y="1817"/>
                    <a:pt x="6835" y="4217"/>
                    <a:pt x="4303" y="6884"/>
                  </a:cubicBezTo>
                  <a:cubicBezTo>
                    <a:pt x="1772" y="9551"/>
                    <a:pt x="422" y="12484"/>
                    <a:pt x="85" y="14951"/>
                  </a:cubicBezTo>
                  <a:cubicBezTo>
                    <a:pt x="-253" y="17417"/>
                    <a:pt x="422" y="19417"/>
                    <a:pt x="2025" y="20351"/>
                  </a:cubicBezTo>
                  <a:cubicBezTo>
                    <a:pt x="3628" y="21284"/>
                    <a:pt x="6159" y="21151"/>
                    <a:pt x="8944" y="19884"/>
                  </a:cubicBezTo>
                  <a:cubicBezTo>
                    <a:pt x="11728" y="18617"/>
                    <a:pt x="14766" y="16217"/>
                    <a:pt x="16959" y="13617"/>
                  </a:cubicBezTo>
                  <a:cubicBezTo>
                    <a:pt x="19153" y="11017"/>
                    <a:pt x="20503" y="8217"/>
                    <a:pt x="20841" y="6284"/>
                  </a:cubicBezTo>
                  <a:cubicBezTo>
                    <a:pt x="21178" y="4351"/>
                    <a:pt x="20503" y="3284"/>
                    <a:pt x="19069" y="3017"/>
                  </a:cubicBezTo>
                  <a:cubicBezTo>
                    <a:pt x="17635" y="2751"/>
                    <a:pt x="15441" y="3284"/>
                    <a:pt x="13247" y="3817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56" name="Line"/>
            <p:cNvSpPr/>
            <p:nvPr/>
          </p:nvSpPr>
          <p:spPr>
            <a:xfrm>
              <a:off x="6108092" y="4000814"/>
              <a:ext cx="193188" cy="14543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98" h="21201" fill="norm" stroke="1" extrusionOk="0">
                  <a:moveTo>
                    <a:pt x="21198" y="218"/>
                  </a:moveTo>
                  <a:cubicBezTo>
                    <a:pt x="16088" y="-90"/>
                    <a:pt x="10979" y="-399"/>
                    <a:pt x="7379" y="1761"/>
                  </a:cubicBezTo>
                  <a:cubicBezTo>
                    <a:pt x="3779" y="3921"/>
                    <a:pt x="1688" y="8550"/>
                    <a:pt x="643" y="11790"/>
                  </a:cubicBezTo>
                  <a:cubicBezTo>
                    <a:pt x="-402" y="15030"/>
                    <a:pt x="-402" y="16881"/>
                    <a:pt x="2385" y="18424"/>
                  </a:cubicBezTo>
                  <a:cubicBezTo>
                    <a:pt x="5172" y="19967"/>
                    <a:pt x="10746" y="21201"/>
                    <a:pt x="14346" y="21201"/>
                  </a:cubicBezTo>
                  <a:cubicBezTo>
                    <a:pt x="17946" y="21201"/>
                    <a:pt x="19572" y="19967"/>
                    <a:pt x="21198" y="1873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57" name="Line"/>
            <p:cNvSpPr/>
            <p:nvPr/>
          </p:nvSpPr>
          <p:spPr>
            <a:xfrm>
              <a:off x="6419013" y="3716561"/>
              <a:ext cx="148967" cy="4445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13" h="21600" fill="norm" stroke="1" extrusionOk="0">
                  <a:moveTo>
                    <a:pt x="21113" y="0"/>
                  </a:moveTo>
                  <a:cubicBezTo>
                    <a:pt x="16013" y="2983"/>
                    <a:pt x="10913" y="5966"/>
                    <a:pt x="7163" y="8846"/>
                  </a:cubicBezTo>
                  <a:cubicBezTo>
                    <a:pt x="3413" y="11726"/>
                    <a:pt x="1013" y="14503"/>
                    <a:pt x="263" y="16457"/>
                  </a:cubicBezTo>
                  <a:cubicBezTo>
                    <a:pt x="-487" y="18411"/>
                    <a:pt x="413" y="19543"/>
                    <a:pt x="2363" y="20263"/>
                  </a:cubicBezTo>
                  <a:cubicBezTo>
                    <a:pt x="4313" y="20983"/>
                    <a:pt x="7313" y="21291"/>
                    <a:pt x="10313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58" name="Line"/>
            <p:cNvSpPr/>
            <p:nvPr/>
          </p:nvSpPr>
          <p:spPr>
            <a:xfrm>
              <a:off x="6409229" y="3957861"/>
              <a:ext cx="254001" cy="698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4320" y="16364"/>
                    <a:pt x="8640" y="11127"/>
                    <a:pt x="12240" y="7527"/>
                  </a:cubicBezTo>
                  <a:cubicBezTo>
                    <a:pt x="15840" y="3927"/>
                    <a:pt x="18720" y="1964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59" name="Line"/>
            <p:cNvSpPr/>
            <p:nvPr/>
          </p:nvSpPr>
          <p:spPr>
            <a:xfrm>
              <a:off x="7082278" y="3727910"/>
              <a:ext cx="188839" cy="4268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76" h="21455" fill="norm" stroke="1" extrusionOk="0">
                  <a:moveTo>
                    <a:pt x="717" y="6452"/>
                  </a:moveTo>
                  <a:cubicBezTo>
                    <a:pt x="243" y="5920"/>
                    <a:pt x="-232" y="5388"/>
                    <a:pt x="124" y="4909"/>
                  </a:cubicBezTo>
                  <a:cubicBezTo>
                    <a:pt x="480" y="4430"/>
                    <a:pt x="1667" y="4005"/>
                    <a:pt x="4515" y="3207"/>
                  </a:cubicBezTo>
                  <a:cubicBezTo>
                    <a:pt x="7364" y="2409"/>
                    <a:pt x="11873" y="1238"/>
                    <a:pt x="14959" y="600"/>
                  </a:cubicBezTo>
                  <a:cubicBezTo>
                    <a:pt x="18045" y="-39"/>
                    <a:pt x="19706" y="-145"/>
                    <a:pt x="20537" y="174"/>
                  </a:cubicBezTo>
                  <a:cubicBezTo>
                    <a:pt x="21368" y="493"/>
                    <a:pt x="21368" y="1238"/>
                    <a:pt x="20656" y="3207"/>
                  </a:cubicBezTo>
                  <a:cubicBezTo>
                    <a:pt x="19944" y="5175"/>
                    <a:pt x="18520" y="8367"/>
                    <a:pt x="16502" y="11613"/>
                  </a:cubicBezTo>
                  <a:cubicBezTo>
                    <a:pt x="14484" y="14858"/>
                    <a:pt x="11873" y="18156"/>
                    <a:pt x="9263" y="2145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60" name="Line"/>
            <p:cNvSpPr/>
            <p:nvPr/>
          </p:nvSpPr>
          <p:spPr>
            <a:xfrm>
              <a:off x="7095029" y="3945161"/>
              <a:ext cx="273051" cy="635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4521" y="18720"/>
                    <a:pt x="9042" y="15840"/>
                    <a:pt x="12642" y="12240"/>
                  </a:cubicBezTo>
                  <a:cubicBezTo>
                    <a:pt x="16242" y="8640"/>
                    <a:pt x="18921" y="432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61" name="Line"/>
            <p:cNvSpPr/>
            <p:nvPr/>
          </p:nvSpPr>
          <p:spPr>
            <a:xfrm>
              <a:off x="7461502" y="3405411"/>
              <a:ext cx="65328" cy="32628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33" h="21482" fill="norm" stroke="1" extrusionOk="0">
                  <a:moveTo>
                    <a:pt x="16783" y="0"/>
                  </a:moveTo>
                  <a:cubicBezTo>
                    <a:pt x="14758" y="2648"/>
                    <a:pt x="12733" y="5295"/>
                    <a:pt x="9696" y="8292"/>
                  </a:cubicBezTo>
                  <a:cubicBezTo>
                    <a:pt x="6658" y="11288"/>
                    <a:pt x="2608" y="14632"/>
                    <a:pt x="920" y="16862"/>
                  </a:cubicBezTo>
                  <a:cubicBezTo>
                    <a:pt x="-767" y="19092"/>
                    <a:pt x="-92" y="20206"/>
                    <a:pt x="2608" y="20834"/>
                  </a:cubicBezTo>
                  <a:cubicBezTo>
                    <a:pt x="5308" y="21461"/>
                    <a:pt x="10033" y="21600"/>
                    <a:pt x="13408" y="21391"/>
                  </a:cubicBezTo>
                  <a:cubicBezTo>
                    <a:pt x="16783" y="21182"/>
                    <a:pt x="18808" y="20625"/>
                    <a:pt x="20833" y="20067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62" name="Line"/>
            <p:cNvSpPr/>
            <p:nvPr/>
          </p:nvSpPr>
          <p:spPr>
            <a:xfrm>
              <a:off x="7387129" y="3519711"/>
              <a:ext cx="171451" cy="762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2667" y="18000"/>
                    <a:pt x="5333" y="14400"/>
                    <a:pt x="8933" y="10800"/>
                  </a:cubicBezTo>
                  <a:cubicBezTo>
                    <a:pt x="12533" y="7200"/>
                    <a:pt x="17067" y="36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63" name="Line"/>
            <p:cNvSpPr/>
            <p:nvPr/>
          </p:nvSpPr>
          <p:spPr>
            <a:xfrm>
              <a:off x="7578637" y="3348261"/>
              <a:ext cx="151393" cy="4445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57" h="21600" fill="norm" stroke="1" extrusionOk="0">
                  <a:moveTo>
                    <a:pt x="17857" y="0"/>
                  </a:moveTo>
                  <a:cubicBezTo>
                    <a:pt x="14857" y="3189"/>
                    <a:pt x="11857" y="6377"/>
                    <a:pt x="9307" y="9309"/>
                  </a:cubicBezTo>
                  <a:cubicBezTo>
                    <a:pt x="6757" y="12240"/>
                    <a:pt x="4657" y="14914"/>
                    <a:pt x="3157" y="16457"/>
                  </a:cubicBezTo>
                  <a:cubicBezTo>
                    <a:pt x="1657" y="18000"/>
                    <a:pt x="757" y="18411"/>
                    <a:pt x="307" y="18360"/>
                  </a:cubicBezTo>
                  <a:cubicBezTo>
                    <a:pt x="-143" y="18309"/>
                    <a:pt x="-143" y="17794"/>
                    <a:pt x="607" y="17023"/>
                  </a:cubicBezTo>
                  <a:cubicBezTo>
                    <a:pt x="1357" y="16251"/>
                    <a:pt x="2857" y="15223"/>
                    <a:pt x="4357" y="14451"/>
                  </a:cubicBezTo>
                  <a:cubicBezTo>
                    <a:pt x="5857" y="13680"/>
                    <a:pt x="7357" y="13166"/>
                    <a:pt x="8107" y="13166"/>
                  </a:cubicBezTo>
                  <a:cubicBezTo>
                    <a:pt x="8857" y="13166"/>
                    <a:pt x="8857" y="13680"/>
                    <a:pt x="10957" y="15171"/>
                  </a:cubicBezTo>
                  <a:cubicBezTo>
                    <a:pt x="13057" y="16663"/>
                    <a:pt x="17257" y="19131"/>
                    <a:pt x="21457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pic>
          <p:nvPicPr>
            <p:cNvPr id="164" name="Line Shape" descr="Line Shape"/>
            <p:cNvPicPr>
              <a:picLocks noChangeAspect="0"/>
            </p:cNvPicPr>
            <p:nvPr/>
          </p:nvPicPr>
          <p:blipFill>
            <a:blip r:embed="rId2">
              <a:extLst/>
            </a:blip>
            <a:stretch>
              <a:fillRect/>
            </a:stretch>
          </p:blipFill>
          <p:spPr>
            <a:xfrm>
              <a:off x="5361479" y="3147177"/>
              <a:ext cx="2718467" cy="1538818"/>
            </a:xfrm>
            <a:prstGeom prst="rect">
              <a:avLst/>
            </a:prstGeom>
            <a:effectLst/>
          </p:spPr>
        </p:pic>
        <p:pic>
          <p:nvPicPr>
            <p:cNvPr id="166" name="Line Shape" descr="Line Shape"/>
            <p:cNvPicPr>
              <a:picLocks noChangeAspect="0"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8121359" y="4244024"/>
              <a:ext cx="614087" cy="564992"/>
            </a:xfrm>
            <a:prstGeom prst="rect">
              <a:avLst/>
            </a:prstGeom>
            <a:effectLst/>
          </p:spPr>
        </p:pic>
        <p:pic>
          <p:nvPicPr>
            <p:cNvPr id="168" name="Line Shape" descr="Line Shape"/>
            <p:cNvPicPr>
              <a:picLocks noChangeAspect="0"/>
            </p:cNvPicPr>
            <p:nvPr/>
          </p:nvPicPr>
          <p:blipFill>
            <a:blip r:embed="rId4">
              <a:extLst/>
            </a:blip>
            <a:stretch>
              <a:fillRect/>
            </a:stretch>
          </p:blipFill>
          <p:spPr>
            <a:xfrm>
              <a:off x="8847629" y="4264413"/>
              <a:ext cx="222251" cy="550699"/>
            </a:xfrm>
            <a:prstGeom prst="rect">
              <a:avLst/>
            </a:prstGeom>
            <a:effectLst/>
          </p:spPr>
        </p:pic>
        <p:pic>
          <p:nvPicPr>
            <p:cNvPr id="170" name="Line Shape" descr="Line Shape"/>
            <p:cNvPicPr>
              <a:picLocks noChangeAspect="0"/>
            </p:cNvPicPr>
            <p:nvPr/>
          </p:nvPicPr>
          <p:blipFill>
            <a:blip r:embed="rId5">
              <a:extLst/>
            </a:blip>
            <a:stretch>
              <a:fillRect/>
            </a:stretch>
          </p:blipFill>
          <p:spPr>
            <a:xfrm>
              <a:off x="294178" y="370111"/>
              <a:ext cx="7429501" cy="2743201"/>
            </a:xfrm>
            <a:prstGeom prst="rect">
              <a:avLst/>
            </a:prstGeom>
            <a:effectLst/>
          </p:spPr>
        </p:pic>
        <p:pic>
          <p:nvPicPr>
            <p:cNvPr id="172" name="Line Shape" descr="Line Shape"/>
            <p:cNvPicPr>
              <a:picLocks noChangeAspect="0"/>
            </p:cNvPicPr>
            <p:nvPr/>
          </p:nvPicPr>
          <p:blipFill>
            <a:blip r:embed="rId6">
              <a:extLst/>
            </a:blip>
            <a:stretch>
              <a:fillRect/>
            </a:stretch>
          </p:blipFill>
          <p:spPr>
            <a:xfrm>
              <a:off x="605328" y="1679207"/>
              <a:ext cx="164676" cy="1444921"/>
            </a:xfrm>
            <a:prstGeom prst="rect">
              <a:avLst/>
            </a:prstGeom>
            <a:effectLst/>
          </p:spPr>
        </p:pic>
        <p:pic>
          <p:nvPicPr>
            <p:cNvPr id="174" name="Line Shape" descr="Line Shape"/>
            <p:cNvPicPr>
              <a:picLocks noChangeAspect="0"/>
            </p:cNvPicPr>
            <p:nvPr/>
          </p:nvPicPr>
          <p:blipFill>
            <a:blip r:embed="rId7">
              <a:extLst/>
            </a:blip>
            <a:stretch>
              <a:fillRect/>
            </a:stretch>
          </p:blipFill>
          <p:spPr>
            <a:xfrm>
              <a:off x="496028" y="1645457"/>
              <a:ext cx="598252" cy="279195"/>
            </a:xfrm>
            <a:prstGeom prst="rect">
              <a:avLst/>
            </a:prstGeom>
            <a:effectLst/>
          </p:spPr>
        </p:pic>
        <p:pic>
          <p:nvPicPr>
            <p:cNvPr id="176" name="Line Shape" descr="Line Shape"/>
            <p:cNvPicPr>
              <a:picLocks noChangeAspect="0"/>
            </p:cNvPicPr>
            <p:nvPr/>
          </p:nvPicPr>
          <p:blipFill>
            <a:blip r:embed="rId8">
              <a:extLst/>
            </a:blip>
            <a:stretch>
              <a:fillRect/>
            </a:stretch>
          </p:blipFill>
          <p:spPr>
            <a:xfrm>
              <a:off x="7375322" y="372405"/>
              <a:ext cx="494408" cy="296157"/>
            </a:xfrm>
            <a:prstGeom prst="rect">
              <a:avLst/>
            </a:prstGeom>
            <a:effectLst/>
          </p:spPr>
        </p:pic>
        <p:pic>
          <p:nvPicPr>
            <p:cNvPr id="178" name="Line Shape" descr="Line Shape"/>
            <p:cNvPicPr>
              <a:picLocks noChangeAspect="0"/>
            </p:cNvPicPr>
            <p:nvPr/>
          </p:nvPicPr>
          <p:blipFill>
            <a:blip r:embed="rId9">
              <a:extLst/>
            </a:blip>
            <a:stretch>
              <a:fillRect/>
            </a:stretch>
          </p:blipFill>
          <p:spPr>
            <a:xfrm>
              <a:off x="8344456" y="167888"/>
              <a:ext cx="438202" cy="545124"/>
            </a:xfrm>
            <a:prstGeom prst="rect">
              <a:avLst/>
            </a:prstGeom>
            <a:effectLst/>
          </p:spPr>
        </p:pic>
        <p:pic>
          <p:nvPicPr>
            <p:cNvPr id="180" name="Line Shape" descr="Line Shape"/>
            <p:cNvPicPr>
              <a:picLocks noChangeAspect="0"/>
            </p:cNvPicPr>
            <p:nvPr/>
          </p:nvPicPr>
          <p:blipFill>
            <a:blip r:embed="rId10">
              <a:extLst/>
            </a:blip>
            <a:stretch>
              <a:fillRect/>
            </a:stretch>
          </p:blipFill>
          <p:spPr>
            <a:xfrm>
              <a:off x="8993678" y="243111"/>
              <a:ext cx="139701" cy="438151"/>
            </a:xfrm>
            <a:prstGeom prst="rect">
              <a:avLst/>
            </a:prstGeom>
            <a:effectLst/>
          </p:spPr>
        </p:pic>
        <p:pic>
          <p:nvPicPr>
            <p:cNvPr id="182" name="Line Shape" descr="Line Shape"/>
            <p:cNvPicPr>
              <a:picLocks noChangeAspect="0"/>
            </p:cNvPicPr>
            <p:nvPr/>
          </p:nvPicPr>
          <p:blipFill>
            <a:blip r:embed="rId11">
              <a:extLst/>
            </a:blip>
            <a:stretch>
              <a:fillRect/>
            </a:stretch>
          </p:blipFill>
          <p:spPr>
            <a:xfrm>
              <a:off x="9558828" y="521783"/>
              <a:ext cx="323851" cy="373362"/>
            </a:xfrm>
            <a:prstGeom prst="rect">
              <a:avLst/>
            </a:prstGeom>
            <a:effectLst/>
          </p:spPr>
        </p:pic>
        <p:pic>
          <p:nvPicPr>
            <p:cNvPr id="184" name="Line Shape" descr="Line Shape"/>
            <p:cNvPicPr>
              <a:picLocks noChangeAspect="0"/>
            </p:cNvPicPr>
            <p:nvPr/>
          </p:nvPicPr>
          <p:blipFill>
            <a:blip r:embed="rId12">
              <a:extLst/>
            </a:blip>
            <a:stretch>
              <a:fillRect/>
            </a:stretch>
          </p:blipFill>
          <p:spPr>
            <a:xfrm>
              <a:off x="9659488" y="624111"/>
              <a:ext cx="422158" cy="808033"/>
            </a:xfrm>
            <a:prstGeom prst="rect">
              <a:avLst/>
            </a:prstGeom>
            <a:effectLst/>
          </p:spPr>
        </p:pic>
        <p:pic>
          <p:nvPicPr>
            <p:cNvPr id="186" name="Line Shape" descr="Line Shape"/>
            <p:cNvPicPr>
              <a:picLocks noChangeAspect="0"/>
            </p:cNvPicPr>
            <p:nvPr/>
          </p:nvPicPr>
          <p:blipFill>
            <a:blip r:embed="rId13">
              <a:extLst/>
            </a:blip>
            <a:stretch>
              <a:fillRect/>
            </a:stretch>
          </p:blipFill>
          <p:spPr>
            <a:xfrm>
              <a:off x="10162078" y="471703"/>
              <a:ext cx="172245" cy="450859"/>
            </a:xfrm>
            <a:prstGeom prst="rect">
              <a:avLst/>
            </a:prstGeom>
            <a:effectLst/>
          </p:spPr>
        </p:pic>
        <p:pic>
          <p:nvPicPr>
            <p:cNvPr id="188" name="Line Shape" descr="Line Shape"/>
            <p:cNvPicPr>
              <a:picLocks noChangeAspect="0"/>
            </p:cNvPicPr>
            <p:nvPr/>
          </p:nvPicPr>
          <p:blipFill>
            <a:blip r:embed="rId14">
              <a:extLst/>
            </a:blip>
            <a:stretch>
              <a:fillRect/>
            </a:stretch>
          </p:blipFill>
          <p:spPr>
            <a:xfrm>
              <a:off x="10278266" y="478061"/>
              <a:ext cx="201313" cy="565151"/>
            </a:xfrm>
            <a:prstGeom prst="rect">
              <a:avLst/>
            </a:prstGeom>
            <a:effectLst/>
          </p:spPr>
        </p:pic>
        <p:pic>
          <p:nvPicPr>
            <p:cNvPr id="190" name="Line Shape" descr="Line Shape"/>
            <p:cNvPicPr>
              <a:picLocks noChangeAspect="0"/>
            </p:cNvPicPr>
            <p:nvPr/>
          </p:nvPicPr>
          <p:blipFill>
            <a:blip r:embed="rId15">
              <a:extLst/>
            </a:blip>
            <a:stretch>
              <a:fillRect/>
            </a:stretch>
          </p:blipFill>
          <p:spPr>
            <a:xfrm>
              <a:off x="10386345" y="792666"/>
              <a:ext cx="201185" cy="212446"/>
            </a:xfrm>
            <a:prstGeom prst="rect">
              <a:avLst/>
            </a:prstGeom>
            <a:effectLst/>
          </p:spPr>
        </p:pic>
        <p:pic>
          <p:nvPicPr>
            <p:cNvPr id="192" name="Line Shape" descr="Line Shape"/>
            <p:cNvPicPr>
              <a:picLocks noChangeAspect="0"/>
            </p:cNvPicPr>
            <p:nvPr/>
          </p:nvPicPr>
          <p:blipFill>
            <a:blip r:embed="rId16">
              <a:extLst/>
            </a:blip>
            <a:stretch>
              <a:fillRect/>
            </a:stretch>
          </p:blipFill>
          <p:spPr>
            <a:xfrm>
              <a:off x="10625361" y="503461"/>
              <a:ext cx="241569" cy="589390"/>
            </a:xfrm>
            <a:prstGeom prst="rect">
              <a:avLst/>
            </a:prstGeom>
            <a:effectLst/>
          </p:spPr>
        </p:pic>
        <p:pic>
          <p:nvPicPr>
            <p:cNvPr id="194" name="Line Shape" descr="Line Shape"/>
            <p:cNvPicPr>
              <a:picLocks noChangeAspect="0"/>
            </p:cNvPicPr>
            <p:nvPr/>
          </p:nvPicPr>
          <p:blipFill>
            <a:blip r:embed="rId17">
              <a:extLst/>
            </a:blip>
            <a:stretch>
              <a:fillRect/>
            </a:stretch>
          </p:blipFill>
          <p:spPr>
            <a:xfrm>
              <a:off x="10881337" y="827311"/>
              <a:ext cx="478938" cy="444501"/>
            </a:xfrm>
            <a:prstGeom prst="rect">
              <a:avLst/>
            </a:prstGeom>
            <a:effectLst/>
          </p:spPr>
        </p:pic>
        <p:pic>
          <p:nvPicPr>
            <p:cNvPr id="196" name="Line Shape" descr="Line Shape"/>
            <p:cNvPicPr>
              <a:picLocks noChangeAspect="0"/>
            </p:cNvPicPr>
            <p:nvPr/>
          </p:nvPicPr>
          <p:blipFill>
            <a:blip r:embed="rId18">
              <a:extLst/>
            </a:blip>
            <a:stretch>
              <a:fillRect/>
            </a:stretch>
          </p:blipFill>
          <p:spPr>
            <a:xfrm>
              <a:off x="1355574" y="1586851"/>
              <a:ext cx="1955942" cy="1615361"/>
            </a:xfrm>
            <a:prstGeom prst="rect">
              <a:avLst/>
            </a:prstGeom>
            <a:effectLst/>
          </p:spPr>
        </p:pic>
        <p:pic>
          <p:nvPicPr>
            <p:cNvPr id="198" name="Line Shape" descr="Line Shape"/>
            <p:cNvPicPr>
              <a:picLocks noChangeAspect="0"/>
            </p:cNvPicPr>
            <p:nvPr/>
          </p:nvPicPr>
          <p:blipFill>
            <a:blip r:embed="rId19">
              <a:extLst/>
            </a:blip>
            <a:stretch>
              <a:fillRect/>
            </a:stretch>
          </p:blipFill>
          <p:spPr>
            <a:xfrm>
              <a:off x="1466384" y="815405"/>
              <a:ext cx="1653459" cy="931712"/>
            </a:xfrm>
            <a:prstGeom prst="rect">
              <a:avLst/>
            </a:prstGeom>
            <a:effectLst/>
          </p:spPr>
        </p:pic>
        <p:pic>
          <p:nvPicPr>
            <p:cNvPr id="200" name="Line Shape" descr="Line Shape"/>
            <p:cNvPicPr>
              <a:picLocks noChangeAspect="0"/>
            </p:cNvPicPr>
            <p:nvPr/>
          </p:nvPicPr>
          <p:blipFill>
            <a:blip r:embed="rId20">
              <a:extLst/>
            </a:blip>
            <a:stretch>
              <a:fillRect/>
            </a:stretch>
          </p:blipFill>
          <p:spPr>
            <a:xfrm>
              <a:off x="5061394" y="685718"/>
              <a:ext cx="1773286" cy="1128394"/>
            </a:xfrm>
            <a:prstGeom prst="rect">
              <a:avLst/>
            </a:prstGeom>
            <a:effectLst/>
          </p:spPr>
        </p:pic>
        <p:pic>
          <p:nvPicPr>
            <p:cNvPr id="202" name="Line Shape" descr="Line Shape"/>
            <p:cNvPicPr>
              <a:picLocks noChangeAspect="0"/>
            </p:cNvPicPr>
            <p:nvPr/>
          </p:nvPicPr>
          <p:blipFill>
            <a:blip r:embed="rId21">
              <a:extLst/>
            </a:blip>
            <a:stretch>
              <a:fillRect/>
            </a:stretch>
          </p:blipFill>
          <p:spPr>
            <a:xfrm>
              <a:off x="560878" y="2914497"/>
              <a:ext cx="901701" cy="554415"/>
            </a:xfrm>
            <a:prstGeom prst="rect">
              <a:avLst/>
            </a:prstGeom>
            <a:effectLst/>
          </p:spPr>
        </p:pic>
        <p:pic>
          <p:nvPicPr>
            <p:cNvPr id="204" name="Line Shape" descr="Line Shape"/>
            <p:cNvPicPr>
              <a:picLocks noChangeAspect="0"/>
            </p:cNvPicPr>
            <p:nvPr/>
          </p:nvPicPr>
          <p:blipFill>
            <a:blip r:embed="rId22">
              <a:extLst/>
            </a:blip>
            <a:stretch>
              <a:fillRect/>
            </a:stretch>
          </p:blipFill>
          <p:spPr>
            <a:xfrm>
              <a:off x="545808" y="3214911"/>
              <a:ext cx="205572" cy="279401"/>
            </a:xfrm>
            <a:prstGeom prst="rect">
              <a:avLst/>
            </a:prstGeom>
            <a:effectLst/>
          </p:spPr>
        </p:pic>
        <p:pic>
          <p:nvPicPr>
            <p:cNvPr id="206" name="Line Shape" descr="Line Shape"/>
            <p:cNvPicPr>
              <a:picLocks noChangeAspect="0"/>
            </p:cNvPicPr>
            <p:nvPr/>
          </p:nvPicPr>
          <p:blipFill>
            <a:blip r:embed="rId23">
              <a:extLst/>
            </a:blip>
            <a:stretch>
              <a:fillRect/>
            </a:stretch>
          </p:blipFill>
          <p:spPr>
            <a:xfrm>
              <a:off x="-12701" y="3540181"/>
              <a:ext cx="313231" cy="492724"/>
            </a:xfrm>
            <a:prstGeom prst="rect">
              <a:avLst/>
            </a:prstGeom>
            <a:effectLst/>
          </p:spPr>
        </p:pic>
        <p:pic>
          <p:nvPicPr>
            <p:cNvPr id="208" name="Line Shape" descr="Line Shape"/>
            <p:cNvPicPr>
              <a:picLocks noChangeAspect="0"/>
            </p:cNvPicPr>
            <p:nvPr/>
          </p:nvPicPr>
          <p:blipFill>
            <a:blip r:embed="rId24">
              <a:extLst/>
            </a:blip>
            <a:stretch>
              <a:fillRect/>
            </a:stretch>
          </p:blipFill>
          <p:spPr>
            <a:xfrm>
              <a:off x="49932" y="3761011"/>
              <a:ext cx="244248" cy="107951"/>
            </a:xfrm>
            <a:prstGeom prst="rect">
              <a:avLst/>
            </a:prstGeom>
            <a:effectLst/>
          </p:spPr>
        </p:pic>
        <p:pic>
          <p:nvPicPr>
            <p:cNvPr id="210" name="Line Shape" descr="Line Shape"/>
            <p:cNvPicPr>
              <a:picLocks noChangeAspect="0"/>
            </p:cNvPicPr>
            <p:nvPr/>
          </p:nvPicPr>
          <p:blipFill>
            <a:blip r:embed="rId25">
              <a:extLst/>
            </a:blip>
            <a:stretch>
              <a:fillRect/>
            </a:stretch>
          </p:blipFill>
          <p:spPr>
            <a:xfrm>
              <a:off x="332278" y="3596922"/>
              <a:ext cx="210641" cy="399040"/>
            </a:xfrm>
            <a:prstGeom prst="rect">
              <a:avLst/>
            </a:prstGeom>
            <a:effectLst/>
          </p:spPr>
        </p:pic>
        <p:pic>
          <p:nvPicPr>
            <p:cNvPr id="212" name="Line Shape" descr="Line Shape"/>
            <p:cNvPicPr>
              <a:picLocks noChangeAspect="0"/>
            </p:cNvPicPr>
            <p:nvPr/>
          </p:nvPicPr>
          <p:blipFill>
            <a:blip r:embed="rId26">
              <a:extLst/>
            </a:blip>
            <a:stretch>
              <a:fillRect/>
            </a:stretch>
          </p:blipFill>
          <p:spPr>
            <a:xfrm>
              <a:off x="9349278" y="4137554"/>
              <a:ext cx="375715" cy="906158"/>
            </a:xfrm>
            <a:prstGeom prst="rect">
              <a:avLst/>
            </a:prstGeom>
            <a:effectLst/>
          </p:spPr>
        </p:pic>
        <p:pic>
          <p:nvPicPr>
            <p:cNvPr id="214" name="Line Shape" descr="Line Shape"/>
            <p:cNvPicPr>
              <a:picLocks noChangeAspect="0"/>
            </p:cNvPicPr>
            <p:nvPr/>
          </p:nvPicPr>
          <p:blipFill>
            <a:blip r:embed="rId27">
              <a:extLst/>
            </a:blip>
            <a:stretch>
              <a:fillRect/>
            </a:stretch>
          </p:blipFill>
          <p:spPr>
            <a:xfrm>
              <a:off x="10054128" y="3889754"/>
              <a:ext cx="159974" cy="474508"/>
            </a:xfrm>
            <a:prstGeom prst="rect">
              <a:avLst/>
            </a:prstGeom>
            <a:effectLst/>
          </p:spPr>
        </p:pic>
        <p:pic>
          <p:nvPicPr>
            <p:cNvPr id="216" name="Line Shape" descr="Line Shape"/>
            <p:cNvPicPr>
              <a:picLocks noChangeAspect="0"/>
            </p:cNvPicPr>
            <p:nvPr/>
          </p:nvPicPr>
          <p:blipFill>
            <a:blip r:embed="rId28">
              <a:extLst/>
            </a:blip>
            <a:stretch>
              <a:fillRect/>
            </a:stretch>
          </p:blipFill>
          <p:spPr>
            <a:xfrm>
              <a:off x="10040299" y="4078511"/>
              <a:ext cx="191630" cy="127001"/>
            </a:xfrm>
            <a:prstGeom prst="rect">
              <a:avLst/>
            </a:prstGeom>
            <a:effectLst/>
          </p:spPr>
        </p:pic>
        <p:pic>
          <p:nvPicPr>
            <p:cNvPr id="218" name="Line Shape" descr="Line Shape"/>
            <p:cNvPicPr>
              <a:picLocks noChangeAspect="0"/>
            </p:cNvPicPr>
            <p:nvPr/>
          </p:nvPicPr>
          <p:blipFill>
            <a:blip r:embed="rId29">
              <a:extLst/>
            </a:blip>
            <a:stretch>
              <a:fillRect/>
            </a:stretch>
          </p:blipFill>
          <p:spPr>
            <a:xfrm>
              <a:off x="10244628" y="3976911"/>
              <a:ext cx="38101" cy="342901"/>
            </a:xfrm>
            <a:prstGeom prst="rect">
              <a:avLst/>
            </a:prstGeom>
            <a:effectLst/>
          </p:spPr>
        </p:pic>
        <p:pic>
          <p:nvPicPr>
            <p:cNvPr id="220" name="Line Shape" descr="Line Shape"/>
            <p:cNvPicPr>
              <a:picLocks noChangeAspect="0"/>
            </p:cNvPicPr>
            <p:nvPr/>
          </p:nvPicPr>
          <p:blipFill>
            <a:blip r:embed="rId30">
              <a:extLst/>
            </a:blip>
            <a:stretch>
              <a:fillRect/>
            </a:stretch>
          </p:blipFill>
          <p:spPr>
            <a:xfrm>
              <a:off x="10346228" y="3907061"/>
              <a:ext cx="76201" cy="406401"/>
            </a:xfrm>
            <a:prstGeom prst="rect">
              <a:avLst/>
            </a:prstGeom>
            <a:effectLst/>
          </p:spPr>
        </p:pic>
        <p:pic>
          <p:nvPicPr>
            <p:cNvPr id="222" name="Line Shape" descr="Line Shape"/>
            <p:cNvPicPr>
              <a:picLocks noChangeAspect="0"/>
            </p:cNvPicPr>
            <p:nvPr/>
          </p:nvPicPr>
          <p:blipFill>
            <a:blip r:embed="rId31">
              <a:extLst/>
            </a:blip>
            <a:stretch>
              <a:fillRect/>
            </a:stretch>
          </p:blipFill>
          <p:spPr>
            <a:xfrm>
              <a:off x="10757754" y="3885748"/>
              <a:ext cx="71076" cy="427714"/>
            </a:xfrm>
            <a:prstGeom prst="rect">
              <a:avLst/>
            </a:prstGeom>
            <a:effectLst/>
          </p:spPr>
        </p:pic>
        <p:pic>
          <p:nvPicPr>
            <p:cNvPr id="224" name="Line Shape" descr="Line Shape"/>
            <p:cNvPicPr>
              <a:picLocks noChangeAspect="0"/>
            </p:cNvPicPr>
            <p:nvPr/>
          </p:nvPicPr>
          <p:blipFill>
            <a:blip r:embed="rId32">
              <a:extLst/>
            </a:blip>
            <a:stretch>
              <a:fillRect/>
            </a:stretch>
          </p:blipFill>
          <p:spPr>
            <a:xfrm>
              <a:off x="10790728" y="4075199"/>
              <a:ext cx="158751" cy="193813"/>
            </a:xfrm>
            <a:prstGeom prst="rect">
              <a:avLst/>
            </a:prstGeom>
            <a:effectLst/>
          </p:spPr>
        </p:pic>
        <p:pic>
          <p:nvPicPr>
            <p:cNvPr id="226" name="Line Shape" descr="Line Shape"/>
            <p:cNvPicPr>
              <a:picLocks noChangeAspect="0"/>
            </p:cNvPicPr>
            <p:nvPr/>
          </p:nvPicPr>
          <p:blipFill>
            <a:blip r:embed="rId33">
              <a:extLst/>
            </a:blip>
            <a:stretch>
              <a:fillRect/>
            </a:stretch>
          </p:blipFill>
          <p:spPr>
            <a:xfrm>
              <a:off x="10994921" y="4061415"/>
              <a:ext cx="157759" cy="207111"/>
            </a:xfrm>
            <a:prstGeom prst="rect">
              <a:avLst/>
            </a:prstGeom>
            <a:effectLst/>
          </p:spPr>
        </p:pic>
        <p:pic>
          <p:nvPicPr>
            <p:cNvPr id="228" name="Line Shape" descr="Line Shape"/>
            <p:cNvPicPr>
              <a:picLocks noChangeAspect="0"/>
            </p:cNvPicPr>
            <p:nvPr/>
          </p:nvPicPr>
          <p:blipFill>
            <a:blip r:embed="rId34">
              <a:extLst/>
            </a:blip>
            <a:stretch>
              <a:fillRect/>
            </a:stretch>
          </p:blipFill>
          <p:spPr>
            <a:xfrm>
              <a:off x="11200612" y="3814896"/>
              <a:ext cx="110818" cy="396966"/>
            </a:xfrm>
            <a:prstGeom prst="rect">
              <a:avLst/>
            </a:prstGeom>
            <a:effectLst/>
          </p:spPr>
        </p:pic>
        <p:pic>
          <p:nvPicPr>
            <p:cNvPr id="230" name="Line Line" descr="Line Line"/>
            <p:cNvPicPr>
              <a:picLocks noChangeAspect="0"/>
            </p:cNvPicPr>
            <p:nvPr/>
          </p:nvPicPr>
          <p:blipFill>
            <a:blip r:embed="rId35">
              <a:extLst/>
            </a:blip>
            <a:stretch>
              <a:fillRect/>
            </a:stretch>
          </p:blipFill>
          <p:spPr>
            <a:xfrm>
              <a:off x="11133628" y="4021361"/>
              <a:ext cx="209551" cy="57151"/>
            </a:xfrm>
            <a:prstGeom prst="rect">
              <a:avLst/>
            </a:prstGeom>
            <a:effectLst/>
          </p:spPr>
        </p:pic>
        <p:pic>
          <p:nvPicPr>
            <p:cNvPr id="232" name="Line Shape" descr="Line Shape"/>
            <p:cNvPicPr>
              <a:picLocks noChangeAspect="0"/>
            </p:cNvPicPr>
            <p:nvPr/>
          </p:nvPicPr>
          <p:blipFill>
            <a:blip r:embed="rId36">
              <a:extLst/>
            </a:blip>
            <a:stretch>
              <a:fillRect/>
            </a:stretch>
          </p:blipFill>
          <p:spPr>
            <a:xfrm>
              <a:off x="11312487" y="3985146"/>
              <a:ext cx="221193" cy="175916"/>
            </a:xfrm>
            <a:prstGeom prst="rect">
              <a:avLst/>
            </a:prstGeom>
            <a:effectLst/>
          </p:spPr>
        </p:pic>
        <p:pic>
          <p:nvPicPr>
            <p:cNvPr id="234" name="Line Shape" descr="Line Shape"/>
            <p:cNvPicPr>
              <a:picLocks noChangeAspect="0"/>
            </p:cNvPicPr>
            <p:nvPr/>
          </p:nvPicPr>
          <p:blipFill>
            <a:blip r:embed="rId37">
              <a:extLst/>
            </a:blip>
            <a:stretch>
              <a:fillRect/>
            </a:stretch>
          </p:blipFill>
          <p:spPr>
            <a:xfrm>
              <a:off x="11540028" y="3926111"/>
              <a:ext cx="171451" cy="187415"/>
            </a:xfrm>
            <a:prstGeom prst="rect">
              <a:avLst/>
            </a:prstGeom>
            <a:effectLst/>
          </p:spPr>
        </p:pic>
        <p:pic>
          <p:nvPicPr>
            <p:cNvPr id="236" name="Line Shape" descr="Line Shape"/>
            <p:cNvPicPr>
              <a:picLocks noChangeAspect="0"/>
            </p:cNvPicPr>
            <p:nvPr/>
          </p:nvPicPr>
          <p:blipFill>
            <a:blip r:embed="rId38">
              <a:extLst/>
            </a:blip>
            <a:stretch>
              <a:fillRect/>
            </a:stretch>
          </p:blipFill>
          <p:spPr>
            <a:xfrm>
              <a:off x="11701864" y="3921467"/>
              <a:ext cx="171805" cy="252295"/>
            </a:xfrm>
            <a:prstGeom prst="rect">
              <a:avLst/>
            </a:prstGeom>
            <a:effectLst/>
          </p:spPr>
        </p:pic>
        <p:pic>
          <p:nvPicPr>
            <p:cNvPr id="238" name="Line Shape" descr="Line Shape"/>
            <p:cNvPicPr>
              <a:picLocks noChangeAspect="0"/>
            </p:cNvPicPr>
            <p:nvPr/>
          </p:nvPicPr>
          <p:blipFill>
            <a:blip r:embed="rId39">
              <a:extLst/>
            </a:blip>
            <a:stretch>
              <a:fillRect/>
            </a:stretch>
          </p:blipFill>
          <p:spPr>
            <a:xfrm>
              <a:off x="9825999" y="4688111"/>
              <a:ext cx="177331" cy="183208"/>
            </a:xfrm>
            <a:prstGeom prst="rect">
              <a:avLst/>
            </a:prstGeom>
            <a:effectLst/>
          </p:spPr>
        </p:pic>
        <p:pic>
          <p:nvPicPr>
            <p:cNvPr id="240" name="Line Shape" descr="Line Shape"/>
            <p:cNvPicPr>
              <a:picLocks noChangeAspect="0"/>
            </p:cNvPicPr>
            <p:nvPr/>
          </p:nvPicPr>
          <p:blipFill>
            <a:blip r:embed="rId40">
              <a:extLst/>
            </a:blip>
            <a:stretch>
              <a:fillRect/>
            </a:stretch>
          </p:blipFill>
          <p:spPr>
            <a:xfrm>
              <a:off x="9994534" y="4666858"/>
              <a:ext cx="147406" cy="433473"/>
            </a:xfrm>
            <a:prstGeom prst="rect">
              <a:avLst/>
            </a:prstGeom>
            <a:effectLst/>
          </p:spPr>
        </p:pic>
        <p:pic>
          <p:nvPicPr>
            <p:cNvPr id="242" name="Line Shape" descr="Line Shape"/>
            <p:cNvPicPr>
              <a:picLocks noChangeAspect="0"/>
            </p:cNvPicPr>
            <p:nvPr/>
          </p:nvPicPr>
          <p:blipFill>
            <a:blip r:embed="rId41">
              <a:extLst/>
            </a:blip>
            <a:stretch>
              <a:fillRect/>
            </a:stretch>
          </p:blipFill>
          <p:spPr>
            <a:xfrm>
              <a:off x="10290816" y="4434111"/>
              <a:ext cx="80813" cy="400051"/>
            </a:xfrm>
            <a:prstGeom prst="rect">
              <a:avLst/>
            </a:prstGeom>
            <a:effectLst/>
          </p:spPr>
        </p:pic>
        <p:pic>
          <p:nvPicPr>
            <p:cNvPr id="244" name="Line Shape" descr="Line Shape"/>
            <p:cNvPicPr>
              <a:picLocks noChangeAspect="0"/>
            </p:cNvPicPr>
            <p:nvPr/>
          </p:nvPicPr>
          <p:blipFill>
            <a:blip r:embed="rId42">
              <a:extLst/>
            </a:blip>
            <a:stretch>
              <a:fillRect/>
            </a:stretch>
          </p:blipFill>
          <p:spPr>
            <a:xfrm>
              <a:off x="10212878" y="4630961"/>
              <a:ext cx="260351" cy="57151"/>
            </a:xfrm>
            <a:prstGeom prst="rect">
              <a:avLst/>
            </a:prstGeom>
            <a:effectLst/>
          </p:spPr>
        </p:pic>
        <p:pic>
          <p:nvPicPr>
            <p:cNvPr id="246" name="Shape Shape" descr="Shape Shape"/>
            <p:cNvPicPr>
              <a:picLocks noChangeAspect="0"/>
            </p:cNvPicPr>
            <p:nvPr/>
          </p:nvPicPr>
          <p:blipFill>
            <a:blip r:embed="rId43">
              <a:extLst/>
            </a:blip>
            <a:stretch>
              <a:fillRect/>
            </a:stretch>
          </p:blipFill>
          <p:spPr>
            <a:xfrm>
              <a:off x="10397574" y="4624611"/>
              <a:ext cx="104512" cy="180974"/>
            </a:xfrm>
            <a:prstGeom prst="rect">
              <a:avLst/>
            </a:prstGeom>
            <a:effectLst/>
          </p:spPr>
        </p:pic>
        <p:pic>
          <p:nvPicPr>
            <p:cNvPr id="248" name="Line Shape" descr="Line Shape"/>
            <p:cNvPicPr>
              <a:picLocks noChangeAspect="0"/>
            </p:cNvPicPr>
            <p:nvPr/>
          </p:nvPicPr>
          <p:blipFill>
            <a:blip r:embed="rId44">
              <a:extLst/>
            </a:blip>
            <a:stretch>
              <a:fillRect/>
            </a:stretch>
          </p:blipFill>
          <p:spPr>
            <a:xfrm>
              <a:off x="10767056" y="4438852"/>
              <a:ext cx="233224" cy="408010"/>
            </a:xfrm>
            <a:prstGeom prst="rect">
              <a:avLst/>
            </a:prstGeom>
            <a:effectLst/>
          </p:spPr>
        </p:pic>
        <p:pic>
          <p:nvPicPr>
            <p:cNvPr id="250" name="Line Shape" descr="Line Shape"/>
            <p:cNvPicPr>
              <a:picLocks noChangeAspect="0"/>
            </p:cNvPicPr>
            <p:nvPr/>
          </p:nvPicPr>
          <p:blipFill>
            <a:blip r:embed="rId45">
              <a:extLst/>
            </a:blip>
            <a:stretch>
              <a:fillRect/>
            </a:stretch>
          </p:blipFill>
          <p:spPr>
            <a:xfrm>
              <a:off x="11241528" y="4643661"/>
              <a:ext cx="50852" cy="158751"/>
            </a:xfrm>
            <a:prstGeom prst="rect">
              <a:avLst/>
            </a:prstGeom>
            <a:effectLst/>
          </p:spPr>
        </p:pic>
        <p:pic>
          <p:nvPicPr>
            <p:cNvPr id="252" name="Line Shape" descr="Line Shape"/>
            <p:cNvPicPr>
              <a:picLocks noChangeAspect="0"/>
            </p:cNvPicPr>
            <p:nvPr/>
          </p:nvPicPr>
          <p:blipFill>
            <a:blip r:embed="rId46">
              <a:extLst/>
            </a:blip>
            <a:stretch>
              <a:fillRect/>
            </a:stretch>
          </p:blipFill>
          <p:spPr>
            <a:xfrm>
              <a:off x="11225614" y="4538573"/>
              <a:ext cx="47715" cy="60639"/>
            </a:xfrm>
            <a:prstGeom prst="rect">
              <a:avLst/>
            </a:prstGeom>
            <a:effectLst/>
          </p:spPr>
        </p:pic>
        <p:pic>
          <p:nvPicPr>
            <p:cNvPr id="254" name="Line Shape" descr="Line Shape"/>
            <p:cNvPicPr>
              <a:picLocks noChangeAspect="0"/>
            </p:cNvPicPr>
            <p:nvPr/>
          </p:nvPicPr>
          <p:blipFill>
            <a:blip r:embed="rId47">
              <a:extLst/>
            </a:blip>
            <a:stretch>
              <a:fillRect/>
            </a:stretch>
          </p:blipFill>
          <p:spPr>
            <a:xfrm>
              <a:off x="11318787" y="4595152"/>
              <a:ext cx="170443" cy="219960"/>
            </a:xfrm>
            <a:prstGeom prst="rect">
              <a:avLst/>
            </a:prstGeom>
            <a:effectLst/>
          </p:spPr>
        </p:pic>
        <p:pic>
          <p:nvPicPr>
            <p:cNvPr id="256" name="Line Shape" descr="Line Shape"/>
            <p:cNvPicPr>
              <a:picLocks noChangeAspect="0"/>
            </p:cNvPicPr>
            <p:nvPr/>
          </p:nvPicPr>
          <p:blipFill>
            <a:blip r:embed="rId48">
              <a:extLst/>
            </a:blip>
            <a:stretch>
              <a:fillRect/>
            </a:stretch>
          </p:blipFill>
          <p:spPr>
            <a:xfrm>
              <a:off x="11534308" y="4607740"/>
              <a:ext cx="139072" cy="194672"/>
            </a:xfrm>
            <a:prstGeom prst="rect">
              <a:avLst/>
            </a:prstGeom>
            <a:effectLst/>
          </p:spPr>
        </p:pic>
        <p:pic>
          <p:nvPicPr>
            <p:cNvPr id="258" name="Line Shape" descr="Line Shape"/>
            <p:cNvPicPr>
              <a:picLocks noChangeAspect="0"/>
            </p:cNvPicPr>
            <p:nvPr/>
          </p:nvPicPr>
          <p:blipFill>
            <a:blip r:embed="rId49">
              <a:extLst/>
            </a:blip>
            <a:stretch>
              <a:fillRect/>
            </a:stretch>
          </p:blipFill>
          <p:spPr>
            <a:xfrm>
              <a:off x="11724178" y="4338861"/>
              <a:ext cx="101601" cy="469901"/>
            </a:xfrm>
            <a:prstGeom prst="rect">
              <a:avLst/>
            </a:prstGeom>
            <a:effectLst/>
          </p:spPr>
        </p:pic>
        <p:pic>
          <p:nvPicPr>
            <p:cNvPr id="260" name="Line Shape" descr="Line Shape"/>
            <p:cNvPicPr>
              <a:picLocks noChangeAspect="0"/>
            </p:cNvPicPr>
            <p:nvPr/>
          </p:nvPicPr>
          <p:blipFill>
            <a:blip r:embed="rId50">
              <a:extLst/>
            </a:blip>
            <a:stretch>
              <a:fillRect/>
            </a:stretch>
          </p:blipFill>
          <p:spPr>
            <a:xfrm>
              <a:off x="11794028" y="4383053"/>
              <a:ext cx="368301" cy="403748"/>
            </a:xfrm>
            <a:prstGeom prst="rect">
              <a:avLst/>
            </a:prstGeom>
            <a:effectLst/>
          </p:spPr>
        </p:pic>
        <p:pic>
          <p:nvPicPr>
            <p:cNvPr id="262" name="Line Shape" descr="Line Shape"/>
            <p:cNvPicPr>
              <a:picLocks noChangeAspect="0"/>
            </p:cNvPicPr>
            <p:nvPr/>
          </p:nvPicPr>
          <p:blipFill>
            <a:blip r:embed="rId51">
              <a:extLst/>
            </a:blip>
            <a:stretch>
              <a:fillRect/>
            </a:stretch>
          </p:blipFill>
          <p:spPr>
            <a:xfrm>
              <a:off x="12194078" y="4662711"/>
              <a:ext cx="50075" cy="101108"/>
            </a:xfrm>
            <a:prstGeom prst="rect">
              <a:avLst/>
            </a:prstGeom>
            <a:effectLst/>
          </p:spPr>
        </p:pic>
        <p:pic>
          <p:nvPicPr>
            <p:cNvPr id="264" name="Line Line" descr="Line Line"/>
            <p:cNvPicPr>
              <a:picLocks noChangeAspect="0"/>
            </p:cNvPicPr>
            <p:nvPr/>
          </p:nvPicPr>
          <p:blipFill>
            <a:blip r:embed="rId52">
              <a:extLst/>
            </a:blip>
            <a:stretch>
              <a:fillRect/>
            </a:stretch>
          </p:blipFill>
          <p:spPr>
            <a:xfrm>
              <a:off x="12244878" y="4548411"/>
              <a:ext cx="44451" cy="50801"/>
            </a:xfrm>
            <a:prstGeom prst="rect">
              <a:avLst/>
            </a:prstGeom>
            <a:effectLst/>
          </p:spPr>
        </p:pic>
        <p:pic>
          <p:nvPicPr>
            <p:cNvPr id="266" name="Line Shape" descr="Line Shape"/>
            <p:cNvPicPr>
              <a:picLocks noChangeAspect="0"/>
            </p:cNvPicPr>
            <p:nvPr/>
          </p:nvPicPr>
          <p:blipFill>
            <a:blip r:embed="rId53">
              <a:extLst/>
            </a:blip>
            <a:stretch>
              <a:fillRect/>
            </a:stretch>
          </p:blipFill>
          <p:spPr>
            <a:xfrm>
              <a:off x="12238528" y="4635299"/>
              <a:ext cx="256844" cy="345895"/>
            </a:xfrm>
            <a:prstGeom prst="rect">
              <a:avLst/>
            </a:prstGeom>
            <a:effectLst/>
          </p:spPr>
        </p:pic>
        <p:pic>
          <p:nvPicPr>
            <p:cNvPr id="268" name="Line Line" descr="Line Line"/>
            <p:cNvPicPr>
              <a:picLocks noChangeAspect="0"/>
            </p:cNvPicPr>
            <p:nvPr/>
          </p:nvPicPr>
          <p:blipFill>
            <a:blip r:embed="rId54">
              <a:extLst/>
            </a:blip>
            <a:stretch>
              <a:fillRect/>
            </a:stretch>
          </p:blipFill>
          <p:spPr>
            <a:xfrm>
              <a:off x="11984528" y="4662711"/>
              <a:ext cx="228601" cy="50801"/>
            </a:xfrm>
            <a:prstGeom prst="rect">
              <a:avLst/>
            </a:prstGeom>
            <a:effectLst/>
          </p:spPr>
        </p:pic>
        <p:pic>
          <p:nvPicPr>
            <p:cNvPr id="270" name="Line Shape" descr="Line Shape"/>
            <p:cNvPicPr>
              <a:picLocks noChangeAspect="0"/>
            </p:cNvPicPr>
            <p:nvPr/>
          </p:nvPicPr>
          <p:blipFill>
            <a:blip r:embed="rId55">
              <a:extLst/>
            </a:blip>
            <a:stretch>
              <a:fillRect/>
            </a:stretch>
          </p:blipFill>
          <p:spPr>
            <a:xfrm>
              <a:off x="9794572" y="5204568"/>
              <a:ext cx="162492" cy="322307"/>
            </a:xfrm>
            <a:prstGeom prst="rect">
              <a:avLst/>
            </a:prstGeom>
            <a:effectLst/>
          </p:spPr>
        </p:pic>
        <p:pic>
          <p:nvPicPr>
            <p:cNvPr id="272" name="Line Shape" descr="Line Shape"/>
            <p:cNvPicPr>
              <a:picLocks noChangeAspect="0"/>
            </p:cNvPicPr>
            <p:nvPr/>
          </p:nvPicPr>
          <p:blipFill>
            <a:blip r:embed="rId56">
              <a:extLst/>
            </a:blip>
            <a:stretch>
              <a:fillRect/>
            </a:stretch>
          </p:blipFill>
          <p:spPr>
            <a:xfrm>
              <a:off x="9939384" y="5333294"/>
              <a:ext cx="190946" cy="179073"/>
            </a:xfrm>
            <a:prstGeom prst="rect">
              <a:avLst/>
            </a:prstGeom>
            <a:effectLst/>
          </p:spPr>
        </p:pic>
        <p:pic>
          <p:nvPicPr>
            <p:cNvPr id="274" name="Line Shape" descr="Line Shape"/>
            <p:cNvPicPr>
              <a:picLocks noChangeAspect="0"/>
            </p:cNvPicPr>
            <p:nvPr/>
          </p:nvPicPr>
          <p:blipFill>
            <a:blip r:embed="rId57">
              <a:extLst/>
            </a:blip>
            <a:stretch>
              <a:fillRect/>
            </a:stretch>
          </p:blipFill>
          <p:spPr>
            <a:xfrm>
              <a:off x="10062003" y="5305003"/>
              <a:ext cx="220000" cy="419289"/>
            </a:xfrm>
            <a:prstGeom prst="rect">
              <a:avLst/>
            </a:prstGeom>
            <a:effectLst/>
          </p:spPr>
        </p:pic>
        <p:pic>
          <p:nvPicPr>
            <p:cNvPr id="276" name="Line Shape" descr="Line Shape"/>
            <p:cNvPicPr>
              <a:picLocks noChangeAspect="0"/>
            </p:cNvPicPr>
            <p:nvPr/>
          </p:nvPicPr>
          <p:blipFill>
            <a:blip r:embed="rId58">
              <a:extLst/>
            </a:blip>
            <a:stretch>
              <a:fillRect/>
            </a:stretch>
          </p:blipFill>
          <p:spPr>
            <a:xfrm>
              <a:off x="10568478" y="5158730"/>
              <a:ext cx="234951" cy="280399"/>
            </a:xfrm>
            <a:prstGeom prst="rect">
              <a:avLst/>
            </a:prstGeom>
            <a:effectLst/>
          </p:spPr>
        </p:pic>
        <p:pic>
          <p:nvPicPr>
            <p:cNvPr id="278" name="Line Shape" descr="Line Shape"/>
            <p:cNvPicPr>
              <a:picLocks noChangeAspect="0"/>
            </p:cNvPicPr>
            <p:nvPr/>
          </p:nvPicPr>
          <p:blipFill>
            <a:blip r:embed="rId59">
              <a:extLst/>
            </a:blip>
            <a:stretch>
              <a:fillRect/>
            </a:stretch>
          </p:blipFill>
          <p:spPr>
            <a:xfrm>
              <a:off x="10786031" y="5164361"/>
              <a:ext cx="163722" cy="326480"/>
            </a:xfrm>
            <a:prstGeom prst="rect">
              <a:avLst/>
            </a:prstGeom>
            <a:effectLst/>
          </p:spPr>
        </p:pic>
        <p:pic>
          <p:nvPicPr>
            <p:cNvPr id="280" name="Line Shape" descr="Line Shape"/>
            <p:cNvPicPr>
              <a:picLocks noChangeAspect="0"/>
            </p:cNvPicPr>
            <p:nvPr/>
          </p:nvPicPr>
          <p:blipFill>
            <a:blip r:embed="rId60">
              <a:extLst/>
            </a:blip>
            <a:stretch>
              <a:fillRect/>
            </a:stretch>
          </p:blipFill>
          <p:spPr>
            <a:xfrm>
              <a:off x="10991726" y="4904011"/>
              <a:ext cx="135554" cy="391999"/>
            </a:xfrm>
            <a:prstGeom prst="rect">
              <a:avLst/>
            </a:prstGeom>
            <a:effectLst/>
          </p:spPr>
        </p:pic>
        <p:pic>
          <p:nvPicPr>
            <p:cNvPr id="282" name="Line Shape" descr="Line Shape"/>
            <p:cNvPicPr>
              <a:picLocks noChangeAspect="0"/>
            </p:cNvPicPr>
            <p:nvPr/>
          </p:nvPicPr>
          <p:blipFill>
            <a:blip r:embed="rId61">
              <a:extLst/>
            </a:blip>
            <a:stretch>
              <a:fillRect/>
            </a:stretch>
          </p:blipFill>
          <p:spPr>
            <a:xfrm>
              <a:off x="10966084" y="4970916"/>
              <a:ext cx="231046" cy="330060"/>
            </a:xfrm>
            <a:prstGeom prst="rect">
              <a:avLst/>
            </a:prstGeom>
            <a:effectLst/>
          </p:spPr>
        </p:pic>
        <p:pic>
          <p:nvPicPr>
            <p:cNvPr id="284" name="Line Line" descr="Line Line"/>
            <p:cNvPicPr>
              <a:picLocks noChangeAspect="0"/>
            </p:cNvPicPr>
            <p:nvPr/>
          </p:nvPicPr>
          <p:blipFill>
            <a:blip r:embed="rId62">
              <a:extLst/>
            </a:blip>
            <a:stretch>
              <a:fillRect/>
            </a:stretch>
          </p:blipFill>
          <p:spPr>
            <a:xfrm>
              <a:off x="11165378" y="5545361"/>
              <a:ext cx="69851" cy="31751"/>
            </a:xfrm>
            <a:prstGeom prst="rect">
              <a:avLst/>
            </a:prstGeom>
            <a:effectLst/>
          </p:spPr>
        </p:pic>
        <p:pic>
          <p:nvPicPr>
            <p:cNvPr id="286" name="Line Shape" descr="Line Shape"/>
            <p:cNvPicPr>
              <a:picLocks noChangeAspect="0"/>
            </p:cNvPicPr>
            <p:nvPr/>
          </p:nvPicPr>
          <p:blipFill>
            <a:blip r:embed="rId63">
              <a:extLst/>
            </a:blip>
            <a:stretch>
              <a:fillRect/>
            </a:stretch>
          </p:blipFill>
          <p:spPr>
            <a:xfrm>
              <a:off x="8864001" y="5839842"/>
              <a:ext cx="325617" cy="501386"/>
            </a:xfrm>
            <a:prstGeom prst="rect">
              <a:avLst/>
            </a:prstGeom>
            <a:effectLst/>
          </p:spPr>
        </p:pic>
        <p:pic>
          <p:nvPicPr>
            <p:cNvPr id="288" name="Line Shape" descr="Line Shape"/>
            <p:cNvPicPr>
              <a:picLocks noChangeAspect="0"/>
            </p:cNvPicPr>
            <p:nvPr/>
          </p:nvPicPr>
          <p:blipFill>
            <a:blip r:embed="rId64">
              <a:extLst/>
            </a:blip>
            <a:stretch>
              <a:fillRect/>
            </a:stretch>
          </p:blipFill>
          <p:spPr>
            <a:xfrm>
              <a:off x="8930179" y="6066061"/>
              <a:ext cx="273051" cy="114301"/>
            </a:xfrm>
            <a:prstGeom prst="rect">
              <a:avLst/>
            </a:prstGeom>
            <a:effectLst/>
          </p:spPr>
        </p:pic>
        <p:pic>
          <p:nvPicPr>
            <p:cNvPr id="290" name="Line Shape" descr="Line Shape"/>
            <p:cNvPicPr>
              <a:picLocks noChangeAspect="0"/>
            </p:cNvPicPr>
            <p:nvPr/>
          </p:nvPicPr>
          <p:blipFill>
            <a:blip r:embed="rId65">
              <a:extLst/>
            </a:blip>
            <a:stretch>
              <a:fillRect/>
            </a:stretch>
          </p:blipFill>
          <p:spPr>
            <a:xfrm>
              <a:off x="9425478" y="5894611"/>
              <a:ext cx="44451" cy="323851"/>
            </a:xfrm>
            <a:prstGeom prst="rect">
              <a:avLst/>
            </a:prstGeom>
            <a:effectLst/>
          </p:spPr>
        </p:pic>
        <p:pic>
          <p:nvPicPr>
            <p:cNvPr id="292" name="Line Shape" descr="Line Shape"/>
            <p:cNvPicPr>
              <a:picLocks noChangeAspect="0"/>
            </p:cNvPicPr>
            <p:nvPr/>
          </p:nvPicPr>
          <p:blipFill>
            <a:blip r:embed="rId66">
              <a:extLst/>
            </a:blip>
            <a:stretch>
              <a:fillRect/>
            </a:stretch>
          </p:blipFill>
          <p:spPr>
            <a:xfrm>
              <a:off x="9419128" y="6205761"/>
              <a:ext cx="184151" cy="171451"/>
            </a:xfrm>
            <a:prstGeom prst="rect">
              <a:avLst/>
            </a:prstGeom>
            <a:effectLst/>
          </p:spPr>
        </p:pic>
        <p:pic>
          <p:nvPicPr>
            <p:cNvPr id="294" name="Line Shape" descr="Line Shape"/>
            <p:cNvPicPr>
              <a:picLocks noChangeAspect="0"/>
            </p:cNvPicPr>
            <p:nvPr/>
          </p:nvPicPr>
          <p:blipFill>
            <a:blip r:embed="rId67">
              <a:extLst/>
            </a:blip>
            <a:stretch>
              <a:fillRect/>
            </a:stretch>
          </p:blipFill>
          <p:spPr>
            <a:xfrm>
              <a:off x="9730278" y="5877519"/>
              <a:ext cx="291291" cy="493343"/>
            </a:xfrm>
            <a:prstGeom prst="rect">
              <a:avLst/>
            </a:prstGeom>
            <a:effectLst/>
          </p:spPr>
        </p:pic>
        <p:pic>
          <p:nvPicPr>
            <p:cNvPr id="296" name="Line Shape" descr="Line Shape"/>
            <p:cNvPicPr>
              <a:picLocks noChangeAspect="0"/>
            </p:cNvPicPr>
            <p:nvPr/>
          </p:nvPicPr>
          <p:blipFill>
            <a:blip r:embed="rId68">
              <a:extLst/>
            </a:blip>
            <a:stretch>
              <a:fillRect/>
            </a:stretch>
          </p:blipFill>
          <p:spPr>
            <a:xfrm>
              <a:off x="9762028" y="6059711"/>
              <a:ext cx="298451" cy="120651"/>
            </a:xfrm>
            <a:prstGeom prst="rect">
              <a:avLst/>
            </a:prstGeom>
            <a:effectLst/>
          </p:spPr>
        </p:pic>
        <p:pic>
          <p:nvPicPr>
            <p:cNvPr id="298" name="Line Shape" descr="Line Shape"/>
            <p:cNvPicPr>
              <a:picLocks noChangeAspect="0"/>
            </p:cNvPicPr>
            <p:nvPr/>
          </p:nvPicPr>
          <p:blipFill>
            <a:blip r:embed="rId69">
              <a:extLst/>
            </a:blip>
            <a:stretch>
              <a:fillRect/>
            </a:stretch>
          </p:blipFill>
          <p:spPr>
            <a:xfrm>
              <a:off x="10099576" y="5878646"/>
              <a:ext cx="189682" cy="329123"/>
            </a:xfrm>
            <a:prstGeom prst="rect">
              <a:avLst/>
            </a:prstGeom>
            <a:effectLst/>
          </p:spPr>
        </p:pic>
        <p:pic>
          <p:nvPicPr>
            <p:cNvPr id="300" name="Line Line" descr="Line Line"/>
            <p:cNvPicPr>
              <a:picLocks noChangeAspect="0"/>
            </p:cNvPicPr>
            <p:nvPr/>
          </p:nvPicPr>
          <p:blipFill>
            <a:blip r:embed="rId70">
              <a:extLst/>
            </a:blip>
            <a:stretch>
              <a:fillRect/>
            </a:stretch>
          </p:blipFill>
          <p:spPr>
            <a:xfrm>
              <a:off x="10295428" y="6167661"/>
              <a:ext cx="203201" cy="152401"/>
            </a:xfrm>
            <a:prstGeom prst="rect">
              <a:avLst/>
            </a:prstGeom>
            <a:effectLst/>
          </p:spPr>
        </p:pic>
        <p:pic>
          <p:nvPicPr>
            <p:cNvPr id="302" name="Line Shape" descr="Line Shape"/>
            <p:cNvPicPr>
              <a:picLocks noChangeAspect="0"/>
            </p:cNvPicPr>
            <p:nvPr/>
          </p:nvPicPr>
          <p:blipFill>
            <a:blip r:embed="rId71">
              <a:extLst/>
            </a:blip>
            <a:stretch>
              <a:fillRect/>
            </a:stretch>
          </p:blipFill>
          <p:spPr>
            <a:xfrm>
              <a:off x="10503174" y="5801477"/>
              <a:ext cx="358760" cy="499535"/>
            </a:xfrm>
            <a:prstGeom prst="rect">
              <a:avLst/>
            </a:prstGeom>
            <a:effectLst/>
          </p:spPr>
        </p:pic>
        <p:pic>
          <p:nvPicPr>
            <p:cNvPr id="304" name="Line Shape" descr="Line Shape"/>
            <p:cNvPicPr>
              <a:picLocks noChangeAspect="0"/>
            </p:cNvPicPr>
            <p:nvPr/>
          </p:nvPicPr>
          <p:blipFill>
            <a:blip r:embed="rId72">
              <a:extLst/>
            </a:blip>
            <a:stretch>
              <a:fillRect/>
            </a:stretch>
          </p:blipFill>
          <p:spPr>
            <a:xfrm>
              <a:off x="10600592" y="5964461"/>
              <a:ext cx="329837" cy="127001"/>
            </a:xfrm>
            <a:prstGeom prst="rect">
              <a:avLst/>
            </a:prstGeom>
            <a:effectLst/>
          </p:spPr>
        </p:pic>
        <p:pic>
          <p:nvPicPr>
            <p:cNvPr id="306" name="Line Shape" descr="Line Shape"/>
            <p:cNvPicPr>
              <a:picLocks noChangeAspect="0"/>
            </p:cNvPicPr>
            <p:nvPr/>
          </p:nvPicPr>
          <p:blipFill>
            <a:blip r:embed="rId73">
              <a:extLst/>
            </a:blip>
            <a:stretch>
              <a:fillRect/>
            </a:stretch>
          </p:blipFill>
          <p:spPr>
            <a:xfrm>
              <a:off x="10847878" y="5838311"/>
              <a:ext cx="290755" cy="315709"/>
            </a:xfrm>
            <a:prstGeom prst="rect">
              <a:avLst/>
            </a:prstGeom>
            <a:effectLst/>
          </p:spPr>
        </p:pic>
        <p:pic>
          <p:nvPicPr>
            <p:cNvPr id="308" name="Line Shape" descr="Line Shape"/>
            <p:cNvPicPr>
              <a:picLocks noChangeAspect="0"/>
            </p:cNvPicPr>
            <p:nvPr/>
          </p:nvPicPr>
          <p:blipFill>
            <a:blip r:embed="rId74">
              <a:extLst/>
            </a:blip>
            <a:stretch>
              <a:fillRect/>
            </a:stretch>
          </p:blipFill>
          <p:spPr>
            <a:xfrm>
              <a:off x="5477934" y="1830048"/>
              <a:ext cx="2131710" cy="1259088"/>
            </a:xfrm>
            <a:prstGeom prst="rect">
              <a:avLst/>
            </a:prstGeom>
            <a:effectLst/>
          </p:spPr>
        </p:pic>
        <p:pic>
          <p:nvPicPr>
            <p:cNvPr id="310" name="Line Shape" descr="Line Shape"/>
            <p:cNvPicPr>
              <a:picLocks noChangeAspect="0"/>
            </p:cNvPicPr>
            <p:nvPr/>
          </p:nvPicPr>
          <p:blipFill>
            <a:blip r:embed="rId75">
              <a:extLst/>
            </a:blip>
            <a:stretch>
              <a:fillRect/>
            </a:stretch>
          </p:blipFill>
          <p:spPr>
            <a:xfrm>
              <a:off x="1396763" y="3313542"/>
              <a:ext cx="2661645" cy="1110387"/>
            </a:xfrm>
            <a:prstGeom prst="rect">
              <a:avLst/>
            </a:prstGeom>
            <a:effectLst/>
          </p:spPr>
        </p:pic>
        <p:pic>
          <p:nvPicPr>
            <p:cNvPr id="312" name="Line Shape" descr="Line Shape"/>
            <p:cNvPicPr>
              <a:picLocks noChangeAspect="0"/>
            </p:cNvPicPr>
            <p:nvPr/>
          </p:nvPicPr>
          <p:blipFill>
            <a:blip r:embed="rId76">
              <a:extLst/>
            </a:blip>
            <a:stretch>
              <a:fillRect/>
            </a:stretch>
          </p:blipFill>
          <p:spPr>
            <a:xfrm>
              <a:off x="1216340" y="4671447"/>
              <a:ext cx="384850" cy="318377"/>
            </a:xfrm>
            <a:prstGeom prst="rect">
              <a:avLst/>
            </a:prstGeom>
            <a:effectLst/>
          </p:spPr>
        </p:pic>
        <p:pic>
          <p:nvPicPr>
            <p:cNvPr id="314" name="Line Shape" descr="Line Shape"/>
            <p:cNvPicPr>
              <a:picLocks noChangeAspect="0"/>
            </p:cNvPicPr>
            <p:nvPr/>
          </p:nvPicPr>
          <p:blipFill>
            <a:blip r:embed="rId77">
              <a:extLst/>
            </a:blip>
            <a:stretch>
              <a:fillRect/>
            </a:stretch>
          </p:blipFill>
          <p:spPr>
            <a:xfrm>
              <a:off x="1570528" y="4732561"/>
              <a:ext cx="107951" cy="234951"/>
            </a:xfrm>
            <a:prstGeom prst="rect">
              <a:avLst/>
            </a:prstGeom>
            <a:effectLst/>
          </p:spPr>
        </p:pic>
        <p:pic>
          <p:nvPicPr>
            <p:cNvPr id="316" name="Line Line" descr="Line Line"/>
            <p:cNvPicPr>
              <a:picLocks noChangeAspect="0"/>
            </p:cNvPicPr>
            <p:nvPr/>
          </p:nvPicPr>
          <p:blipFill>
            <a:blip r:embed="rId78">
              <a:extLst/>
            </a:blip>
            <a:stretch>
              <a:fillRect/>
            </a:stretch>
          </p:blipFill>
          <p:spPr>
            <a:xfrm>
              <a:off x="1589578" y="4656361"/>
              <a:ext cx="152401" cy="76201"/>
            </a:xfrm>
            <a:prstGeom prst="rect">
              <a:avLst/>
            </a:prstGeom>
            <a:effectLst/>
          </p:spPr>
        </p:pic>
        <p:pic>
          <p:nvPicPr>
            <p:cNvPr id="318" name="Line Shape" descr="Line Shape"/>
            <p:cNvPicPr>
              <a:picLocks noChangeAspect="0"/>
            </p:cNvPicPr>
            <p:nvPr/>
          </p:nvPicPr>
          <p:blipFill>
            <a:blip r:embed="rId79">
              <a:extLst/>
            </a:blip>
            <a:stretch>
              <a:fillRect/>
            </a:stretch>
          </p:blipFill>
          <p:spPr>
            <a:xfrm>
              <a:off x="1681779" y="4442207"/>
              <a:ext cx="336690" cy="543780"/>
            </a:xfrm>
            <a:prstGeom prst="rect">
              <a:avLst/>
            </a:prstGeom>
            <a:effectLst/>
          </p:spPr>
        </p:pic>
        <p:pic>
          <p:nvPicPr>
            <p:cNvPr id="320" name="Line Line" descr="Line Line"/>
            <p:cNvPicPr>
              <a:picLocks noChangeAspect="0"/>
            </p:cNvPicPr>
            <p:nvPr/>
          </p:nvPicPr>
          <p:blipFill>
            <a:blip r:embed="rId80">
              <a:extLst/>
            </a:blip>
            <a:stretch>
              <a:fillRect/>
            </a:stretch>
          </p:blipFill>
          <p:spPr>
            <a:xfrm>
              <a:off x="2027728" y="4745261"/>
              <a:ext cx="209551" cy="107951"/>
            </a:xfrm>
            <a:prstGeom prst="rect">
              <a:avLst/>
            </a:prstGeom>
            <a:effectLst/>
          </p:spPr>
        </p:pic>
        <p:pic>
          <p:nvPicPr>
            <p:cNvPr id="322" name="Line Shape" descr="Line Shape"/>
            <p:cNvPicPr>
              <a:picLocks noChangeAspect="0"/>
            </p:cNvPicPr>
            <p:nvPr/>
          </p:nvPicPr>
          <p:blipFill>
            <a:blip r:embed="rId81">
              <a:extLst/>
            </a:blip>
            <a:stretch>
              <a:fillRect/>
            </a:stretch>
          </p:blipFill>
          <p:spPr>
            <a:xfrm>
              <a:off x="2235199" y="4497611"/>
              <a:ext cx="237031" cy="417381"/>
            </a:xfrm>
            <a:prstGeom prst="rect">
              <a:avLst/>
            </a:prstGeom>
            <a:effectLst/>
          </p:spPr>
        </p:pic>
        <p:pic>
          <p:nvPicPr>
            <p:cNvPr id="324" name="Line Shape" descr="Line Shape"/>
            <p:cNvPicPr>
              <a:picLocks noChangeAspect="0"/>
            </p:cNvPicPr>
            <p:nvPr/>
          </p:nvPicPr>
          <p:blipFill>
            <a:blip r:embed="rId82">
              <a:extLst/>
            </a:blip>
            <a:stretch>
              <a:fillRect/>
            </a:stretch>
          </p:blipFill>
          <p:spPr>
            <a:xfrm>
              <a:off x="2161078" y="4671954"/>
              <a:ext cx="412751" cy="86008"/>
            </a:xfrm>
            <a:prstGeom prst="rect">
              <a:avLst/>
            </a:prstGeom>
            <a:effectLst/>
          </p:spPr>
        </p:pic>
        <p:pic>
          <p:nvPicPr>
            <p:cNvPr id="326" name="Line Shape" descr="Line Shape"/>
            <p:cNvPicPr>
              <a:picLocks noChangeAspect="0"/>
            </p:cNvPicPr>
            <p:nvPr/>
          </p:nvPicPr>
          <p:blipFill>
            <a:blip r:embed="rId83">
              <a:extLst/>
            </a:blip>
            <a:stretch>
              <a:fillRect/>
            </a:stretch>
          </p:blipFill>
          <p:spPr>
            <a:xfrm>
              <a:off x="2446368" y="4679961"/>
              <a:ext cx="267162" cy="255801"/>
            </a:xfrm>
            <a:prstGeom prst="rect">
              <a:avLst/>
            </a:prstGeom>
            <a:effectLst/>
          </p:spPr>
        </p:pic>
        <p:pic>
          <p:nvPicPr>
            <p:cNvPr id="328" name="Line Shape" descr="Line Shape"/>
            <p:cNvPicPr>
              <a:picLocks noChangeAspect="0"/>
            </p:cNvPicPr>
            <p:nvPr/>
          </p:nvPicPr>
          <p:blipFill>
            <a:blip r:embed="rId84">
              <a:extLst/>
            </a:blip>
            <a:stretch>
              <a:fillRect/>
            </a:stretch>
          </p:blipFill>
          <p:spPr>
            <a:xfrm>
              <a:off x="2681779" y="4662711"/>
              <a:ext cx="266701" cy="276490"/>
            </a:xfrm>
            <a:prstGeom prst="rect">
              <a:avLst/>
            </a:prstGeom>
            <a:effectLst/>
          </p:spPr>
        </p:pic>
        <p:pic>
          <p:nvPicPr>
            <p:cNvPr id="330" name="Line Shape" descr="Line Shape"/>
            <p:cNvPicPr>
              <a:picLocks noChangeAspect="0"/>
            </p:cNvPicPr>
            <p:nvPr/>
          </p:nvPicPr>
          <p:blipFill>
            <a:blip r:embed="rId85">
              <a:extLst/>
            </a:blip>
            <a:stretch>
              <a:fillRect/>
            </a:stretch>
          </p:blipFill>
          <p:spPr>
            <a:xfrm>
              <a:off x="2876549" y="4695744"/>
              <a:ext cx="313231" cy="226128"/>
            </a:xfrm>
            <a:prstGeom prst="rect">
              <a:avLst/>
            </a:prstGeom>
            <a:effectLst/>
          </p:spPr>
        </p:pic>
        <p:pic>
          <p:nvPicPr>
            <p:cNvPr id="332" name="Line Shape" descr="Line Shape"/>
            <p:cNvPicPr>
              <a:picLocks noChangeAspect="0"/>
            </p:cNvPicPr>
            <p:nvPr/>
          </p:nvPicPr>
          <p:blipFill>
            <a:blip r:embed="rId86">
              <a:extLst/>
            </a:blip>
            <a:stretch>
              <a:fillRect/>
            </a:stretch>
          </p:blipFill>
          <p:spPr>
            <a:xfrm>
              <a:off x="3354879" y="4712204"/>
              <a:ext cx="279401" cy="258571"/>
            </a:xfrm>
            <a:prstGeom prst="rect">
              <a:avLst/>
            </a:prstGeom>
            <a:effectLst/>
          </p:spPr>
        </p:pic>
        <p:pic>
          <p:nvPicPr>
            <p:cNvPr id="334" name="Line Shape" descr="Line Shape"/>
            <p:cNvPicPr>
              <a:picLocks noChangeAspect="0"/>
            </p:cNvPicPr>
            <p:nvPr/>
          </p:nvPicPr>
          <p:blipFill>
            <a:blip r:embed="rId87">
              <a:extLst/>
            </a:blip>
            <a:stretch>
              <a:fillRect/>
            </a:stretch>
          </p:blipFill>
          <p:spPr>
            <a:xfrm>
              <a:off x="3541206" y="4709556"/>
              <a:ext cx="213724" cy="238956"/>
            </a:xfrm>
            <a:prstGeom prst="rect">
              <a:avLst/>
            </a:prstGeom>
            <a:effectLst/>
          </p:spPr>
        </p:pic>
        <p:pic>
          <p:nvPicPr>
            <p:cNvPr id="336" name="Line Shape" descr="Line Shape"/>
            <p:cNvPicPr>
              <a:picLocks noChangeAspect="0"/>
            </p:cNvPicPr>
            <p:nvPr/>
          </p:nvPicPr>
          <p:blipFill>
            <a:blip r:embed="rId88">
              <a:extLst/>
            </a:blip>
            <a:stretch>
              <a:fillRect/>
            </a:stretch>
          </p:blipFill>
          <p:spPr>
            <a:xfrm>
              <a:off x="3744345" y="4732561"/>
              <a:ext cx="232835" cy="233212"/>
            </a:xfrm>
            <a:prstGeom prst="rect">
              <a:avLst/>
            </a:prstGeom>
            <a:effectLst/>
          </p:spPr>
        </p:pic>
        <p:pic>
          <p:nvPicPr>
            <p:cNvPr id="338" name="Line Line" descr="Line Line"/>
            <p:cNvPicPr>
              <a:picLocks noChangeAspect="0"/>
            </p:cNvPicPr>
            <p:nvPr/>
          </p:nvPicPr>
          <p:blipFill>
            <a:blip r:embed="rId89">
              <a:extLst/>
            </a:blip>
            <a:stretch>
              <a:fillRect/>
            </a:stretch>
          </p:blipFill>
          <p:spPr>
            <a:xfrm>
              <a:off x="3907329" y="4751611"/>
              <a:ext cx="107951" cy="215901"/>
            </a:xfrm>
            <a:prstGeom prst="rect">
              <a:avLst/>
            </a:prstGeom>
            <a:effectLst/>
          </p:spPr>
        </p:pic>
        <p:pic>
          <p:nvPicPr>
            <p:cNvPr id="340" name="Line Shape" descr="Line Shape"/>
            <p:cNvPicPr>
              <a:picLocks noChangeAspect="0"/>
            </p:cNvPicPr>
            <p:nvPr/>
          </p:nvPicPr>
          <p:blipFill>
            <a:blip r:embed="rId90">
              <a:extLst/>
            </a:blip>
            <a:stretch>
              <a:fillRect/>
            </a:stretch>
          </p:blipFill>
          <p:spPr>
            <a:xfrm>
              <a:off x="3958129" y="4673159"/>
              <a:ext cx="127001" cy="135603"/>
            </a:xfrm>
            <a:prstGeom prst="rect">
              <a:avLst/>
            </a:prstGeom>
            <a:effectLst/>
          </p:spPr>
        </p:pic>
        <p:pic>
          <p:nvPicPr>
            <p:cNvPr id="342" name="Line Shape" descr="Line Shape"/>
            <p:cNvPicPr>
              <a:picLocks noChangeAspect="0"/>
            </p:cNvPicPr>
            <p:nvPr/>
          </p:nvPicPr>
          <p:blipFill>
            <a:blip r:embed="rId91">
              <a:extLst/>
            </a:blip>
            <a:stretch>
              <a:fillRect/>
            </a:stretch>
          </p:blipFill>
          <p:spPr>
            <a:xfrm>
              <a:off x="4018858" y="4747277"/>
              <a:ext cx="212246" cy="239285"/>
            </a:xfrm>
            <a:prstGeom prst="rect">
              <a:avLst/>
            </a:prstGeom>
            <a:effectLst/>
          </p:spPr>
        </p:pic>
        <p:pic>
          <p:nvPicPr>
            <p:cNvPr id="344" name="Line Shape" descr="Line Shape"/>
            <p:cNvPicPr>
              <a:picLocks noChangeAspect="0"/>
            </p:cNvPicPr>
            <p:nvPr/>
          </p:nvPicPr>
          <p:blipFill>
            <a:blip r:embed="rId92">
              <a:extLst/>
            </a:blip>
            <a:stretch>
              <a:fillRect/>
            </a:stretch>
          </p:blipFill>
          <p:spPr>
            <a:xfrm>
              <a:off x="4197350" y="4732561"/>
              <a:ext cx="344980" cy="256117"/>
            </a:xfrm>
            <a:prstGeom prst="rect">
              <a:avLst/>
            </a:prstGeom>
            <a:effectLst/>
          </p:spPr>
        </p:pic>
        <p:pic>
          <p:nvPicPr>
            <p:cNvPr id="346" name="Line Shape" descr="Line Shape"/>
            <p:cNvPicPr>
              <a:picLocks noChangeAspect="0"/>
            </p:cNvPicPr>
            <p:nvPr/>
          </p:nvPicPr>
          <p:blipFill>
            <a:blip r:embed="rId93">
              <a:extLst/>
            </a:blip>
            <a:stretch>
              <a:fillRect/>
            </a:stretch>
          </p:blipFill>
          <p:spPr>
            <a:xfrm>
              <a:off x="1289388" y="5443761"/>
              <a:ext cx="712942" cy="151607"/>
            </a:xfrm>
            <a:prstGeom prst="rect">
              <a:avLst/>
            </a:prstGeom>
            <a:effectLst/>
          </p:spPr>
        </p:pic>
        <p:pic>
          <p:nvPicPr>
            <p:cNvPr id="348" name="Line Shape" descr="Line Shape"/>
            <p:cNvPicPr>
              <a:picLocks noChangeAspect="0"/>
            </p:cNvPicPr>
            <p:nvPr/>
          </p:nvPicPr>
          <p:blipFill>
            <a:blip r:embed="rId94">
              <a:extLst/>
            </a:blip>
            <a:stretch>
              <a:fillRect/>
            </a:stretch>
          </p:blipFill>
          <p:spPr>
            <a:xfrm>
              <a:off x="1720812" y="5386611"/>
              <a:ext cx="304779" cy="285751"/>
            </a:xfrm>
            <a:prstGeom prst="rect">
              <a:avLst/>
            </a:prstGeom>
            <a:effectLst/>
          </p:spPr>
        </p:pic>
        <p:pic>
          <p:nvPicPr>
            <p:cNvPr id="350" name="Line Shape" descr="Line Shape"/>
            <p:cNvPicPr>
              <a:picLocks noChangeAspect="0"/>
            </p:cNvPicPr>
            <p:nvPr/>
          </p:nvPicPr>
          <p:blipFill>
            <a:blip r:embed="rId95">
              <a:extLst/>
            </a:blip>
            <a:stretch>
              <a:fillRect/>
            </a:stretch>
          </p:blipFill>
          <p:spPr>
            <a:xfrm>
              <a:off x="2152100" y="5339644"/>
              <a:ext cx="227082" cy="675084"/>
            </a:xfrm>
            <a:prstGeom prst="rect">
              <a:avLst/>
            </a:prstGeom>
            <a:effectLst/>
          </p:spPr>
        </p:pic>
        <p:pic>
          <p:nvPicPr>
            <p:cNvPr id="352" name="Line Shape" descr="Line Shape"/>
            <p:cNvPicPr>
              <a:picLocks noChangeAspect="0"/>
            </p:cNvPicPr>
            <p:nvPr/>
          </p:nvPicPr>
          <p:blipFill>
            <a:blip r:embed="rId96">
              <a:extLst/>
            </a:blip>
            <a:stretch>
              <a:fillRect/>
            </a:stretch>
          </p:blipFill>
          <p:spPr>
            <a:xfrm>
              <a:off x="2351578" y="5359483"/>
              <a:ext cx="241301" cy="255294"/>
            </a:xfrm>
            <a:prstGeom prst="rect">
              <a:avLst/>
            </a:prstGeom>
            <a:effectLst/>
          </p:spPr>
        </p:pic>
        <p:pic>
          <p:nvPicPr>
            <p:cNvPr id="354" name="Line Shape" descr="Line Shape"/>
            <p:cNvPicPr>
              <a:picLocks noChangeAspect="0"/>
            </p:cNvPicPr>
            <p:nvPr/>
          </p:nvPicPr>
          <p:blipFill>
            <a:blip r:embed="rId97">
              <a:extLst/>
            </a:blip>
            <a:stretch>
              <a:fillRect/>
            </a:stretch>
          </p:blipFill>
          <p:spPr>
            <a:xfrm>
              <a:off x="2535464" y="5369856"/>
              <a:ext cx="279666" cy="270756"/>
            </a:xfrm>
            <a:prstGeom prst="rect">
              <a:avLst/>
            </a:prstGeom>
            <a:effectLst/>
          </p:spPr>
        </p:pic>
        <p:pic>
          <p:nvPicPr>
            <p:cNvPr id="356" name="Line Shape" descr="Line Shape"/>
            <p:cNvPicPr>
              <a:picLocks noChangeAspect="0"/>
            </p:cNvPicPr>
            <p:nvPr/>
          </p:nvPicPr>
          <p:blipFill>
            <a:blip r:embed="rId98">
              <a:extLst/>
            </a:blip>
            <a:stretch>
              <a:fillRect/>
            </a:stretch>
          </p:blipFill>
          <p:spPr>
            <a:xfrm>
              <a:off x="2819792" y="5366064"/>
              <a:ext cx="287438" cy="234331"/>
            </a:xfrm>
            <a:prstGeom prst="rect">
              <a:avLst/>
            </a:prstGeom>
            <a:effectLst/>
          </p:spPr>
        </p:pic>
        <p:pic>
          <p:nvPicPr>
            <p:cNvPr id="358" name="Line Shape" descr="Line Shape"/>
            <p:cNvPicPr>
              <a:picLocks noChangeAspect="0"/>
            </p:cNvPicPr>
            <p:nvPr/>
          </p:nvPicPr>
          <p:blipFill>
            <a:blip r:embed="rId99">
              <a:extLst/>
            </a:blip>
            <a:stretch>
              <a:fillRect/>
            </a:stretch>
          </p:blipFill>
          <p:spPr>
            <a:xfrm>
              <a:off x="3127991" y="5119911"/>
              <a:ext cx="188789" cy="467784"/>
            </a:xfrm>
            <a:prstGeom prst="rect">
              <a:avLst/>
            </a:prstGeom>
            <a:effectLst/>
          </p:spPr>
        </p:pic>
        <p:pic>
          <p:nvPicPr>
            <p:cNvPr id="360" name="Line Shape" descr="Line Shape"/>
            <p:cNvPicPr>
              <a:picLocks noChangeAspect="0"/>
            </p:cNvPicPr>
            <p:nvPr/>
          </p:nvPicPr>
          <p:blipFill>
            <a:blip r:embed="rId100">
              <a:extLst/>
            </a:blip>
            <a:stretch>
              <a:fillRect/>
            </a:stretch>
          </p:blipFill>
          <p:spPr>
            <a:xfrm>
              <a:off x="3024679" y="5361211"/>
              <a:ext cx="273051" cy="107951"/>
            </a:xfrm>
            <a:prstGeom prst="rect">
              <a:avLst/>
            </a:prstGeom>
            <a:effectLst/>
          </p:spPr>
        </p:pic>
        <p:pic>
          <p:nvPicPr>
            <p:cNvPr id="362" name="Line Shape" descr="Line Shape"/>
            <p:cNvPicPr>
              <a:picLocks noChangeAspect="0"/>
            </p:cNvPicPr>
            <p:nvPr/>
          </p:nvPicPr>
          <p:blipFill>
            <a:blip r:embed="rId101">
              <a:extLst/>
            </a:blip>
            <a:stretch>
              <a:fillRect/>
            </a:stretch>
          </p:blipFill>
          <p:spPr>
            <a:xfrm>
              <a:off x="3272329" y="5354861"/>
              <a:ext cx="120651" cy="215901"/>
            </a:xfrm>
            <a:prstGeom prst="rect">
              <a:avLst/>
            </a:prstGeom>
            <a:effectLst/>
          </p:spPr>
        </p:pic>
        <p:pic>
          <p:nvPicPr>
            <p:cNvPr id="364" name="Line Line" descr="Line Line"/>
            <p:cNvPicPr>
              <a:picLocks noChangeAspect="0"/>
            </p:cNvPicPr>
            <p:nvPr/>
          </p:nvPicPr>
          <p:blipFill>
            <a:blip r:embed="rId78">
              <a:extLst/>
            </a:blip>
            <a:stretch>
              <a:fillRect/>
            </a:stretch>
          </p:blipFill>
          <p:spPr>
            <a:xfrm>
              <a:off x="3310429" y="5329461"/>
              <a:ext cx="152401" cy="76201"/>
            </a:xfrm>
            <a:prstGeom prst="rect">
              <a:avLst/>
            </a:prstGeom>
            <a:effectLst/>
          </p:spPr>
        </p:pic>
        <p:pic>
          <p:nvPicPr>
            <p:cNvPr id="366" name="Line Shape" descr="Line Shape"/>
            <p:cNvPicPr>
              <a:picLocks noChangeAspect="0"/>
            </p:cNvPicPr>
            <p:nvPr/>
          </p:nvPicPr>
          <p:blipFill>
            <a:blip r:embed="rId102">
              <a:extLst/>
            </a:blip>
            <a:stretch>
              <a:fillRect/>
            </a:stretch>
          </p:blipFill>
          <p:spPr>
            <a:xfrm>
              <a:off x="3381998" y="5348511"/>
              <a:ext cx="258632" cy="228601"/>
            </a:xfrm>
            <a:prstGeom prst="rect">
              <a:avLst/>
            </a:prstGeom>
            <a:effectLst/>
          </p:spPr>
        </p:pic>
        <p:pic>
          <p:nvPicPr>
            <p:cNvPr id="368" name="Line Shape" descr="Line Shape"/>
            <p:cNvPicPr>
              <a:picLocks noChangeAspect="0"/>
            </p:cNvPicPr>
            <p:nvPr/>
          </p:nvPicPr>
          <p:blipFill>
            <a:blip r:embed="rId103">
              <a:extLst/>
            </a:blip>
            <a:stretch>
              <a:fillRect/>
            </a:stretch>
          </p:blipFill>
          <p:spPr>
            <a:xfrm>
              <a:off x="3556825" y="5340208"/>
              <a:ext cx="219235" cy="281354"/>
            </a:xfrm>
            <a:prstGeom prst="rect">
              <a:avLst/>
            </a:prstGeom>
            <a:effectLst/>
          </p:spPr>
        </p:pic>
        <p:pic>
          <p:nvPicPr>
            <p:cNvPr id="370" name="Line Shape" descr="Line Shape"/>
            <p:cNvPicPr>
              <a:picLocks noChangeAspect="0"/>
            </p:cNvPicPr>
            <p:nvPr/>
          </p:nvPicPr>
          <p:blipFill>
            <a:blip r:embed="rId104">
              <a:extLst/>
            </a:blip>
            <a:stretch>
              <a:fillRect/>
            </a:stretch>
          </p:blipFill>
          <p:spPr>
            <a:xfrm>
              <a:off x="3913679" y="5372693"/>
              <a:ext cx="340784" cy="261569"/>
            </a:xfrm>
            <a:prstGeom prst="rect">
              <a:avLst/>
            </a:prstGeom>
            <a:effectLst/>
          </p:spPr>
        </p:pic>
        <p:pic>
          <p:nvPicPr>
            <p:cNvPr id="372" name="Line Shape" descr="Line Shape"/>
            <p:cNvPicPr>
              <a:picLocks noChangeAspect="0"/>
            </p:cNvPicPr>
            <p:nvPr/>
          </p:nvPicPr>
          <p:blipFill>
            <a:blip r:embed="rId105">
              <a:extLst/>
            </a:blip>
            <a:stretch>
              <a:fillRect/>
            </a:stretch>
          </p:blipFill>
          <p:spPr>
            <a:xfrm>
              <a:off x="4262929" y="5412011"/>
              <a:ext cx="101601" cy="203201"/>
            </a:xfrm>
            <a:prstGeom prst="rect">
              <a:avLst/>
            </a:prstGeom>
            <a:effectLst/>
          </p:spPr>
        </p:pic>
        <p:pic>
          <p:nvPicPr>
            <p:cNvPr id="374" name="Line Line" descr="Line Line"/>
            <p:cNvPicPr>
              <a:picLocks noChangeAspect="0"/>
            </p:cNvPicPr>
            <p:nvPr/>
          </p:nvPicPr>
          <p:blipFill>
            <a:blip r:embed="rId78">
              <a:extLst/>
            </a:blip>
            <a:stretch>
              <a:fillRect/>
            </a:stretch>
          </p:blipFill>
          <p:spPr>
            <a:xfrm>
              <a:off x="4262929" y="5285011"/>
              <a:ext cx="152401" cy="76201"/>
            </a:xfrm>
            <a:prstGeom prst="rect">
              <a:avLst/>
            </a:prstGeom>
            <a:effectLst/>
          </p:spPr>
        </p:pic>
        <p:pic>
          <p:nvPicPr>
            <p:cNvPr id="376" name="Line Shape" descr="Line Shape"/>
            <p:cNvPicPr>
              <a:picLocks noChangeAspect="0"/>
            </p:cNvPicPr>
            <p:nvPr/>
          </p:nvPicPr>
          <p:blipFill>
            <a:blip r:embed="rId106">
              <a:extLst/>
            </a:blip>
            <a:stretch>
              <a:fillRect/>
            </a:stretch>
          </p:blipFill>
          <p:spPr>
            <a:xfrm>
              <a:off x="4335716" y="5116648"/>
              <a:ext cx="298345" cy="506767"/>
            </a:xfrm>
            <a:prstGeom prst="rect">
              <a:avLst/>
            </a:prstGeom>
            <a:effectLst/>
          </p:spPr>
        </p:pic>
        <p:pic>
          <p:nvPicPr>
            <p:cNvPr id="378" name="Line Line" descr="Line Line"/>
            <p:cNvPicPr>
              <a:picLocks noChangeAspect="0"/>
            </p:cNvPicPr>
            <p:nvPr/>
          </p:nvPicPr>
          <p:blipFill>
            <a:blip r:embed="rId107">
              <a:extLst/>
            </a:blip>
            <a:stretch>
              <a:fillRect/>
            </a:stretch>
          </p:blipFill>
          <p:spPr>
            <a:xfrm>
              <a:off x="4599479" y="5412011"/>
              <a:ext cx="234951" cy="127001"/>
            </a:xfrm>
            <a:prstGeom prst="rect">
              <a:avLst/>
            </a:prstGeom>
            <a:effectLst/>
          </p:spPr>
        </p:pic>
        <p:pic>
          <p:nvPicPr>
            <p:cNvPr id="380" name="Line Shape" descr="Line Shape"/>
            <p:cNvPicPr>
              <a:picLocks noChangeAspect="0"/>
            </p:cNvPicPr>
            <p:nvPr/>
          </p:nvPicPr>
          <p:blipFill>
            <a:blip r:embed="rId108">
              <a:extLst/>
            </a:blip>
            <a:stretch>
              <a:fillRect/>
            </a:stretch>
          </p:blipFill>
          <p:spPr>
            <a:xfrm>
              <a:off x="4858427" y="5138961"/>
              <a:ext cx="217303" cy="471912"/>
            </a:xfrm>
            <a:prstGeom prst="rect">
              <a:avLst/>
            </a:prstGeom>
            <a:effectLst/>
          </p:spPr>
        </p:pic>
        <p:pic>
          <p:nvPicPr>
            <p:cNvPr id="382" name="Line Line" descr="Line Line"/>
            <p:cNvPicPr>
              <a:picLocks noChangeAspect="0"/>
            </p:cNvPicPr>
            <p:nvPr/>
          </p:nvPicPr>
          <p:blipFill>
            <a:blip r:embed="rId109">
              <a:extLst/>
            </a:blip>
            <a:stretch>
              <a:fillRect/>
            </a:stretch>
          </p:blipFill>
          <p:spPr>
            <a:xfrm>
              <a:off x="4783629" y="5342161"/>
              <a:ext cx="304801" cy="82551"/>
            </a:xfrm>
            <a:prstGeom prst="rect">
              <a:avLst/>
            </a:prstGeom>
            <a:effectLst/>
          </p:spPr>
        </p:pic>
        <p:pic>
          <p:nvPicPr>
            <p:cNvPr id="384" name="Line Shape" descr="Line Shape"/>
            <p:cNvPicPr>
              <a:picLocks noChangeAspect="0"/>
            </p:cNvPicPr>
            <p:nvPr/>
          </p:nvPicPr>
          <p:blipFill>
            <a:blip r:embed="rId110">
              <a:extLst/>
            </a:blip>
            <a:stretch>
              <a:fillRect/>
            </a:stretch>
          </p:blipFill>
          <p:spPr>
            <a:xfrm>
              <a:off x="5031676" y="5299727"/>
              <a:ext cx="240904" cy="305063"/>
            </a:xfrm>
            <a:prstGeom prst="rect">
              <a:avLst/>
            </a:prstGeom>
            <a:effectLst/>
          </p:spPr>
        </p:pic>
        <p:pic>
          <p:nvPicPr>
            <p:cNvPr id="386" name="Line Shape" descr="Line Shape"/>
            <p:cNvPicPr>
              <a:picLocks noChangeAspect="0"/>
            </p:cNvPicPr>
            <p:nvPr/>
          </p:nvPicPr>
          <p:blipFill>
            <a:blip r:embed="rId111">
              <a:extLst/>
            </a:blip>
            <a:stretch>
              <a:fillRect/>
            </a:stretch>
          </p:blipFill>
          <p:spPr>
            <a:xfrm>
              <a:off x="5234479" y="5340420"/>
              <a:ext cx="184151" cy="246304"/>
            </a:xfrm>
            <a:prstGeom prst="rect">
              <a:avLst/>
            </a:prstGeom>
            <a:effectLst/>
          </p:spPr>
        </p:pic>
        <p:pic>
          <p:nvPicPr>
            <p:cNvPr id="388" name="Line Shape" descr="Line Shape"/>
            <p:cNvPicPr>
              <a:picLocks noChangeAspect="0"/>
            </p:cNvPicPr>
            <p:nvPr/>
          </p:nvPicPr>
          <p:blipFill>
            <a:blip r:embed="rId112">
              <a:extLst/>
            </a:blip>
            <a:stretch>
              <a:fillRect/>
            </a:stretch>
          </p:blipFill>
          <p:spPr>
            <a:xfrm>
              <a:off x="5423762" y="5364915"/>
              <a:ext cx="371634" cy="256647"/>
            </a:xfrm>
            <a:prstGeom prst="rect">
              <a:avLst/>
            </a:prstGeom>
            <a:effectLst/>
          </p:spPr>
        </p:pic>
        <p:pic>
          <p:nvPicPr>
            <p:cNvPr id="390" name="Line Shape" descr="Line Shape"/>
            <p:cNvPicPr>
              <a:picLocks noChangeAspect="0"/>
            </p:cNvPicPr>
            <p:nvPr/>
          </p:nvPicPr>
          <p:blipFill>
            <a:blip r:embed="rId113">
              <a:extLst/>
            </a:blip>
            <a:stretch>
              <a:fillRect/>
            </a:stretch>
          </p:blipFill>
          <p:spPr>
            <a:xfrm>
              <a:off x="5259879" y="2941861"/>
              <a:ext cx="2891262" cy="2180807"/>
            </a:xfrm>
            <a:prstGeom prst="rect">
              <a:avLst/>
            </a:prstGeom>
            <a:effectLst/>
          </p:spPr>
        </p:pic>
        <p:pic>
          <p:nvPicPr>
            <p:cNvPr id="392" name="Line Shape" descr="Line Shape"/>
            <p:cNvPicPr>
              <a:picLocks noChangeAspect="0"/>
            </p:cNvPicPr>
            <p:nvPr/>
          </p:nvPicPr>
          <p:blipFill>
            <a:blip r:embed="rId114">
              <a:extLst/>
            </a:blip>
            <a:stretch>
              <a:fillRect/>
            </a:stretch>
          </p:blipFill>
          <p:spPr>
            <a:xfrm>
              <a:off x="6657398" y="5225571"/>
              <a:ext cx="336032" cy="393076"/>
            </a:xfrm>
            <a:prstGeom prst="rect">
              <a:avLst/>
            </a:prstGeom>
            <a:effectLst/>
          </p:spPr>
        </p:pic>
        <p:pic>
          <p:nvPicPr>
            <p:cNvPr id="394" name="Line Shape" descr="Line Shape"/>
            <p:cNvPicPr>
              <a:picLocks noChangeAspect="0"/>
            </p:cNvPicPr>
            <p:nvPr/>
          </p:nvPicPr>
          <p:blipFill>
            <a:blip r:embed="rId115">
              <a:extLst/>
            </a:blip>
            <a:stretch>
              <a:fillRect/>
            </a:stretch>
          </p:blipFill>
          <p:spPr>
            <a:xfrm>
              <a:off x="6993429" y="5287928"/>
              <a:ext cx="110628" cy="136784"/>
            </a:xfrm>
            <a:prstGeom prst="rect">
              <a:avLst/>
            </a:prstGeom>
            <a:effectLst/>
          </p:spPr>
        </p:pic>
        <p:pic>
          <p:nvPicPr>
            <p:cNvPr id="396" name="Line Line" descr="Line Line"/>
            <p:cNvPicPr>
              <a:picLocks noChangeAspect="0"/>
            </p:cNvPicPr>
            <p:nvPr/>
          </p:nvPicPr>
          <p:blipFill>
            <a:blip r:embed="rId78">
              <a:extLst/>
            </a:blip>
            <a:stretch>
              <a:fillRect/>
            </a:stretch>
          </p:blipFill>
          <p:spPr>
            <a:xfrm>
              <a:off x="6987079" y="5507261"/>
              <a:ext cx="152401" cy="76201"/>
            </a:xfrm>
            <a:prstGeom prst="rect">
              <a:avLst/>
            </a:prstGeom>
            <a:effectLst/>
          </p:spPr>
        </p:pic>
        <p:pic>
          <p:nvPicPr>
            <p:cNvPr id="398" name="Line Shape" descr="Line Shape"/>
            <p:cNvPicPr>
              <a:picLocks noChangeAspect="0"/>
            </p:cNvPicPr>
            <p:nvPr/>
          </p:nvPicPr>
          <p:blipFill>
            <a:blip r:embed="rId116">
              <a:extLst/>
            </a:blip>
            <a:stretch>
              <a:fillRect/>
            </a:stretch>
          </p:blipFill>
          <p:spPr>
            <a:xfrm>
              <a:off x="7203773" y="5252053"/>
              <a:ext cx="189707" cy="329885"/>
            </a:xfrm>
            <a:prstGeom prst="rect">
              <a:avLst/>
            </a:prstGeom>
            <a:effectLst/>
          </p:spPr>
        </p:pic>
        <p:pic>
          <p:nvPicPr>
            <p:cNvPr id="400" name="Line Line" descr="Line Line"/>
            <p:cNvPicPr>
              <a:picLocks noChangeAspect="0"/>
            </p:cNvPicPr>
            <p:nvPr/>
          </p:nvPicPr>
          <p:blipFill>
            <a:blip r:embed="rId117">
              <a:extLst/>
            </a:blip>
            <a:stretch>
              <a:fillRect/>
            </a:stretch>
          </p:blipFill>
          <p:spPr>
            <a:xfrm>
              <a:off x="7298229" y="5405661"/>
              <a:ext cx="88901" cy="279401"/>
            </a:xfrm>
            <a:prstGeom prst="rect">
              <a:avLst/>
            </a:prstGeom>
            <a:effectLst/>
          </p:spPr>
        </p:pic>
        <p:pic>
          <p:nvPicPr>
            <p:cNvPr id="402" name="Line Shape" descr="Line Shape"/>
            <p:cNvPicPr>
              <a:picLocks noChangeAspect="0"/>
            </p:cNvPicPr>
            <p:nvPr/>
          </p:nvPicPr>
          <p:blipFill>
            <a:blip r:embed="rId118">
              <a:extLst/>
            </a:blip>
            <a:stretch>
              <a:fillRect/>
            </a:stretch>
          </p:blipFill>
          <p:spPr>
            <a:xfrm>
              <a:off x="7381721" y="5324355"/>
              <a:ext cx="234009" cy="396630"/>
            </a:xfrm>
            <a:prstGeom prst="rect">
              <a:avLst/>
            </a:prstGeom>
            <a:effectLst/>
          </p:spPr>
        </p:pic>
        <p:pic>
          <p:nvPicPr>
            <p:cNvPr id="404" name="Line Shape" descr="Line Shape"/>
            <p:cNvPicPr>
              <a:picLocks noChangeAspect="0"/>
            </p:cNvPicPr>
            <p:nvPr/>
          </p:nvPicPr>
          <p:blipFill>
            <a:blip r:embed="rId119">
              <a:extLst/>
            </a:blip>
            <a:stretch>
              <a:fillRect/>
            </a:stretch>
          </p:blipFill>
          <p:spPr>
            <a:xfrm>
              <a:off x="7552229" y="5350666"/>
              <a:ext cx="314005" cy="614924"/>
            </a:xfrm>
            <a:prstGeom prst="rect">
              <a:avLst/>
            </a:prstGeom>
            <a:effectLst/>
          </p:spPr>
        </p:pic>
        <p:pic>
          <p:nvPicPr>
            <p:cNvPr id="406" name="Line Shape" descr="Line Shape"/>
            <p:cNvPicPr>
              <a:picLocks noChangeAspect="0"/>
            </p:cNvPicPr>
            <p:nvPr/>
          </p:nvPicPr>
          <p:blipFill>
            <a:blip r:embed="rId120">
              <a:extLst/>
            </a:blip>
            <a:stretch>
              <a:fillRect/>
            </a:stretch>
          </p:blipFill>
          <p:spPr>
            <a:xfrm>
              <a:off x="7827395" y="5298397"/>
              <a:ext cx="328085" cy="266015"/>
            </a:xfrm>
            <a:prstGeom prst="rect">
              <a:avLst/>
            </a:prstGeom>
            <a:effectLst/>
          </p:spPr>
        </p:pic>
      </p:grpSp>
    </p:spTree>
  </p:cSld>
  <p:clrMapOvr>
    <a:masterClrMapping/>
  </p:clrMapOvr>
  <p:transition xmlns:p14="http://schemas.microsoft.com/office/powerpoint/2010/main" spd="med" advClick="1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274" name="Drawing"/>
          <p:cNvGrpSpPr/>
          <p:nvPr/>
        </p:nvGrpSpPr>
        <p:grpSpPr>
          <a:xfrm>
            <a:off x="345487" y="2135440"/>
            <a:ext cx="12371176" cy="7585352"/>
            <a:chOff x="-12700" y="0"/>
            <a:chExt cx="12371175" cy="7585350"/>
          </a:xfrm>
        </p:grpSpPr>
        <p:sp>
          <p:nvSpPr>
            <p:cNvPr id="2759" name="Shape"/>
            <p:cNvSpPr/>
            <p:nvPr/>
          </p:nvSpPr>
          <p:spPr>
            <a:xfrm>
              <a:off x="804859" y="4054596"/>
              <a:ext cx="739414" cy="21613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36" h="21414" fill="norm" stroke="1" extrusionOk="0">
                  <a:moveTo>
                    <a:pt x="2916" y="13960"/>
                  </a:moveTo>
                  <a:cubicBezTo>
                    <a:pt x="2364" y="13331"/>
                    <a:pt x="1812" y="12702"/>
                    <a:pt x="1781" y="12702"/>
                  </a:cubicBezTo>
                  <a:cubicBezTo>
                    <a:pt x="1751" y="12702"/>
                    <a:pt x="2241" y="13331"/>
                    <a:pt x="3499" y="13541"/>
                  </a:cubicBezTo>
                  <a:cubicBezTo>
                    <a:pt x="4757" y="13751"/>
                    <a:pt x="6782" y="13541"/>
                    <a:pt x="8715" y="13122"/>
                  </a:cubicBezTo>
                  <a:cubicBezTo>
                    <a:pt x="10648" y="12702"/>
                    <a:pt x="12489" y="12073"/>
                    <a:pt x="14115" y="11549"/>
                  </a:cubicBezTo>
                  <a:cubicBezTo>
                    <a:pt x="15741" y="11025"/>
                    <a:pt x="17153" y="10605"/>
                    <a:pt x="18104" y="10291"/>
                  </a:cubicBezTo>
                  <a:cubicBezTo>
                    <a:pt x="19055" y="9976"/>
                    <a:pt x="19546" y="9766"/>
                    <a:pt x="19515" y="9766"/>
                  </a:cubicBezTo>
                  <a:cubicBezTo>
                    <a:pt x="19485" y="9766"/>
                    <a:pt x="18932" y="9976"/>
                    <a:pt x="17552" y="10710"/>
                  </a:cubicBezTo>
                  <a:cubicBezTo>
                    <a:pt x="16171" y="11444"/>
                    <a:pt x="13962" y="12702"/>
                    <a:pt x="11753" y="13960"/>
                  </a:cubicBezTo>
                  <a:cubicBezTo>
                    <a:pt x="9544" y="15219"/>
                    <a:pt x="7335" y="16477"/>
                    <a:pt x="5494" y="17421"/>
                  </a:cubicBezTo>
                  <a:cubicBezTo>
                    <a:pt x="3653" y="18364"/>
                    <a:pt x="2180" y="18993"/>
                    <a:pt x="1260" y="19308"/>
                  </a:cubicBezTo>
                  <a:cubicBezTo>
                    <a:pt x="339" y="19623"/>
                    <a:pt x="-29" y="19623"/>
                    <a:pt x="2" y="19518"/>
                  </a:cubicBezTo>
                  <a:cubicBezTo>
                    <a:pt x="32" y="19413"/>
                    <a:pt x="462" y="19203"/>
                    <a:pt x="1873" y="18155"/>
                  </a:cubicBezTo>
                  <a:cubicBezTo>
                    <a:pt x="3285" y="17106"/>
                    <a:pt x="5678" y="15219"/>
                    <a:pt x="8132" y="13017"/>
                  </a:cubicBezTo>
                  <a:cubicBezTo>
                    <a:pt x="10587" y="10815"/>
                    <a:pt x="13103" y="8298"/>
                    <a:pt x="15066" y="6306"/>
                  </a:cubicBezTo>
                  <a:cubicBezTo>
                    <a:pt x="17030" y="4314"/>
                    <a:pt x="18441" y="2846"/>
                    <a:pt x="19485" y="1797"/>
                  </a:cubicBezTo>
                  <a:cubicBezTo>
                    <a:pt x="20528" y="749"/>
                    <a:pt x="21203" y="120"/>
                    <a:pt x="21387" y="15"/>
                  </a:cubicBezTo>
                  <a:cubicBezTo>
                    <a:pt x="21571" y="-90"/>
                    <a:pt x="21264" y="329"/>
                    <a:pt x="20006" y="1797"/>
                  </a:cubicBezTo>
                  <a:cubicBezTo>
                    <a:pt x="18748" y="3265"/>
                    <a:pt x="16539" y="5782"/>
                    <a:pt x="14207" y="8298"/>
                  </a:cubicBezTo>
                  <a:cubicBezTo>
                    <a:pt x="11876" y="10815"/>
                    <a:pt x="9421" y="13331"/>
                    <a:pt x="7457" y="15324"/>
                  </a:cubicBezTo>
                  <a:cubicBezTo>
                    <a:pt x="5494" y="17316"/>
                    <a:pt x="4021" y="18784"/>
                    <a:pt x="3070" y="19727"/>
                  </a:cubicBezTo>
                  <a:cubicBezTo>
                    <a:pt x="2119" y="20671"/>
                    <a:pt x="1689" y="21091"/>
                    <a:pt x="1628" y="21300"/>
                  </a:cubicBezTo>
                  <a:cubicBezTo>
                    <a:pt x="1566" y="21510"/>
                    <a:pt x="1873" y="21510"/>
                    <a:pt x="3162" y="20566"/>
                  </a:cubicBezTo>
                  <a:cubicBezTo>
                    <a:pt x="4451" y="19623"/>
                    <a:pt x="6721" y="17735"/>
                    <a:pt x="9053" y="15638"/>
                  </a:cubicBezTo>
                  <a:cubicBezTo>
                    <a:pt x="11385" y="13541"/>
                    <a:pt x="13778" y="11234"/>
                    <a:pt x="15220" y="9766"/>
                  </a:cubicBezTo>
                  <a:cubicBezTo>
                    <a:pt x="16662" y="8298"/>
                    <a:pt x="17153" y="7669"/>
                    <a:pt x="17613" y="7145"/>
                  </a:cubicBezTo>
                  <a:cubicBezTo>
                    <a:pt x="18073" y="6621"/>
                    <a:pt x="18503" y="6201"/>
                    <a:pt x="18564" y="6096"/>
                  </a:cubicBezTo>
                  <a:cubicBezTo>
                    <a:pt x="18626" y="5992"/>
                    <a:pt x="18319" y="6201"/>
                    <a:pt x="17582" y="7460"/>
                  </a:cubicBezTo>
                  <a:cubicBezTo>
                    <a:pt x="16846" y="8718"/>
                    <a:pt x="15680" y="11025"/>
                    <a:pt x="14514" y="13331"/>
                  </a:cubicBezTo>
                  <a:close/>
                </a:path>
              </a:pathLst>
            </a:custGeom>
            <a:solidFill>
              <a:srgbClr val="5E30EB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760" name="Line"/>
            <p:cNvSpPr/>
            <p:nvPr/>
          </p:nvSpPr>
          <p:spPr>
            <a:xfrm>
              <a:off x="819242" y="147180"/>
              <a:ext cx="213221" cy="60491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32" h="21434" fill="norm" stroke="1" extrusionOk="0">
                  <a:moveTo>
                    <a:pt x="21332" y="1245"/>
                  </a:moveTo>
                  <a:cubicBezTo>
                    <a:pt x="19638" y="720"/>
                    <a:pt x="17944" y="195"/>
                    <a:pt x="15720" y="45"/>
                  </a:cubicBezTo>
                  <a:cubicBezTo>
                    <a:pt x="13497" y="-105"/>
                    <a:pt x="10744" y="120"/>
                    <a:pt x="7991" y="757"/>
                  </a:cubicBezTo>
                  <a:cubicBezTo>
                    <a:pt x="5238" y="1395"/>
                    <a:pt x="2485" y="2445"/>
                    <a:pt x="1426" y="3532"/>
                  </a:cubicBezTo>
                  <a:cubicBezTo>
                    <a:pt x="367" y="4620"/>
                    <a:pt x="1003" y="5745"/>
                    <a:pt x="3120" y="6720"/>
                  </a:cubicBezTo>
                  <a:cubicBezTo>
                    <a:pt x="5238" y="7695"/>
                    <a:pt x="8838" y="8520"/>
                    <a:pt x="10956" y="9120"/>
                  </a:cubicBezTo>
                  <a:cubicBezTo>
                    <a:pt x="13073" y="9720"/>
                    <a:pt x="13708" y="10095"/>
                    <a:pt x="14026" y="10470"/>
                  </a:cubicBezTo>
                  <a:cubicBezTo>
                    <a:pt x="14344" y="10845"/>
                    <a:pt x="14344" y="11220"/>
                    <a:pt x="12650" y="11782"/>
                  </a:cubicBezTo>
                  <a:cubicBezTo>
                    <a:pt x="10956" y="12345"/>
                    <a:pt x="7567" y="13095"/>
                    <a:pt x="4920" y="13432"/>
                  </a:cubicBezTo>
                  <a:cubicBezTo>
                    <a:pt x="2273" y="13770"/>
                    <a:pt x="367" y="13695"/>
                    <a:pt x="50" y="13657"/>
                  </a:cubicBezTo>
                  <a:cubicBezTo>
                    <a:pt x="-268" y="13620"/>
                    <a:pt x="1003" y="13620"/>
                    <a:pt x="2167" y="14145"/>
                  </a:cubicBezTo>
                  <a:cubicBezTo>
                    <a:pt x="3332" y="14670"/>
                    <a:pt x="4391" y="15720"/>
                    <a:pt x="4814" y="16883"/>
                  </a:cubicBezTo>
                  <a:cubicBezTo>
                    <a:pt x="5238" y="18045"/>
                    <a:pt x="5026" y="19320"/>
                    <a:pt x="4920" y="20145"/>
                  </a:cubicBezTo>
                  <a:cubicBezTo>
                    <a:pt x="4814" y="20970"/>
                    <a:pt x="4814" y="21345"/>
                    <a:pt x="5344" y="21420"/>
                  </a:cubicBezTo>
                  <a:cubicBezTo>
                    <a:pt x="5873" y="21495"/>
                    <a:pt x="6932" y="21270"/>
                    <a:pt x="8414" y="20820"/>
                  </a:cubicBezTo>
                  <a:cubicBezTo>
                    <a:pt x="9897" y="20370"/>
                    <a:pt x="11803" y="19695"/>
                    <a:pt x="13708" y="1902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761" name="Line"/>
            <p:cNvSpPr/>
            <p:nvPr/>
          </p:nvSpPr>
          <p:spPr>
            <a:xfrm>
              <a:off x="1051512" y="322008"/>
              <a:ext cx="298451" cy="2984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3523" y="2604"/>
                    <a:pt x="7047" y="5209"/>
                    <a:pt x="10494" y="8426"/>
                  </a:cubicBezTo>
                  <a:cubicBezTo>
                    <a:pt x="13940" y="11643"/>
                    <a:pt x="17311" y="15472"/>
                    <a:pt x="19149" y="17770"/>
                  </a:cubicBezTo>
                  <a:cubicBezTo>
                    <a:pt x="20987" y="20068"/>
                    <a:pt x="21294" y="20834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762" name="Line"/>
            <p:cNvSpPr/>
            <p:nvPr/>
          </p:nvSpPr>
          <p:spPr>
            <a:xfrm>
              <a:off x="1167258" y="257925"/>
              <a:ext cx="163655" cy="40528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11" h="21319" fill="norm" stroke="1" extrusionOk="0">
                  <a:moveTo>
                    <a:pt x="21411" y="699"/>
                  </a:moveTo>
                  <a:cubicBezTo>
                    <a:pt x="20580" y="253"/>
                    <a:pt x="19749" y="-192"/>
                    <a:pt x="18642" y="86"/>
                  </a:cubicBezTo>
                  <a:cubicBezTo>
                    <a:pt x="17534" y="365"/>
                    <a:pt x="16149" y="1367"/>
                    <a:pt x="13796" y="3649"/>
                  </a:cubicBezTo>
                  <a:cubicBezTo>
                    <a:pt x="11442" y="5932"/>
                    <a:pt x="8119" y="9495"/>
                    <a:pt x="5626" y="12445"/>
                  </a:cubicBezTo>
                  <a:cubicBezTo>
                    <a:pt x="3134" y="15396"/>
                    <a:pt x="1473" y="17734"/>
                    <a:pt x="642" y="19181"/>
                  </a:cubicBezTo>
                  <a:cubicBezTo>
                    <a:pt x="-189" y="20629"/>
                    <a:pt x="-189" y="21185"/>
                    <a:pt x="503" y="21297"/>
                  </a:cubicBezTo>
                  <a:cubicBezTo>
                    <a:pt x="1196" y="21408"/>
                    <a:pt x="2580" y="21074"/>
                    <a:pt x="3965" y="2074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763" name="Line"/>
            <p:cNvSpPr/>
            <p:nvPr/>
          </p:nvSpPr>
          <p:spPr>
            <a:xfrm>
              <a:off x="1407112" y="531558"/>
              <a:ext cx="6351" cy="139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764" name="Line"/>
            <p:cNvSpPr/>
            <p:nvPr/>
          </p:nvSpPr>
          <p:spPr>
            <a:xfrm>
              <a:off x="1534112" y="639508"/>
              <a:ext cx="25401" cy="254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765" name="Line"/>
            <p:cNvSpPr/>
            <p:nvPr/>
          </p:nvSpPr>
          <p:spPr>
            <a:xfrm>
              <a:off x="1883362" y="586031"/>
              <a:ext cx="63501" cy="2172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157" fill="norm" stroke="1" extrusionOk="0">
                  <a:moveTo>
                    <a:pt x="0" y="20157"/>
                  </a:moveTo>
                  <a:cubicBezTo>
                    <a:pt x="2160" y="12302"/>
                    <a:pt x="4320" y="4448"/>
                    <a:pt x="7920" y="1502"/>
                  </a:cubicBezTo>
                  <a:cubicBezTo>
                    <a:pt x="11520" y="-1443"/>
                    <a:pt x="16560" y="521"/>
                    <a:pt x="21600" y="2484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766" name="Line"/>
            <p:cNvSpPr/>
            <p:nvPr/>
          </p:nvSpPr>
          <p:spPr>
            <a:xfrm>
              <a:off x="2067512" y="595058"/>
              <a:ext cx="44451" cy="952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767" name="Line"/>
            <p:cNvSpPr/>
            <p:nvPr/>
          </p:nvSpPr>
          <p:spPr>
            <a:xfrm>
              <a:off x="2385012" y="245808"/>
              <a:ext cx="234951" cy="4254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3308" y="2687"/>
                    <a:pt x="6616" y="5373"/>
                    <a:pt x="9827" y="8275"/>
                  </a:cubicBezTo>
                  <a:cubicBezTo>
                    <a:pt x="13038" y="11176"/>
                    <a:pt x="16151" y="14293"/>
                    <a:pt x="18097" y="16549"/>
                  </a:cubicBezTo>
                  <a:cubicBezTo>
                    <a:pt x="20043" y="18806"/>
                    <a:pt x="20822" y="20203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768" name="Line"/>
            <p:cNvSpPr/>
            <p:nvPr/>
          </p:nvSpPr>
          <p:spPr>
            <a:xfrm>
              <a:off x="2480262" y="214058"/>
              <a:ext cx="107951" cy="4826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9482" y="853"/>
                    <a:pt x="17365" y="1705"/>
                    <a:pt x="14400" y="3789"/>
                  </a:cubicBezTo>
                  <a:cubicBezTo>
                    <a:pt x="11435" y="5874"/>
                    <a:pt x="7624" y="9189"/>
                    <a:pt x="5082" y="12363"/>
                  </a:cubicBezTo>
                  <a:cubicBezTo>
                    <a:pt x="2541" y="15537"/>
                    <a:pt x="1271" y="18568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769" name="Line"/>
            <p:cNvSpPr/>
            <p:nvPr/>
          </p:nvSpPr>
          <p:spPr>
            <a:xfrm>
              <a:off x="2639012" y="499088"/>
              <a:ext cx="152401" cy="14155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935" fill="norm" stroke="1" extrusionOk="0">
                  <a:moveTo>
                    <a:pt x="0" y="1985"/>
                  </a:moveTo>
                  <a:cubicBezTo>
                    <a:pt x="600" y="6994"/>
                    <a:pt x="1200" y="12003"/>
                    <a:pt x="1350" y="15446"/>
                  </a:cubicBezTo>
                  <a:cubicBezTo>
                    <a:pt x="1500" y="18890"/>
                    <a:pt x="1200" y="20768"/>
                    <a:pt x="900" y="20924"/>
                  </a:cubicBezTo>
                  <a:cubicBezTo>
                    <a:pt x="600" y="21081"/>
                    <a:pt x="300" y="19516"/>
                    <a:pt x="600" y="16385"/>
                  </a:cubicBezTo>
                  <a:cubicBezTo>
                    <a:pt x="900" y="13255"/>
                    <a:pt x="1800" y="8559"/>
                    <a:pt x="3750" y="5116"/>
                  </a:cubicBezTo>
                  <a:cubicBezTo>
                    <a:pt x="5700" y="1672"/>
                    <a:pt x="8700" y="-519"/>
                    <a:pt x="11250" y="107"/>
                  </a:cubicBezTo>
                  <a:cubicBezTo>
                    <a:pt x="13800" y="733"/>
                    <a:pt x="15900" y="4177"/>
                    <a:pt x="17550" y="7933"/>
                  </a:cubicBezTo>
                  <a:cubicBezTo>
                    <a:pt x="19200" y="11690"/>
                    <a:pt x="20400" y="15759"/>
                    <a:pt x="21600" y="19829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770" name="Line"/>
            <p:cNvSpPr/>
            <p:nvPr/>
          </p:nvSpPr>
          <p:spPr>
            <a:xfrm>
              <a:off x="2797762" y="115544"/>
              <a:ext cx="162698" cy="58111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16" h="21564" fill="norm" stroke="1" extrusionOk="0">
                  <a:moveTo>
                    <a:pt x="0" y="1771"/>
                  </a:moveTo>
                  <a:cubicBezTo>
                    <a:pt x="0" y="1378"/>
                    <a:pt x="0" y="985"/>
                    <a:pt x="410" y="632"/>
                  </a:cubicBezTo>
                  <a:cubicBezTo>
                    <a:pt x="820" y="278"/>
                    <a:pt x="1641" y="-36"/>
                    <a:pt x="3418" y="3"/>
                  </a:cubicBezTo>
                  <a:cubicBezTo>
                    <a:pt x="5195" y="43"/>
                    <a:pt x="7929" y="435"/>
                    <a:pt x="9433" y="1456"/>
                  </a:cubicBezTo>
                  <a:cubicBezTo>
                    <a:pt x="10937" y="2477"/>
                    <a:pt x="11210" y="4127"/>
                    <a:pt x="10663" y="5580"/>
                  </a:cubicBezTo>
                  <a:cubicBezTo>
                    <a:pt x="10116" y="7033"/>
                    <a:pt x="8749" y="8290"/>
                    <a:pt x="8066" y="9115"/>
                  </a:cubicBezTo>
                  <a:cubicBezTo>
                    <a:pt x="7382" y="9939"/>
                    <a:pt x="7382" y="10332"/>
                    <a:pt x="8476" y="10843"/>
                  </a:cubicBezTo>
                  <a:cubicBezTo>
                    <a:pt x="9570" y="11353"/>
                    <a:pt x="11757" y="11981"/>
                    <a:pt x="14354" y="13003"/>
                  </a:cubicBezTo>
                  <a:cubicBezTo>
                    <a:pt x="16952" y="14024"/>
                    <a:pt x="19959" y="15437"/>
                    <a:pt x="20780" y="16694"/>
                  </a:cubicBezTo>
                  <a:cubicBezTo>
                    <a:pt x="21600" y="17951"/>
                    <a:pt x="20233" y="19051"/>
                    <a:pt x="17499" y="19836"/>
                  </a:cubicBezTo>
                  <a:cubicBezTo>
                    <a:pt x="14765" y="20621"/>
                    <a:pt x="10663" y="21093"/>
                    <a:pt x="6562" y="21564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771" name="Line"/>
            <p:cNvSpPr/>
            <p:nvPr/>
          </p:nvSpPr>
          <p:spPr>
            <a:xfrm>
              <a:off x="3420062" y="391858"/>
              <a:ext cx="1" cy="1587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6200" h="21600" fill="norm" stroke="1" extrusionOk="0">
                  <a:moveTo>
                    <a:pt x="0" y="0"/>
                  </a:moveTo>
                  <a:cubicBezTo>
                    <a:pt x="21600" y="7200"/>
                    <a:pt x="21600" y="1440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772" name="Line"/>
            <p:cNvSpPr/>
            <p:nvPr/>
          </p:nvSpPr>
          <p:spPr>
            <a:xfrm>
              <a:off x="3394662" y="233108"/>
              <a:ext cx="19051" cy="317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773" name="Line"/>
            <p:cNvSpPr/>
            <p:nvPr/>
          </p:nvSpPr>
          <p:spPr>
            <a:xfrm>
              <a:off x="3528012" y="391858"/>
              <a:ext cx="1" cy="171451"/>
            </a:xfrm>
            <a:prstGeom prst="ellipse">
              <a:avLst/>
            </a:pr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774" name="Line"/>
            <p:cNvSpPr/>
            <p:nvPr/>
          </p:nvSpPr>
          <p:spPr>
            <a:xfrm>
              <a:off x="3534362" y="328358"/>
              <a:ext cx="38101" cy="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16200" fill="norm" stroke="1" extrusionOk="0">
                  <a:moveTo>
                    <a:pt x="0" y="0"/>
                  </a:moveTo>
                  <a:cubicBezTo>
                    <a:pt x="7200" y="21600"/>
                    <a:pt x="14400" y="216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775" name="Line"/>
            <p:cNvSpPr/>
            <p:nvPr/>
          </p:nvSpPr>
          <p:spPr>
            <a:xfrm>
              <a:off x="3598805" y="114209"/>
              <a:ext cx="138758" cy="46521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54" h="21385" fill="norm" stroke="1" extrusionOk="0">
                  <a:moveTo>
                    <a:pt x="18509" y="12763"/>
                  </a:moveTo>
                  <a:cubicBezTo>
                    <a:pt x="16872" y="12179"/>
                    <a:pt x="15236" y="11596"/>
                    <a:pt x="12618" y="11596"/>
                  </a:cubicBezTo>
                  <a:cubicBezTo>
                    <a:pt x="9999" y="11596"/>
                    <a:pt x="6399" y="12179"/>
                    <a:pt x="3945" y="13493"/>
                  </a:cubicBezTo>
                  <a:cubicBezTo>
                    <a:pt x="1490" y="14806"/>
                    <a:pt x="181" y="16850"/>
                    <a:pt x="18" y="18309"/>
                  </a:cubicBezTo>
                  <a:cubicBezTo>
                    <a:pt x="-146" y="19769"/>
                    <a:pt x="836" y="20644"/>
                    <a:pt x="2145" y="21082"/>
                  </a:cubicBezTo>
                  <a:cubicBezTo>
                    <a:pt x="3454" y="21520"/>
                    <a:pt x="5090" y="21520"/>
                    <a:pt x="7381" y="20839"/>
                  </a:cubicBezTo>
                  <a:cubicBezTo>
                    <a:pt x="9672" y="20158"/>
                    <a:pt x="12618" y="18796"/>
                    <a:pt x="15072" y="16509"/>
                  </a:cubicBezTo>
                  <a:cubicBezTo>
                    <a:pt x="17527" y="14223"/>
                    <a:pt x="19490" y="11012"/>
                    <a:pt x="20309" y="8288"/>
                  </a:cubicBezTo>
                  <a:cubicBezTo>
                    <a:pt x="21127" y="5563"/>
                    <a:pt x="20799" y="3325"/>
                    <a:pt x="20145" y="1963"/>
                  </a:cubicBezTo>
                  <a:cubicBezTo>
                    <a:pt x="19490" y="601"/>
                    <a:pt x="18509" y="115"/>
                    <a:pt x="17363" y="17"/>
                  </a:cubicBezTo>
                  <a:cubicBezTo>
                    <a:pt x="16218" y="-80"/>
                    <a:pt x="14909" y="212"/>
                    <a:pt x="14090" y="1769"/>
                  </a:cubicBezTo>
                  <a:cubicBezTo>
                    <a:pt x="13272" y="3325"/>
                    <a:pt x="12945" y="6147"/>
                    <a:pt x="14254" y="9261"/>
                  </a:cubicBezTo>
                  <a:cubicBezTo>
                    <a:pt x="15563" y="12374"/>
                    <a:pt x="18509" y="15779"/>
                    <a:pt x="21454" y="1918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776" name="Line"/>
            <p:cNvSpPr/>
            <p:nvPr/>
          </p:nvSpPr>
          <p:spPr>
            <a:xfrm>
              <a:off x="4331005" y="151200"/>
              <a:ext cx="225708" cy="43016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26" h="21413" fill="norm" stroke="1" extrusionOk="0">
                  <a:moveTo>
                    <a:pt x="3963" y="8187"/>
                  </a:moveTo>
                  <a:cubicBezTo>
                    <a:pt x="3156" y="11664"/>
                    <a:pt x="2348" y="15141"/>
                    <a:pt x="1945" y="17143"/>
                  </a:cubicBezTo>
                  <a:cubicBezTo>
                    <a:pt x="1541" y="19145"/>
                    <a:pt x="1541" y="19672"/>
                    <a:pt x="1440" y="20251"/>
                  </a:cubicBezTo>
                  <a:cubicBezTo>
                    <a:pt x="1339" y="20831"/>
                    <a:pt x="1137" y="21463"/>
                    <a:pt x="935" y="21410"/>
                  </a:cubicBezTo>
                  <a:cubicBezTo>
                    <a:pt x="733" y="21358"/>
                    <a:pt x="532" y="20620"/>
                    <a:pt x="330" y="18144"/>
                  </a:cubicBezTo>
                  <a:cubicBezTo>
                    <a:pt x="128" y="15668"/>
                    <a:pt x="-74" y="11453"/>
                    <a:pt x="27" y="8398"/>
                  </a:cubicBezTo>
                  <a:cubicBezTo>
                    <a:pt x="128" y="5342"/>
                    <a:pt x="532" y="3445"/>
                    <a:pt x="935" y="2181"/>
                  </a:cubicBezTo>
                  <a:cubicBezTo>
                    <a:pt x="1339" y="917"/>
                    <a:pt x="1743" y="284"/>
                    <a:pt x="2449" y="74"/>
                  </a:cubicBezTo>
                  <a:cubicBezTo>
                    <a:pt x="3156" y="-137"/>
                    <a:pt x="4165" y="74"/>
                    <a:pt x="5477" y="1127"/>
                  </a:cubicBezTo>
                  <a:cubicBezTo>
                    <a:pt x="6790" y="2181"/>
                    <a:pt x="8405" y="4078"/>
                    <a:pt x="9010" y="6027"/>
                  </a:cubicBezTo>
                  <a:cubicBezTo>
                    <a:pt x="9616" y="7976"/>
                    <a:pt x="9212" y="9978"/>
                    <a:pt x="8102" y="11348"/>
                  </a:cubicBezTo>
                  <a:cubicBezTo>
                    <a:pt x="6991" y="12718"/>
                    <a:pt x="5175" y="13455"/>
                    <a:pt x="3661" y="13824"/>
                  </a:cubicBezTo>
                  <a:cubicBezTo>
                    <a:pt x="2147" y="14193"/>
                    <a:pt x="935" y="14193"/>
                    <a:pt x="834" y="14403"/>
                  </a:cubicBezTo>
                  <a:cubicBezTo>
                    <a:pt x="733" y="14614"/>
                    <a:pt x="1743" y="15036"/>
                    <a:pt x="3862" y="15721"/>
                  </a:cubicBezTo>
                  <a:cubicBezTo>
                    <a:pt x="5982" y="16405"/>
                    <a:pt x="9212" y="17354"/>
                    <a:pt x="11836" y="17775"/>
                  </a:cubicBezTo>
                  <a:cubicBezTo>
                    <a:pt x="14461" y="18197"/>
                    <a:pt x="16479" y="18091"/>
                    <a:pt x="17993" y="17406"/>
                  </a:cubicBezTo>
                  <a:cubicBezTo>
                    <a:pt x="19507" y="16722"/>
                    <a:pt x="20517" y="15457"/>
                    <a:pt x="21526" y="14193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777" name="Line"/>
            <p:cNvSpPr/>
            <p:nvPr/>
          </p:nvSpPr>
          <p:spPr>
            <a:xfrm>
              <a:off x="4556712" y="228217"/>
              <a:ext cx="165101" cy="26735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315" fill="norm" stroke="1" extrusionOk="0">
                  <a:moveTo>
                    <a:pt x="0" y="2415"/>
                  </a:moveTo>
                  <a:cubicBezTo>
                    <a:pt x="0" y="1065"/>
                    <a:pt x="0" y="-285"/>
                    <a:pt x="554" y="52"/>
                  </a:cubicBezTo>
                  <a:cubicBezTo>
                    <a:pt x="1108" y="390"/>
                    <a:pt x="2215" y="2415"/>
                    <a:pt x="3185" y="5368"/>
                  </a:cubicBezTo>
                  <a:cubicBezTo>
                    <a:pt x="4154" y="8321"/>
                    <a:pt x="4985" y="12202"/>
                    <a:pt x="5677" y="14734"/>
                  </a:cubicBezTo>
                  <a:cubicBezTo>
                    <a:pt x="6369" y="17265"/>
                    <a:pt x="6923" y="18446"/>
                    <a:pt x="7615" y="19459"/>
                  </a:cubicBezTo>
                  <a:cubicBezTo>
                    <a:pt x="8308" y="20471"/>
                    <a:pt x="9138" y="21315"/>
                    <a:pt x="10108" y="21315"/>
                  </a:cubicBezTo>
                  <a:cubicBezTo>
                    <a:pt x="11077" y="21315"/>
                    <a:pt x="12185" y="20471"/>
                    <a:pt x="13431" y="17349"/>
                  </a:cubicBezTo>
                  <a:cubicBezTo>
                    <a:pt x="14677" y="14228"/>
                    <a:pt x="16062" y="8828"/>
                    <a:pt x="16754" y="5621"/>
                  </a:cubicBezTo>
                  <a:cubicBezTo>
                    <a:pt x="17446" y="2415"/>
                    <a:pt x="17446" y="1402"/>
                    <a:pt x="18138" y="1318"/>
                  </a:cubicBezTo>
                  <a:cubicBezTo>
                    <a:pt x="18831" y="1234"/>
                    <a:pt x="20215" y="2077"/>
                    <a:pt x="21600" y="2921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778" name="Line"/>
            <p:cNvSpPr/>
            <p:nvPr/>
          </p:nvSpPr>
          <p:spPr>
            <a:xfrm>
              <a:off x="4715222" y="341058"/>
              <a:ext cx="133553" cy="16721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649" h="21600" fill="norm" stroke="1" extrusionOk="0">
                  <a:moveTo>
                    <a:pt x="14765" y="1641"/>
                  </a:moveTo>
                  <a:cubicBezTo>
                    <a:pt x="13456" y="820"/>
                    <a:pt x="12147" y="0"/>
                    <a:pt x="9692" y="0"/>
                  </a:cubicBezTo>
                  <a:cubicBezTo>
                    <a:pt x="7238" y="0"/>
                    <a:pt x="3638" y="820"/>
                    <a:pt x="1674" y="2051"/>
                  </a:cubicBezTo>
                  <a:cubicBezTo>
                    <a:pt x="-290" y="3281"/>
                    <a:pt x="-617" y="4922"/>
                    <a:pt x="1183" y="6699"/>
                  </a:cubicBezTo>
                  <a:cubicBezTo>
                    <a:pt x="2983" y="8476"/>
                    <a:pt x="6910" y="10390"/>
                    <a:pt x="10347" y="12030"/>
                  </a:cubicBezTo>
                  <a:cubicBezTo>
                    <a:pt x="13783" y="13671"/>
                    <a:pt x="16728" y="15038"/>
                    <a:pt x="18528" y="16405"/>
                  </a:cubicBezTo>
                  <a:cubicBezTo>
                    <a:pt x="20328" y="17772"/>
                    <a:pt x="20983" y="19139"/>
                    <a:pt x="20492" y="20096"/>
                  </a:cubicBezTo>
                  <a:cubicBezTo>
                    <a:pt x="20001" y="21053"/>
                    <a:pt x="18365" y="21600"/>
                    <a:pt x="15419" y="21600"/>
                  </a:cubicBezTo>
                  <a:cubicBezTo>
                    <a:pt x="12474" y="21600"/>
                    <a:pt x="8219" y="21053"/>
                    <a:pt x="3965" y="2050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779" name="Line"/>
            <p:cNvSpPr/>
            <p:nvPr/>
          </p:nvSpPr>
          <p:spPr>
            <a:xfrm>
              <a:off x="5251779" y="271208"/>
              <a:ext cx="378084" cy="22492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35" h="21452" fill="norm" stroke="1" extrusionOk="0">
                  <a:moveTo>
                    <a:pt x="3435" y="21196"/>
                  </a:moveTo>
                  <a:cubicBezTo>
                    <a:pt x="2475" y="21398"/>
                    <a:pt x="1515" y="21600"/>
                    <a:pt x="855" y="21297"/>
                  </a:cubicBezTo>
                  <a:cubicBezTo>
                    <a:pt x="195" y="20994"/>
                    <a:pt x="-165" y="20187"/>
                    <a:pt x="75" y="17664"/>
                  </a:cubicBezTo>
                  <a:cubicBezTo>
                    <a:pt x="315" y="15140"/>
                    <a:pt x="1155" y="10901"/>
                    <a:pt x="2535" y="8378"/>
                  </a:cubicBezTo>
                  <a:cubicBezTo>
                    <a:pt x="3915" y="5854"/>
                    <a:pt x="5835" y="5047"/>
                    <a:pt x="7695" y="6258"/>
                  </a:cubicBezTo>
                  <a:cubicBezTo>
                    <a:pt x="9555" y="7469"/>
                    <a:pt x="11355" y="10699"/>
                    <a:pt x="12495" y="12718"/>
                  </a:cubicBezTo>
                  <a:cubicBezTo>
                    <a:pt x="13635" y="14736"/>
                    <a:pt x="14115" y="15544"/>
                    <a:pt x="14655" y="16049"/>
                  </a:cubicBezTo>
                  <a:cubicBezTo>
                    <a:pt x="15195" y="16553"/>
                    <a:pt x="15795" y="16755"/>
                    <a:pt x="16215" y="16351"/>
                  </a:cubicBezTo>
                  <a:cubicBezTo>
                    <a:pt x="16635" y="15948"/>
                    <a:pt x="16875" y="14938"/>
                    <a:pt x="17715" y="12112"/>
                  </a:cubicBezTo>
                  <a:cubicBezTo>
                    <a:pt x="18555" y="9286"/>
                    <a:pt x="19995" y="4643"/>
                    <a:pt x="21435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780" name="Line"/>
            <p:cNvSpPr/>
            <p:nvPr/>
          </p:nvSpPr>
          <p:spPr>
            <a:xfrm>
              <a:off x="5788612" y="137858"/>
              <a:ext cx="184151" cy="3810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3228" y="3000"/>
                    <a:pt x="6455" y="6000"/>
                    <a:pt x="9434" y="8940"/>
                  </a:cubicBezTo>
                  <a:cubicBezTo>
                    <a:pt x="12414" y="11880"/>
                    <a:pt x="15145" y="14760"/>
                    <a:pt x="17131" y="16860"/>
                  </a:cubicBezTo>
                  <a:cubicBezTo>
                    <a:pt x="19117" y="18960"/>
                    <a:pt x="20359" y="2028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781" name="Line"/>
            <p:cNvSpPr/>
            <p:nvPr/>
          </p:nvSpPr>
          <p:spPr>
            <a:xfrm>
              <a:off x="5725112" y="72618"/>
              <a:ext cx="304801" cy="47799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88" fill="norm" stroke="1" extrusionOk="0">
                  <a:moveTo>
                    <a:pt x="21600" y="649"/>
                  </a:moveTo>
                  <a:cubicBezTo>
                    <a:pt x="21150" y="269"/>
                    <a:pt x="20700" y="-112"/>
                    <a:pt x="20325" y="31"/>
                  </a:cubicBezTo>
                  <a:cubicBezTo>
                    <a:pt x="19950" y="173"/>
                    <a:pt x="19650" y="840"/>
                    <a:pt x="18150" y="2838"/>
                  </a:cubicBezTo>
                  <a:cubicBezTo>
                    <a:pt x="16650" y="4836"/>
                    <a:pt x="13950" y="8166"/>
                    <a:pt x="10950" y="11259"/>
                  </a:cubicBezTo>
                  <a:cubicBezTo>
                    <a:pt x="7950" y="14351"/>
                    <a:pt x="4650" y="17206"/>
                    <a:pt x="2775" y="18871"/>
                  </a:cubicBezTo>
                  <a:cubicBezTo>
                    <a:pt x="900" y="20536"/>
                    <a:pt x="450" y="21012"/>
                    <a:pt x="0" y="2148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782" name="Line"/>
            <p:cNvSpPr/>
            <p:nvPr/>
          </p:nvSpPr>
          <p:spPr>
            <a:xfrm>
              <a:off x="6061662" y="525208"/>
              <a:ext cx="63501" cy="952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783" name="Line"/>
            <p:cNvSpPr/>
            <p:nvPr/>
          </p:nvSpPr>
          <p:spPr>
            <a:xfrm>
              <a:off x="6718684" y="80090"/>
              <a:ext cx="181179" cy="36083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51" h="21162" fill="norm" stroke="1" extrusionOk="0">
                  <a:moveTo>
                    <a:pt x="21251" y="2271"/>
                  </a:moveTo>
                  <a:cubicBezTo>
                    <a:pt x="21003" y="1650"/>
                    <a:pt x="20754" y="1030"/>
                    <a:pt x="19141" y="533"/>
                  </a:cubicBezTo>
                  <a:cubicBezTo>
                    <a:pt x="17527" y="36"/>
                    <a:pt x="14548" y="-336"/>
                    <a:pt x="11320" y="471"/>
                  </a:cubicBezTo>
                  <a:cubicBezTo>
                    <a:pt x="8092" y="1278"/>
                    <a:pt x="4617" y="3264"/>
                    <a:pt x="2506" y="5685"/>
                  </a:cubicBezTo>
                  <a:cubicBezTo>
                    <a:pt x="396" y="8105"/>
                    <a:pt x="-349" y="10961"/>
                    <a:pt x="148" y="13505"/>
                  </a:cubicBezTo>
                  <a:cubicBezTo>
                    <a:pt x="644" y="16050"/>
                    <a:pt x="2382" y="18285"/>
                    <a:pt x="4617" y="19588"/>
                  </a:cubicBezTo>
                  <a:cubicBezTo>
                    <a:pt x="6851" y="20892"/>
                    <a:pt x="9582" y="21264"/>
                    <a:pt x="11941" y="21140"/>
                  </a:cubicBezTo>
                  <a:cubicBezTo>
                    <a:pt x="14299" y="21016"/>
                    <a:pt x="16285" y="20395"/>
                    <a:pt x="18272" y="19774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784" name="Line"/>
            <p:cNvSpPr/>
            <p:nvPr/>
          </p:nvSpPr>
          <p:spPr>
            <a:xfrm>
              <a:off x="6703012" y="296608"/>
              <a:ext cx="196851" cy="254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785" name="Line"/>
            <p:cNvSpPr/>
            <p:nvPr/>
          </p:nvSpPr>
          <p:spPr>
            <a:xfrm>
              <a:off x="7004884" y="88732"/>
              <a:ext cx="237516" cy="30312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61" h="21333" fill="norm" stroke="1" extrusionOk="0">
                  <a:moveTo>
                    <a:pt x="20725" y="2563"/>
                  </a:moveTo>
                  <a:cubicBezTo>
                    <a:pt x="21104" y="1819"/>
                    <a:pt x="21483" y="1074"/>
                    <a:pt x="21104" y="552"/>
                  </a:cubicBezTo>
                  <a:cubicBezTo>
                    <a:pt x="20725" y="31"/>
                    <a:pt x="19588" y="-267"/>
                    <a:pt x="17125" y="329"/>
                  </a:cubicBezTo>
                  <a:cubicBezTo>
                    <a:pt x="14662" y="925"/>
                    <a:pt x="10872" y="2414"/>
                    <a:pt x="8030" y="4202"/>
                  </a:cubicBezTo>
                  <a:cubicBezTo>
                    <a:pt x="5188" y="5990"/>
                    <a:pt x="3294" y="8075"/>
                    <a:pt x="2062" y="10384"/>
                  </a:cubicBezTo>
                  <a:cubicBezTo>
                    <a:pt x="830" y="12693"/>
                    <a:pt x="262" y="15225"/>
                    <a:pt x="72" y="16864"/>
                  </a:cubicBezTo>
                  <a:cubicBezTo>
                    <a:pt x="-117" y="18503"/>
                    <a:pt x="72" y="19247"/>
                    <a:pt x="546" y="19843"/>
                  </a:cubicBezTo>
                  <a:cubicBezTo>
                    <a:pt x="1020" y="20439"/>
                    <a:pt x="1778" y="20886"/>
                    <a:pt x="4241" y="21110"/>
                  </a:cubicBezTo>
                  <a:cubicBezTo>
                    <a:pt x="6704" y="21333"/>
                    <a:pt x="10872" y="21333"/>
                    <a:pt x="15041" y="21333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786" name="Line"/>
            <p:cNvSpPr/>
            <p:nvPr/>
          </p:nvSpPr>
          <p:spPr>
            <a:xfrm>
              <a:off x="7287212" y="150558"/>
              <a:ext cx="165101" cy="2984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5538" y="4749"/>
                    <a:pt x="11077" y="9498"/>
                    <a:pt x="14677" y="13098"/>
                  </a:cubicBezTo>
                  <a:cubicBezTo>
                    <a:pt x="18277" y="16698"/>
                    <a:pt x="19938" y="19149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787" name="Line"/>
            <p:cNvSpPr/>
            <p:nvPr/>
          </p:nvSpPr>
          <p:spPr>
            <a:xfrm>
              <a:off x="7338012" y="186542"/>
              <a:ext cx="152401" cy="25611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23" fill="norm" stroke="1" extrusionOk="0">
                  <a:moveTo>
                    <a:pt x="21600" y="177"/>
                  </a:moveTo>
                  <a:cubicBezTo>
                    <a:pt x="19800" y="0"/>
                    <a:pt x="18000" y="-177"/>
                    <a:pt x="16650" y="354"/>
                  </a:cubicBezTo>
                  <a:cubicBezTo>
                    <a:pt x="15300" y="885"/>
                    <a:pt x="14400" y="2125"/>
                    <a:pt x="11850" y="4869"/>
                  </a:cubicBezTo>
                  <a:cubicBezTo>
                    <a:pt x="9300" y="7613"/>
                    <a:pt x="5100" y="11862"/>
                    <a:pt x="2850" y="14872"/>
                  </a:cubicBezTo>
                  <a:cubicBezTo>
                    <a:pt x="600" y="17882"/>
                    <a:pt x="300" y="19653"/>
                    <a:pt x="0" y="21423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788" name="Line"/>
            <p:cNvSpPr/>
            <p:nvPr/>
          </p:nvSpPr>
          <p:spPr>
            <a:xfrm>
              <a:off x="7452312" y="71808"/>
              <a:ext cx="275978" cy="4343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98" h="21517" fill="norm" stroke="1" extrusionOk="0">
                  <a:moveTo>
                    <a:pt x="0" y="2643"/>
                  </a:moveTo>
                  <a:cubicBezTo>
                    <a:pt x="330" y="2119"/>
                    <a:pt x="660" y="1595"/>
                    <a:pt x="2721" y="1123"/>
                  </a:cubicBezTo>
                  <a:cubicBezTo>
                    <a:pt x="4782" y="651"/>
                    <a:pt x="8574" y="232"/>
                    <a:pt x="10965" y="74"/>
                  </a:cubicBezTo>
                  <a:cubicBezTo>
                    <a:pt x="13356" y="-83"/>
                    <a:pt x="14345" y="22"/>
                    <a:pt x="15087" y="284"/>
                  </a:cubicBezTo>
                  <a:cubicBezTo>
                    <a:pt x="15829" y="546"/>
                    <a:pt x="16324" y="966"/>
                    <a:pt x="16489" y="2014"/>
                  </a:cubicBezTo>
                  <a:cubicBezTo>
                    <a:pt x="16653" y="3063"/>
                    <a:pt x="16489" y="4740"/>
                    <a:pt x="16159" y="6470"/>
                  </a:cubicBezTo>
                  <a:cubicBezTo>
                    <a:pt x="15829" y="8200"/>
                    <a:pt x="15334" y="9983"/>
                    <a:pt x="15829" y="11661"/>
                  </a:cubicBezTo>
                  <a:cubicBezTo>
                    <a:pt x="16324" y="13338"/>
                    <a:pt x="17808" y="14911"/>
                    <a:pt x="18879" y="15960"/>
                  </a:cubicBezTo>
                  <a:cubicBezTo>
                    <a:pt x="19951" y="17008"/>
                    <a:pt x="20611" y="17533"/>
                    <a:pt x="21023" y="18057"/>
                  </a:cubicBezTo>
                  <a:cubicBezTo>
                    <a:pt x="21435" y="18581"/>
                    <a:pt x="21600" y="19105"/>
                    <a:pt x="21435" y="19577"/>
                  </a:cubicBezTo>
                  <a:cubicBezTo>
                    <a:pt x="21270" y="20049"/>
                    <a:pt x="20776" y="20468"/>
                    <a:pt x="18962" y="20783"/>
                  </a:cubicBezTo>
                  <a:cubicBezTo>
                    <a:pt x="17148" y="21098"/>
                    <a:pt x="14015" y="21307"/>
                    <a:pt x="10882" y="21517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789" name="Line"/>
            <p:cNvSpPr/>
            <p:nvPr/>
          </p:nvSpPr>
          <p:spPr>
            <a:xfrm>
              <a:off x="7763462" y="525208"/>
              <a:ext cx="88901" cy="762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790" name="Line"/>
            <p:cNvSpPr/>
            <p:nvPr/>
          </p:nvSpPr>
          <p:spPr>
            <a:xfrm>
              <a:off x="8131762" y="23508"/>
              <a:ext cx="184151" cy="40932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311" fill="norm" stroke="1" extrusionOk="0">
                  <a:moveTo>
                    <a:pt x="0" y="4631"/>
                  </a:moveTo>
                  <a:cubicBezTo>
                    <a:pt x="0" y="3749"/>
                    <a:pt x="0" y="2868"/>
                    <a:pt x="248" y="2923"/>
                  </a:cubicBezTo>
                  <a:cubicBezTo>
                    <a:pt x="497" y="2978"/>
                    <a:pt x="993" y="3970"/>
                    <a:pt x="2607" y="6394"/>
                  </a:cubicBezTo>
                  <a:cubicBezTo>
                    <a:pt x="4221" y="8819"/>
                    <a:pt x="6952" y="12676"/>
                    <a:pt x="8938" y="15321"/>
                  </a:cubicBezTo>
                  <a:cubicBezTo>
                    <a:pt x="10924" y="17965"/>
                    <a:pt x="12166" y="19398"/>
                    <a:pt x="13407" y="20280"/>
                  </a:cubicBezTo>
                  <a:cubicBezTo>
                    <a:pt x="14648" y="21161"/>
                    <a:pt x="15890" y="21492"/>
                    <a:pt x="16883" y="21216"/>
                  </a:cubicBezTo>
                  <a:cubicBezTo>
                    <a:pt x="17876" y="20941"/>
                    <a:pt x="18621" y="20059"/>
                    <a:pt x="19117" y="17745"/>
                  </a:cubicBezTo>
                  <a:cubicBezTo>
                    <a:pt x="19614" y="15431"/>
                    <a:pt x="19862" y="11684"/>
                    <a:pt x="19738" y="8708"/>
                  </a:cubicBezTo>
                  <a:cubicBezTo>
                    <a:pt x="19614" y="5733"/>
                    <a:pt x="19117" y="3529"/>
                    <a:pt x="18869" y="2151"/>
                  </a:cubicBezTo>
                  <a:cubicBezTo>
                    <a:pt x="18621" y="774"/>
                    <a:pt x="18621" y="223"/>
                    <a:pt x="19117" y="57"/>
                  </a:cubicBezTo>
                  <a:cubicBezTo>
                    <a:pt x="19614" y="-108"/>
                    <a:pt x="20607" y="112"/>
                    <a:pt x="21600" y="333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791" name="Line"/>
            <p:cNvSpPr/>
            <p:nvPr/>
          </p:nvSpPr>
          <p:spPr>
            <a:xfrm>
              <a:off x="8363858" y="175958"/>
              <a:ext cx="339405" cy="21913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13" h="21501" fill="norm" stroke="1" extrusionOk="0">
                  <a:moveTo>
                    <a:pt x="8633" y="10592"/>
                  </a:moveTo>
                  <a:cubicBezTo>
                    <a:pt x="7694" y="8723"/>
                    <a:pt x="6755" y="6854"/>
                    <a:pt x="5950" y="5815"/>
                  </a:cubicBezTo>
                  <a:cubicBezTo>
                    <a:pt x="5145" y="4777"/>
                    <a:pt x="4474" y="4569"/>
                    <a:pt x="3535" y="6023"/>
                  </a:cubicBezTo>
                  <a:cubicBezTo>
                    <a:pt x="2596" y="7477"/>
                    <a:pt x="1389" y="10592"/>
                    <a:pt x="718" y="12669"/>
                  </a:cubicBezTo>
                  <a:cubicBezTo>
                    <a:pt x="47" y="14746"/>
                    <a:pt x="-87" y="15785"/>
                    <a:pt x="47" y="16719"/>
                  </a:cubicBezTo>
                  <a:cubicBezTo>
                    <a:pt x="181" y="17654"/>
                    <a:pt x="584" y="18485"/>
                    <a:pt x="986" y="18485"/>
                  </a:cubicBezTo>
                  <a:cubicBezTo>
                    <a:pt x="1389" y="18485"/>
                    <a:pt x="1791" y="17654"/>
                    <a:pt x="2328" y="16615"/>
                  </a:cubicBezTo>
                  <a:cubicBezTo>
                    <a:pt x="2865" y="15577"/>
                    <a:pt x="3535" y="14331"/>
                    <a:pt x="4005" y="14331"/>
                  </a:cubicBezTo>
                  <a:cubicBezTo>
                    <a:pt x="4474" y="14331"/>
                    <a:pt x="4743" y="15577"/>
                    <a:pt x="5212" y="16304"/>
                  </a:cubicBezTo>
                  <a:cubicBezTo>
                    <a:pt x="5682" y="17031"/>
                    <a:pt x="6353" y="17238"/>
                    <a:pt x="7225" y="16615"/>
                  </a:cubicBezTo>
                  <a:cubicBezTo>
                    <a:pt x="8097" y="15992"/>
                    <a:pt x="9170" y="14538"/>
                    <a:pt x="9908" y="13396"/>
                  </a:cubicBezTo>
                  <a:cubicBezTo>
                    <a:pt x="10646" y="12254"/>
                    <a:pt x="11048" y="11423"/>
                    <a:pt x="11719" y="12254"/>
                  </a:cubicBezTo>
                  <a:cubicBezTo>
                    <a:pt x="12390" y="13085"/>
                    <a:pt x="13329" y="15577"/>
                    <a:pt x="13866" y="17654"/>
                  </a:cubicBezTo>
                  <a:cubicBezTo>
                    <a:pt x="14402" y="19731"/>
                    <a:pt x="14537" y="21392"/>
                    <a:pt x="14402" y="21496"/>
                  </a:cubicBezTo>
                  <a:cubicBezTo>
                    <a:pt x="14268" y="21600"/>
                    <a:pt x="13866" y="20146"/>
                    <a:pt x="13665" y="17550"/>
                  </a:cubicBezTo>
                  <a:cubicBezTo>
                    <a:pt x="13463" y="14954"/>
                    <a:pt x="13463" y="11215"/>
                    <a:pt x="14805" y="8100"/>
                  </a:cubicBezTo>
                  <a:cubicBezTo>
                    <a:pt x="16147" y="4985"/>
                    <a:pt x="18830" y="2492"/>
                    <a:pt x="21513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792" name="Line"/>
            <p:cNvSpPr/>
            <p:nvPr/>
          </p:nvSpPr>
          <p:spPr>
            <a:xfrm>
              <a:off x="8755096" y="44999"/>
              <a:ext cx="164067" cy="38803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93" h="21175" fill="norm" stroke="1" extrusionOk="0">
                  <a:moveTo>
                    <a:pt x="21193" y="3335"/>
                  </a:moveTo>
                  <a:cubicBezTo>
                    <a:pt x="20920" y="2758"/>
                    <a:pt x="20646" y="2180"/>
                    <a:pt x="19963" y="1603"/>
                  </a:cubicBezTo>
                  <a:cubicBezTo>
                    <a:pt x="19279" y="1025"/>
                    <a:pt x="18185" y="448"/>
                    <a:pt x="16818" y="159"/>
                  </a:cubicBezTo>
                  <a:cubicBezTo>
                    <a:pt x="15451" y="-130"/>
                    <a:pt x="13811" y="-130"/>
                    <a:pt x="11077" y="1083"/>
                  </a:cubicBezTo>
                  <a:cubicBezTo>
                    <a:pt x="8342" y="2296"/>
                    <a:pt x="4515" y="4721"/>
                    <a:pt x="2327" y="7667"/>
                  </a:cubicBezTo>
                  <a:cubicBezTo>
                    <a:pt x="140" y="10612"/>
                    <a:pt x="-407" y="14077"/>
                    <a:pt x="277" y="16561"/>
                  </a:cubicBezTo>
                  <a:cubicBezTo>
                    <a:pt x="960" y="19044"/>
                    <a:pt x="2874" y="20546"/>
                    <a:pt x="6155" y="21008"/>
                  </a:cubicBezTo>
                  <a:cubicBezTo>
                    <a:pt x="9436" y="21470"/>
                    <a:pt x="14084" y="20892"/>
                    <a:pt x="18732" y="2031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793" name="Line"/>
            <p:cNvSpPr/>
            <p:nvPr/>
          </p:nvSpPr>
          <p:spPr>
            <a:xfrm>
              <a:off x="8966498" y="138856"/>
              <a:ext cx="174915" cy="27205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05" h="21521" fill="norm" stroke="1" extrusionOk="0">
                  <a:moveTo>
                    <a:pt x="425" y="4944"/>
                  </a:moveTo>
                  <a:cubicBezTo>
                    <a:pt x="425" y="4107"/>
                    <a:pt x="425" y="3270"/>
                    <a:pt x="295" y="2265"/>
                  </a:cubicBezTo>
                  <a:cubicBezTo>
                    <a:pt x="165" y="1261"/>
                    <a:pt x="-95" y="88"/>
                    <a:pt x="35" y="5"/>
                  </a:cubicBezTo>
                  <a:cubicBezTo>
                    <a:pt x="165" y="-79"/>
                    <a:pt x="686" y="926"/>
                    <a:pt x="3158" y="4023"/>
                  </a:cubicBezTo>
                  <a:cubicBezTo>
                    <a:pt x="5630" y="7121"/>
                    <a:pt x="10054" y="12312"/>
                    <a:pt x="13438" y="15577"/>
                  </a:cubicBezTo>
                  <a:cubicBezTo>
                    <a:pt x="16821" y="18842"/>
                    <a:pt x="19163" y="20181"/>
                    <a:pt x="21505" y="21521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794" name="Line"/>
            <p:cNvSpPr/>
            <p:nvPr/>
          </p:nvSpPr>
          <p:spPr>
            <a:xfrm>
              <a:off x="9027112" y="179886"/>
              <a:ext cx="120651" cy="30087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71" fill="norm" stroke="1" extrusionOk="0">
                  <a:moveTo>
                    <a:pt x="21600" y="1986"/>
                  </a:moveTo>
                  <a:cubicBezTo>
                    <a:pt x="20084" y="1079"/>
                    <a:pt x="18568" y="173"/>
                    <a:pt x="17053" y="22"/>
                  </a:cubicBezTo>
                  <a:cubicBezTo>
                    <a:pt x="15537" y="-129"/>
                    <a:pt x="14021" y="475"/>
                    <a:pt x="11558" y="2741"/>
                  </a:cubicBezTo>
                  <a:cubicBezTo>
                    <a:pt x="9095" y="5007"/>
                    <a:pt x="5684" y="8934"/>
                    <a:pt x="3600" y="12333"/>
                  </a:cubicBezTo>
                  <a:cubicBezTo>
                    <a:pt x="1516" y="15731"/>
                    <a:pt x="758" y="18601"/>
                    <a:pt x="0" y="21471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795" name="Line"/>
            <p:cNvSpPr/>
            <p:nvPr/>
          </p:nvSpPr>
          <p:spPr>
            <a:xfrm>
              <a:off x="9141412" y="71098"/>
              <a:ext cx="111673" cy="39061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720" h="21546" fill="norm" stroke="1" extrusionOk="0">
                  <a:moveTo>
                    <a:pt x="0" y="1230"/>
                  </a:moveTo>
                  <a:cubicBezTo>
                    <a:pt x="785" y="647"/>
                    <a:pt x="1571" y="63"/>
                    <a:pt x="2749" y="4"/>
                  </a:cubicBezTo>
                  <a:cubicBezTo>
                    <a:pt x="3927" y="-54"/>
                    <a:pt x="5498" y="413"/>
                    <a:pt x="8836" y="2164"/>
                  </a:cubicBezTo>
                  <a:cubicBezTo>
                    <a:pt x="12175" y="3916"/>
                    <a:pt x="17280" y="6951"/>
                    <a:pt x="19440" y="9695"/>
                  </a:cubicBezTo>
                  <a:cubicBezTo>
                    <a:pt x="21600" y="12439"/>
                    <a:pt x="20815" y="14891"/>
                    <a:pt x="18655" y="16817"/>
                  </a:cubicBezTo>
                  <a:cubicBezTo>
                    <a:pt x="16495" y="18744"/>
                    <a:pt x="12960" y="20145"/>
                    <a:pt x="9425" y="2154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796" name="Line"/>
            <p:cNvSpPr/>
            <p:nvPr/>
          </p:nvSpPr>
          <p:spPr>
            <a:xfrm>
              <a:off x="9300162" y="468058"/>
              <a:ext cx="38101" cy="1206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21600" y="4547"/>
                    <a:pt x="21600" y="9095"/>
                    <a:pt x="18000" y="12695"/>
                  </a:cubicBezTo>
                  <a:cubicBezTo>
                    <a:pt x="14400" y="16295"/>
                    <a:pt x="7200" y="18947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797" name="Line"/>
            <p:cNvSpPr/>
            <p:nvPr/>
          </p:nvSpPr>
          <p:spPr>
            <a:xfrm>
              <a:off x="9848379" y="2224"/>
              <a:ext cx="169396" cy="68921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81" h="21378" fill="norm" stroke="1" extrusionOk="0">
                  <a:moveTo>
                    <a:pt x="6059" y="7752"/>
                  </a:moveTo>
                  <a:cubicBezTo>
                    <a:pt x="5532" y="10116"/>
                    <a:pt x="5005" y="12479"/>
                    <a:pt x="4346" y="14646"/>
                  </a:cubicBezTo>
                  <a:cubicBezTo>
                    <a:pt x="3688" y="16812"/>
                    <a:pt x="2898" y="18782"/>
                    <a:pt x="2239" y="19931"/>
                  </a:cubicBezTo>
                  <a:cubicBezTo>
                    <a:pt x="1580" y="21080"/>
                    <a:pt x="1054" y="21408"/>
                    <a:pt x="659" y="21375"/>
                  </a:cubicBezTo>
                  <a:cubicBezTo>
                    <a:pt x="263" y="21342"/>
                    <a:pt x="0" y="20948"/>
                    <a:pt x="0" y="19635"/>
                  </a:cubicBezTo>
                  <a:cubicBezTo>
                    <a:pt x="0" y="18322"/>
                    <a:pt x="263" y="16090"/>
                    <a:pt x="527" y="13628"/>
                  </a:cubicBezTo>
                  <a:cubicBezTo>
                    <a:pt x="790" y="11166"/>
                    <a:pt x="1054" y="8474"/>
                    <a:pt x="1580" y="6242"/>
                  </a:cubicBezTo>
                  <a:cubicBezTo>
                    <a:pt x="2107" y="4010"/>
                    <a:pt x="2898" y="2237"/>
                    <a:pt x="4478" y="1187"/>
                  </a:cubicBezTo>
                  <a:cubicBezTo>
                    <a:pt x="6059" y="136"/>
                    <a:pt x="8429" y="-192"/>
                    <a:pt x="11327" y="103"/>
                  </a:cubicBezTo>
                  <a:cubicBezTo>
                    <a:pt x="14224" y="399"/>
                    <a:pt x="17649" y="1318"/>
                    <a:pt x="19493" y="2664"/>
                  </a:cubicBezTo>
                  <a:cubicBezTo>
                    <a:pt x="21337" y="4010"/>
                    <a:pt x="21600" y="5782"/>
                    <a:pt x="20151" y="7063"/>
                  </a:cubicBezTo>
                  <a:cubicBezTo>
                    <a:pt x="18702" y="8343"/>
                    <a:pt x="15541" y="9131"/>
                    <a:pt x="12907" y="9558"/>
                  </a:cubicBezTo>
                  <a:cubicBezTo>
                    <a:pt x="10273" y="9984"/>
                    <a:pt x="8166" y="10050"/>
                    <a:pt x="6980" y="9919"/>
                  </a:cubicBezTo>
                  <a:cubicBezTo>
                    <a:pt x="5795" y="9787"/>
                    <a:pt x="5532" y="9459"/>
                    <a:pt x="5268" y="9131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798" name="Line"/>
            <p:cNvSpPr/>
            <p:nvPr/>
          </p:nvSpPr>
          <p:spPr>
            <a:xfrm>
              <a:off x="10062162" y="281490"/>
              <a:ext cx="152401" cy="21196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17" fill="norm" stroke="1" extrusionOk="0">
                  <a:moveTo>
                    <a:pt x="0" y="2811"/>
                  </a:moveTo>
                  <a:cubicBezTo>
                    <a:pt x="300" y="1528"/>
                    <a:pt x="600" y="245"/>
                    <a:pt x="1200" y="31"/>
                  </a:cubicBezTo>
                  <a:cubicBezTo>
                    <a:pt x="1800" y="-183"/>
                    <a:pt x="2700" y="672"/>
                    <a:pt x="6150" y="4415"/>
                  </a:cubicBezTo>
                  <a:cubicBezTo>
                    <a:pt x="9600" y="8158"/>
                    <a:pt x="15600" y="14787"/>
                    <a:pt x="21600" y="21417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799" name="Line"/>
            <p:cNvSpPr/>
            <p:nvPr/>
          </p:nvSpPr>
          <p:spPr>
            <a:xfrm>
              <a:off x="10084532" y="290258"/>
              <a:ext cx="123681" cy="2159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35" h="21600" fill="norm" stroke="1" extrusionOk="0">
                  <a:moveTo>
                    <a:pt x="21035" y="0"/>
                  </a:moveTo>
                  <a:cubicBezTo>
                    <a:pt x="16355" y="2753"/>
                    <a:pt x="11675" y="5506"/>
                    <a:pt x="7895" y="8682"/>
                  </a:cubicBezTo>
                  <a:cubicBezTo>
                    <a:pt x="4115" y="11859"/>
                    <a:pt x="1235" y="15459"/>
                    <a:pt x="335" y="17682"/>
                  </a:cubicBezTo>
                  <a:cubicBezTo>
                    <a:pt x="-565" y="19906"/>
                    <a:pt x="515" y="20753"/>
                    <a:pt x="1595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800" name="Line"/>
            <p:cNvSpPr/>
            <p:nvPr/>
          </p:nvSpPr>
          <p:spPr>
            <a:xfrm>
              <a:off x="10297170" y="-1"/>
              <a:ext cx="139643" cy="39186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69" h="21499" fill="norm" stroke="1" extrusionOk="0">
                  <a:moveTo>
                    <a:pt x="21269" y="1293"/>
                  </a:moveTo>
                  <a:cubicBezTo>
                    <a:pt x="20302" y="828"/>
                    <a:pt x="19335" y="364"/>
                    <a:pt x="17884" y="131"/>
                  </a:cubicBezTo>
                  <a:cubicBezTo>
                    <a:pt x="16433" y="-101"/>
                    <a:pt x="14499" y="-101"/>
                    <a:pt x="12081" y="770"/>
                  </a:cubicBezTo>
                  <a:cubicBezTo>
                    <a:pt x="9663" y="1641"/>
                    <a:pt x="6762" y="3383"/>
                    <a:pt x="4505" y="6170"/>
                  </a:cubicBezTo>
                  <a:cubicBezTo>
                    <a:pt x="2248" y="8957"/>
                    <a:pt x="636" y="12789"/>
                    <a:pt x="153" y="15286"/>
                  </a:cubicBezTo>
                  <a:cubicBezTo>
                    <a:pt x="-331" y="17783"/>
                    <a:pt x="314" y="18944"/>
                    <a:pt x="2409" y="19757"/>
                  </a:cubicBezTo>
                  <a:cubicBezTo>
                    <a:pt x="4505" y="20570"/>
                    <a:pt x="8051" y="21034"/>
                    <a:pt x="11597" y="21499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801" name="Line"/>
            <p:cNvSpPr/>
            <p:nvPr/>
          </p:nvSpPr>
          <p:spPr>
            <a:xfrm>
              <a:off x="10431914" y="68008"/>
              <a:ext cx="233499" cy="2878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66" h="21287" fill="norm" stroke="1" extrusionOk="0">
                  <a:moveTo>
                    <a:pt x="19715" y="0"/>
                  </a:moveTo>
                  <a:cubicBezTo>
                    <a:pt x="18936" y="4696"/>
                    <a:pt x="18158" y="9391"/>
                    <a:pt x="16115" y="12991"/>
                  </a:cubicBezTo>
                  <a:cubicBezTo>
                    <a:pt x="14071" y="16591"/>
                    <a:pt x="10763" y="19096"/>
                    <a:pt x="8623" y="20348"/>
                  </a:cubicBezTo>
                  <a:cubicBezTo>
                    <a:pt x="6482" y="21600"/>
                    <a:pt x="5509" y="21600"/>
                    <a:pt x="4244" y="20348"/>
                  </a:cubicBezTo>
                  <a:cubicBezTo>
                    <a:pt x="2980" y="19096"/>
                    <a:pt x="1423" y="16591"/>
                    <a:pt x="644" y="14870"/>
                  </a:cubicBezTo>
                  <a:cubicBezTo>
                    <a:pt x="-134" y="13148"/>
                    <a:pt x="-134" y="12209"/>
                    <a:pt x="255" y="11504"/>
                  </a:cubicBezTo>
                  <a:cubicBezTo>
                    <a:pt x="644" y="10800"/>
                    <a:pt x="1423" y="10330"/>
                    <a:pt x="2298" y="10096"/>
                  </a:cubicBezTo>
                  <a:cubicBezTo>
                    <a:pt x="3174" y="9861"/>
                    <a:pt x="4147" y="9861"/>
                    <a:pt x="6385" y="11191"/>
                  </a:cubicBezTo>
                  <a:cubicBezTo>
                    <a:pt x="8623" y="12522"/>
                    <a:pt x="12125" y="15183"/>
                    <a:pt x="14655" y="17061"/>
                  </a:cubicBezTo>
                  <a:cubicBezTo>
                    <a:pt x="17185" y="18939"/>
                    <a:pt x="18742" y="20035"/>
                    <a:pt x="19715" y="20583"/>
                  </a:cubicBezTo>
                  <a:cubicBezTo>
                    <a:pt x="20688" y="21130"/>
                    <a:pt x="21077" y="21130"/>
                    <a:pt x="21466" y="2113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802" name="Line"/>
            <p:cNvSpPr/>
            <p:nvPr/>
          </p:nvSpPr>
          <p:spPr>
            <a:xfrm>
              <a:off x="10741612" y="36258"/>
              <a:ext cx="96324" cy="4508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14" h="21600" fill="norm" stroke="1" extrusionOk="0">
                  <a:moveTo>
                    <a:pt x="12409" y="0"/>
                  </a:moveTo>
                  <a:cubicBezTo>
                    <a:pt x="16085" y="2332"/>
                    <a:pt x="19762" y="4665"/>
                    <a:pt x="20681" y="7504"/>
                  </a:cubicBezTo>
                  <a:cubicBezTo>
                    <a:pt x="21600" y="10344"/>
                    <a:pt x="19762" y="13690"/>
                    <a:pt x="15855" y="16124"/>
                  </a:cubicBezTo>
                  <a:cubicBezTo>
                    <a:pt x="11949" y="18558"/>
                    <a:pt x="5974" y="20079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803" name="Line"/>
            <p:cNvSpPr/>
            <p:nvPr/>
          </p:nvSpPr>
          <p:spPr>
            <a:xfrm>
              <a:off x="995274" y="1487528"/>
              <a:ext cx="174535" cy="61148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54" h="21517" fill="norm" stroke="1" extrusionOk="0">
                  <a:moveTo>
                    <a:pt x="5990" y="7922"/>
                  </a:moveTo>
                  <a:cubicBezTo>
                    <a:pt x="5227" y="8741"/>
                    <a:pt x="4465" y="9560"/>
                    <a:pt x="4846" y="11199"/>
                  </a:cubicBezTo>
                  <a:cubicBezTo>
                    <a:pt x="5227" y="12838"/>
                    <a:pt x="6752" y="15295"/>
                    <a:pt x="7642" y="17009"/>
                  </a:cubicBezTo>
                  <a:cubicBezTo>
                    <a:pt x="8531" y="18722"/>
                    <a:pt x="8785" y="19690"/>
                    <a:pt x="8785" y="20398"/>
                  </a:cubicBezTo>
                  <a:cubicBezTo>
                    <a:pt x="8785" y="21105"/>
                    <a:pt x="8531" y="21552"/>
                    <a:pt x="8150" y="21515"/>
                  </a:cubicBezTo>
                  <a:cubicBezTo>
                    <a:pt x="7769" y="21478"/>
                    <a:pt x="7260" y="20956"/>
                    <a:pt x="6244" y="19243"/>
                  </a:cubicBezTo>
                  <a:cubicBezTo>
                    <a:pt x="5227" y="17530"/>
                    <a:pt x="3703" y="14625"/>
                    <a:pt x="2559" y="11981"/>
                  </a:cubicBezTo>
                  <a:cubicBezTo>
                    <a:pt x="1416" y="9337"/>
                    <a:pt x="653" y="6953"/>
                    <a:pt x="272" y="5278"/>
                  </a:cubicBezTo>
                  <a:cubicBezTo>
                    <a:pt x="-109" y="3602"/>
                    <a:pt x="-109" y="2633"/>
                    <a:pt x="399" y="1889"/>
                  </a:cubicBezTo>
                  <a:cubicBezTo>
                    <a:pt x="907" y="1144"/>
                    <a:pt x="1924" y="622"/>
                    <a:pt x="3067" y="324"/>
                  </a:cubicBezTo>
                  <a:cubicBezTo>
                    <a:pt x="4211" y="26"/>
                    <a:pt x="5482" y="-48"/>
                    <a:pt x="7387" y="26"/>
                  </a:cubicBezTo>
                  <a:cubicBezTo>
                    <a:pt x="9293" y="101"/>
                    <a:pt x="11835" y="324"/>
                    <a:pt x="14503" y="1181"/>
                  </a:cubicBezTo>
                  <a:cubicBezTo>
                    <a:pt x="17171" y="2038"/>
                    <a:pt x="19966" y="3527"/>
                    <a:pt x="20729" y="4905"/>
                  </a:cubicBezTo>
                  <a:cubicBezTo>
                    <a:pt x="21491" y="6283"/>
                    <a:pt x="20220" y="7549"/>
                    <a:pt x="18442" y="8406"/>
                  </a:cubicBezTo>
                  <a:cubicBezTo>
                    <a:pt x="16663" y="9262"/>
                    <a:pt x="14376" y="9709"/>
                    <a:pt x="12216" y="9933"/>
                  </a:cubicBezTo>
                  <a:cubicBezTo>
                    <a:pt x="10056" y="10156"/>
                    <a:pt x="8023" y="10156"/>
                    <a:pt x="7006" y="9933"/>
                  </a:cubicBezTo>
                  <a:cubicBezTo>
                    <a:pt x="5990" y="9709"/>
                    <a:pt x="5990" y="9262"/>
                    <a:pt x="5990" y="881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804" name="Line"/>
            <p:cNvSpPr/>
            <p:nvPr/>
          </p:nvSpPr>
          <p:spPr>
            <a:xfrm>
              <a:off x="1048601" y="1254990"/>
              <a:ext cx="142612" cy="17012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01" h="20668" fill="norm" stroke="1" extrusionOk="0">
                  <a:moveTo>
                    <a:pt x="5201" y="11629"/>
                  </a:moveTo>
                  <a:cubicBezTo>
                    <a:pt x="3613" y="13943"/>
                    <a:pt x="2025" y="16257"/>
                    <a:pt x="1072" y="18057"/>
                  </a:cubicBezTo>
                  <a:cubicBezTo>
                    <a:pt x="119" y="19857"/>
                    <a:pt x="-199" y="21143"/>
                    <a:pt x="119" y="20500"/>
                  </a:cubicBezTo>
                  <a:cubicBezTo>
                    <a:pt x="436" y="19857"/>
                    <a:pt x="1389" y="17286"/>
                    <a:pt x="2819" y="13814"/>
                  </a:cubicBezTo>
                  <a:cubicBezTo>
                    <a:pt x="4248" y="10343"/>
                    <a:pt x="6154" y="5972"/>
                    <a:pt x="7901" y="3272"/>
                  </a:cubicBezTo>
                  <a:cubicBezTo>
                    <a:pt x="9648" y="572"/>
                    <a:pt x="11236" y="-457"/>
                    <a:pt x="12348" y="186"/>
                  </a:cubicBezTo>
                  <a:cubicBezTo>
                    <a:pt x="13460" y="829"/>
                    <a:pt x="14095" y="3143"/>
                    <a:pt x="15525" y="6357"/>
                  </a:cubicBezTo>
                  <a:cubicBezTo>
                    <a:pt x="16954" y="9572"/>
                    <a:pt x="19177" y="13686"/>
                    <a:pt x="21401" y="178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805" name="Line"/>
            <p:cNvSpPr/>
            <p:nvPr/>
          </p:nvSpPr>
          <p:spPr>
            <a:xfrm>
              <a:off x="1210262" y="1731708"/>
              <a:ext cx="184151" cy="1460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4221" y="3443"/>
                    <a:pt x="8441" y="6887"/>
                    <a:pt x="11545" y="9861"/>
                  </a:cubicBezTo>
                  <a:cubicBezTo>
                    <a:pt x="14648" y="12835"/>
                    <a:pt x="16634" y="15339"/>
                    <a:pt x="18124" y="17217"/>
                  </a:cubicBezTo>
                  <a:cubicBezTo>
                    <a:pt x="19614" y="19096"/>
                    <a:pt x="20607" y="20348"/>
                    <a:pt x="21103" y="20974"/>
                  </a:cubicBezTo>
                  <a:cubicBezTo>
                    <a:pt x="21600" y="21600"/>
                    <a:pt x="21600" y="2160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806" name="Line"/>
            <p:cNvSpPr/>
            <p:nvPr/>
          </p:nvSpPr>
          <p:spPr>
            <a:xfrm>
              <a:off x="1286462" y="1729263"/>
              <a:ext cx="76201" cy="22469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30" fill="norm" stroke="1" extrusionOk="0">
                  <a:moveTo>
                    <a:pt x="21600" y="1445"/>
                  </a:moveTo>
                  <a:cubicBezTo>
                    <a:pt x="19800" y="637"/>
                    <a:pt x="18000" y="-170"/>
                    <a:pt x="16500" y="32"/>
                  </a:cubicBezTo>
                  <a:cubicBezTo>
                    <a:pt x="15000" y="234"/>
                    <a:pt x="13800" y="1445"/>
                    <a:pt x="11100" y="5180"/>
                  </a:cubicBezTo>
                  <a:cubicBezTo>
                    <a:pt x="8400" y="8914"/>
                    <a:pt x="4200" y="15172"/>
                    <a:pt x="0" y="2143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807" name="Line"/>
            <p:cNvSpPr/>
            <p:nvPr/>
          </p:nvSpPr>
          <p:spPr>
            <a:xfrm>
              <a:off x="1456182" y="1413004"/>
              <a:ext cx="90631" cy="39490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19" h="21550" fill="norm" stroke="1" extrusionOk="0">
                  <a:moveTo>
                    <a:pt x="21019" y="759"/>
                  </a:moveTo>
                  <a:cubicBezTo>
                    <a:pt x="19055" y="412"/>
                    <a:pt x="17092" y="66"/>
                    <a:pt x="14883" y="8"/>
                  </a:cubicBezTo>
                  <a:cubicBezTo>
                    <a:pt x="12674" y="-50"/>
                    <a:pt x="10219" y="181"/>
                    <a:pt x="7519" y="1509"/>
                  </a:cubicBezTo>
                  <a:cubicBezTo>
                    <a:pt x="4819" y="2838"/>
                    <a:pt x="1874" y="5263"/>
                    <a:pt x="646" y="7920"/>
                  </a:cubicBezTo>
                  <a:cubicBezTo>
                    <a:pt x="-581" y="10577"/>
                    <a:pt x="-90" y="13464"/>
                    <a:pt x="2364" y="15775"/>
                  </a:cubicBezTo>
                  <a:cubicBezTo>
                    <a:pt x="4819" y="18085"/>
                    <a:pt x="9237" y="19817"/>
                    <a:pt x="13655" y="2155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808" name="Line"/>
            <p:cNvSpPr/>
            <p:nvPr/>
          </p:nvSpPr>
          <p:spPr>
            <a:xfrm>
              <a:off x="1562951" y="1477708"/>
              <a:ext cx="206112" cy="27307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62" h="21436" fill="norm" stroke="1" extrusionOk="0">
                  <a:moveTo>
                    <a:pt x="17495" y="0"/>
                  </a:moveTo>
                  <a:cubicBezTo>
                    <a:pt x="16613" y="4652"/>
                    <a:pt x="15731" y="9305"/>
                    <a:pt x="14850" y="12462"/>
                  </a:cubicBezTo>
                  <a:cubicBezTo>
                    <a:pt x="13968" y="15618"/>
                    <a:pt x="13086" y="17280"/>
                    <a:pt x="12205" y="18443"/>
                  </a:cubicBezTo>
                  <a:cubicBezTo>
                    <a:pt x="11323" y="19606"/>
                    <a:pt x="10442" y="20271"/>
                    <a:pt x="9119" y="20769"/>
                  </a:cubicBezTo>
                  <a:cubicBezTo>
                    <a:pt x="7797" y="21268"/>
                    <a:pt x="6033" y="21600"/>
                    <a:pt x="4711" y="21351"/>
                  </a:cubicBezTo>
                  <a:cubicBezTo>
                    <a:pt x="3389" y="21102"/>
                    <a:pt x="2507" y="20271"/>
                    <a:pt x="1735" y="19274"/>
                  </a:cubicBezTo>
                  <a:cubicBezTo>
                    <a:pt x="964" y="18277"/>
                    <a:pt x="303" y="17114"/>
                    <a:pt x="82" y="16117"/>
                  </a:cubicBezTo>
                  <a:cubicBezTo>
                    <a:pt x="-138" y="15120"/>
                    <a:pt x="82" y="14289"/>
                    <a:pt x="744" y="13874"/>
                  </a:cubicBezTo>
                  <a:cubicBezTo>
                    <a:pt x="1405" y="13458"/>
                    <a:pt x="2507" y="13458"/>
                    <a:pt x="6033" y="14372"/>
                  </a:cubicBezTo>
                  <a:cubicBezTo>
                    <a:pt x="9560" y="15286"/>
                    <a:pt x="15511" y="17114"/>
                    <a:pt x="21462" y="1894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809" name="Line"/>
            <p:cNvSpPr/>
            <p:nvPr/>
          </p:nvSpPr>
          <p:spPr>
            <a:xfrm>
              <a:off x="1832562" y="1447203"/>
              <a:ext cx="100428" cy="41150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15" h="21425" fill="norm" stroke="1" extrusionOk="0">
                  <a:moveTo>
                    <a:pt x="0" y="266"/>
                  </a:moveTo>
                  <a:cubicBezTo>
                    <a:pt x="2204" y="45"/>
                    <a:pt x="4408" y="-175"/>
                    <a:pt x="7273" y="211"/>
                  </a:cubicBezTo>
                  <a:cubicBezTo>
                    <a:pt x="10139" y="596"/>
                    <a:pt x="13665" y="1588"/>
                    <a:pt x="16531" y="3847"/>
                  </a:cubicBezTo>
                  <a:cubicBezTo>
                    <a:pt x="19396" y="6107"/>
                    <a:pt x="21600" y="9633"/>
                    <a:pt x="20718" y="12774"/>
                  </a:cubicBezTo>
                  <a:cubicBezTo>
                    <a:pt x="19837" y="15915"/>
                    <a:pt x="15869" y="18670"/>
                    <a:pt x="11902" y="2142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810" name="Line"/>
            <p:cNvSpPr/>
            <p:nvPr/>
          </p:nvSpPr>
          <p:spPr>
            <a:xfrm>
              <a:off x="2143712" y="1671565"/>
              <a:ext cx="120651" cy="1569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018" fill="norm" stroke="1" extrusionOk="0">
                  <a:moveTo>
                    <a:pt x="0" y="20018"/>
                  </a:moveTo>
                  <a:cubicBezTo>
                    <a:pt x="3411" y="11918"/>
                    <a:pt x="6821" y="3818"/>
                    <a:pt x="10421" y="1118"/>
                  </a:cubicBezTo>
                  <a:cubicBezTo>
                    <a:pt x="14021" y="-1582"/>
                    <a:pt x="17811" y="1118"/>
                    <a:pt x="21600" y="381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811" name="Line"/>
            <p:cNvSpPr/>
            <p:nvPr/>
          </p:nvSpPr>
          <p:spPr>
            <a:xfrm>
              <a:off x="2150062" y="1776158"/>
              <a:ext cx="196851" cy="444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812" name="Line"/>
            <p:cNvSpPr/>
            <p:nvPr/>
          </p:nvSpPr>
          <p:spPr>
            <a:xfrm>
              <a:off x="3007312" y="1326305"/>
              <a:ext cx="44451" cy="36730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542" fill="norm" stroke="1" extrusionOk="0">
                  <a:moveTo>
                    <a:pt x="0" y="1432"/>
                  </a:moveTo>
                  <a:cubicBezTo>
                    <a:pt x="2057" y="687"/>
                    <a:pt x="4114" y="-58"/>
                    <a:pt x="5143" y="4"/>
                  </a:cubicBezTo>
                  <a:cubicBezTo>
                    <a:pt x="6171" y="66"/>
                    <a:pt x="6171" y="935"/>
                    <a:pt x="7714" y="3232"/>
                  </a:cubicBezTo>
                  <a:cubicBezTo>
                    <a:pt x="9257" y="5528"/>
                    <a:pt x="12343" y="9252"/>
                    <a:pt x="14914" y="12542"/>
                  </a:cubicBezTo>
                  <a:cubicBezTo>
                    <a:pt x="17486" y="15832"/>
                    <a:pt x="19543" y="18687"/>
                    <a:pt x="21600" y="2154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813" name="Line"/>
            <p:cNvSpPr/>
            <p:nvPr/>
          </p:nvSpPr>
          <p:spPr>
            <a:xfrm>
              <a:off x="2861262" y="1750758"/>
              <a:ext cx="349251" cy="571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5105" y="15200"/>
                    <a:pt x="10211" y="8800"/>
                    <a:pt x="13811" y="5200"/>
                  </a:cubicBezTo>
                  <a:cubicBezTo>
                    <a:pt x="17411" y="1600"/>
                    <a:pt x="19505" y="8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814" name="Line"/>
            <p:cNvSpPr/>
            <p:nvPr/>
          </p:nvSpPr>
          <p:spPr>
            <a:xfrm>
              <a:off x="3030035" y="1837707"/>
              <a:ext cx="212228" cy="22371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43" h="20945" fill="norm" stroke="1" extrusionOk="0">
                  <a:moveTo>
                    <a:pt x="2837" y="2560"/>
                  </a:moveTo>
                  <a:cubicBezTo>
                    <a:pt x="2195" y="7118"/>
                    <a:pt x="1554" y="11676"/>
                    <a:pt x="1233" y="14450"/>
                  </a:cubicBezTo>
                  <a:cubicBezTo>
                    <a:pt x="912" y="17225"/>
                    <a:pt x="912" y="18216"/>
                    <a:pt x="805" y="19206"/>
                  </a:cubicBezTo>
                  <a:cubicBezTo>
                    <a:pt x="698" y="20197"/>
                    <a:pt x="485" y="21188"/>
                    <a:pt x="271" y="20891"/>
                  </a:cubicBezTo>
                  <a:cubicBezTo>
                    <a:pt x="57" y="20594"/>
                    <a:pt x="-157" y="19008"/>
                    <a:pt x="164" y="16333"/>
                  </a:cubicBezTo>
                  <a:cubicBezTo>
                    <a:pt x="485" y="13658"/>
                    <a:pt x="1340" y="9893"/>
                    <a:pt x="3586" y="6920"/>
                  </a:cubicBezTo>
                  <a:cubicBezTo>
                    <a:pt x="5831" y="3948"/>
                    <a:pt x="9467" y="1768"/>
                    <a:pt x="11926" y="678"/>
                  </a:cubicBezTo>
                  <a:cubicBezTo>
                    <a:pt x="14386" y="-412"/>
                    <a:pt x="15669" y="-412"/>
                    <a:pt x="17059" y="2362"/>
                  </a:cubicBezTo>
                  <a:cubicBezTo>
                    <a:pt x="18449" y="5137"/>
                    <a:pt x="19946" y="10685"/>
                    <a:pt x="21443" y="16234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815" name="Line"/>
            <p:cNvSpPr/>
            <p:nvPr/>
          </p:nvSpPr>
          <p:spPr>
            <a:xfrm>
              <a:off x="3688466" y="1347447"/>
              <a:ext cx="309447" cy="41773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82" h="21421" fill="norm" stroke="1" extrusionOk="0">
                  <a:moveTo>
                    <a:pt x="19278" y="1144"/>
                  </a:moveTo>
                  <a:cubicBezTo>
                    <a:pt x="19719" y="601"/>
                    <a:pt x="20160" y="59"/>
                    <a:pt x="19939" y="4"/>
                  </a:cubicBezTo>
                  <a:cubicBezTo>
                    <a:pt x="19719" y="-50"/>
                    <a:pt x="18837" y="384"/>
                    <a:pt x="16413" y="1741"/>
                  </a:cubicBezTo>
                  <a:cubicBezTo>
                    <a:pt x="13988" y="3098"/>
                    <a:pt x="10021" y="5377"/>
                    <a:pt x="7302" y="6897"/>
                  </a:cubicBezTo>
                  <a:cubicBezTo>
                    <a:pt x="4584" y="8416"/>
                    <a:pt x="3115" y="9176"/>
                    <a:pt x="2086" y="9827"/>
                  </a:cubicBezTo>
                  <a:cubicBezTo>
                    <a:pt x="1058" y="10479"/>
                    <a:pt x="470" y="11021"/>
                    <a:pt x="543" y="11347"/>
                  </a:cubicBezTo>
                  <a:cubicBezTo>
                    <a:pt x="617" y="11673"/>
                    <a:pt x="1351" y="11781"/>
                    <a:pt x="2894" y="11890"/>
                  </a:cubicBezTo>
                  <a:cubicBezTo>
                    <a:pt x="4437" y="11998"/>
                    <a:pt x="6788" y="12107"/>
                    <a:pt x="8404" y="12270"/>
                  </a:cubicBezTo>
                  <a:cubicBezTo>
                    <a:pt x="10021" y="12432"/>
                    <a:pt x="10902" y="12649"/>
                    <a:pt x="11564" y="12975"/>
                  </a:cubicBezTo>
                  <a:cubicBezTo>
                    <a:pt x="12225" y="13301"/>
                    <a:pt x="12666" y="13735"/>
                    <a:pt x="12592" y="14169"/>
                  </a:cubicBezTo>
                  <a:cubicBezTo>
                    <a:pt x="12519" y="14603"/>
                    <a:pt x="11931" y="15037"/>
                    <a:pt x="10168" y="15797"/>
                  </a:cubicBezTo>
                  <a:cubicBezTo>
                    <a:pt x="8404" y="16557"/>
                    <a:pt x="5466" y="17642"/>
                    <a:pt x="3702" y="18348"/>
                  </a:cubicBezTo>
                  <a:cubicBezTo>
                    <a:pt x="1939" y="19054"/>
                    <a:pt x="1351" y="19379"/>
                    <a:pt x="837" y="19813"/>
                  </a:cubicBezTo>
                  <a:cubicBezTo>
                    <a:pt x="323" y="20247"/>
                    <a:pt x="-118" y="20790"/>
                    <a:pt x="29" y="21116"/>
                  </a:cubicBezTo>
                  <a:cubicBezTo>
                    <a:pt x="176" y="21441"/>
                    <a:pt x="911" y="21550"/>
                    <a:pt x="3702" y="21224"/>
                  </a:cubicBezTo>
                  <a:cubicBezTo>
                    <a:pt x="6494" y="20899"/>
                    <a:pt x="11343" y="20139"/>
                    <a:pt x="14649" y="19488"/>
                  </a:cubicBezTo>
                  <a:cubicBezTo>
                    <a:pt x="17955" y="18836"/>
                    <a:pt x="19719" y="18294"/>
                    <a:pt x="21482" y="17751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816" name="Line"/>
            <p:cNvSpPr/>
            <p:nvPr/>
          </p:nvSpPr>
          <p:spPr>
            <a:xfrm>
              <a:off x="4239212" y="1372844"/>
              <a:ext cx="28857" cy="28266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34" h="21526" fill="norm" stroke="1" extrusionOk="0">
                  <a:moveTo>
                    <a:pt x="0" y="1216"/>
                  </a:moveTo>
                  <a:cubicBezTo>
                    <a:pt x="4629" y="571"/>
                    <a:pt x="9257" y="-74"/>
                    <a:pt x="12343" y="7"/>
                  </a:cubicBezTo>
                  <a:cubicBezTo>
                    <a:pt x="15429" y="87"/>
                    <a:pt x="16971" y="893"/>
                    <a:pt x="18514" y="3714"/>
                  </a:cubicBezTo>
                  <a:cubicBezTo>
                    <a:pt x="20057" y="6535"/>
                    <a:pt x="21600" y="11371"/>
                    <a:pt x="20829" y="14675"/>
                  </a:cubicBezTo>
                  <a:cubicBezTo>
                    <a:pt x="20057" y="17980"/>
                    <a:pt x="16971" y="19753"/>
                    <a:pt x="13886" y="2152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817" name="Line"/>
            <p:cNvSpPr/>
            <p:nvPr/>
          </p:nvSpPr>
          <p:spPr>
            <a:xfrm>
              <a:off x="4107308" y="1382964"/>
              <a:ext cx="284305" cy="5029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91" h="21385" fill="norm" stroke="1" extrusionOk="0">
                  <a:moveTo>
                    <a:pt x="2291" y="21385"/>
                  </a:moveTo>
                  <a:cubicBezTo>
                    <a:pt x="1491" y="18685"/>
                    <a:pt x="691" y="15985"/>
                    <a:pt x="291" y="12385"/>
                  </a:cubicBezTo>
                  <a:cubicBezTo>
                    <a:pt x="-109" y="8785"/>
                    <a:pt x="-109" y="4285"/>
                    <a:pt x="371" y="2035"/>
                  </a:cubicBezTo>
                  <a:cubicBezTo>
                    <a:pt x="851" y="-215"/>
                    <a:pt x="1811" y="-215"/>
                    <a:pt x="5011" y="235"/>
                  </a:cubicBezTo>
                  <a:cubicBezTo>
                    <a:pt x="8211" y="685"/>
                    <a:pt x="13651" y="1585"/>
                    <a:pt x="16771" y="3385"/>
                  </a:cubicBezTo>
                  <a:cubicBezTo>
                    <a:pt x="19891" y="5185"/>
                    <a:pt x="20691" y="7885"/>
                    <a:pt x="21491" y="1058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818" name="Line"/>
            <p:cNvSpPr/>
            <p:nvPr/>
          </p:nvSpPr>
          <p:spPr>
            <a:xfrm>
              <a:off x="4163012" y="1649158"/>
              <a:ext cx="228601" cy="1810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532" fill="norm" stroke="1" extrusionOk="0">
                  <a:moveTo>
                    <a:pt x="0" y="7200"/>
                  </a:moveTo>
                  <a:cubicBezTo>
                    <a:pt x="2000" y="14400"/>
                    <a:pt x="4000" y="21600"/>
                    <a:pt x="7600" y="20400"/>
                  </a:cubicBezTo>
                  <a:cubicBezTo>
                    <a:pt x="11200" y="19200"/>
                    <a:pt x="16400" y="96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819" name="Line"/>
            <p:cNvSpPr/>
            <p:nvPr/>
          </p:nvSpPr>
          <p:spPr>
            <a:xfrm>
              <a:off x="4509791" y="1302220"/>
              <a:ext cx="135822" cy="31394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00" h="21217" fill="norm" stroke="1" extrusionOk="0">
                  <a:moveTo>
                    <a:pt x="21000" y="1990"/>
                  </a:moveTo>
                  <a:cubicBezTo>
                    <a:pt x="19691" y="1274"/>
                    <a:pt x="18382" y="559"/>
                    <a:pt x="16745" y="202"/>
                  </a:cubicBezTo>
                  <a:cubicBezTo>
                    <a:pt x="15109" y="-156"/>
                    <a:pt x="13145" y="-156"/>
                    <a:pt x="10527" y="1203"/>
                  </a:cubicBezTo>
                  <a:cubicBezTo>
                    <a:pt x="7909" y="2562"/>
                    <a:pt x="4636" y="5280"/>
                    <a:pt x="2509" y="8284"/>
                  </a:cubicBezTo>
                  <a:cubicBezTo>
                    <a:pt x="382" y="11288"/>
                    <a:pt x="-600" y="14578"/>
                    <a:pt x="382" y="16867"/>
                  </a:cubicBezTo>
                  <a:cubicBezTo>
                    <a:pt x="1364" y="19155"/>
                    <a:pt x="4309" y="20443"/>
                    <a:pt x="6600" y="20943"/>
                  </a:cubicBezTo>
                  <a:cubicBezTo>
                    <a:pt x="8891" y="21444"/>
                    <a:pt x="10527" y="21158"/>
                    <a:pt x="12164" y="2087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820" name="Line"/>
            <p:cNvSpPr/>
            <p:nvPr/>
          </p:nvSpPr>
          <p:spPr>
            <a:xfrm>
              <a:off x="4647729" y="1334979"/>
              <a:ext cx="169334" cy="28878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354" fill="norm" stroke="1" extrusionOk="0">
                  <a:moveTo>
                    <a:pt x="2160" y="693"/>
                  </a:moveTo>
                  <a:cubicBezTo>
                    <a:pt x="1080" y="224"/>
                    <a:pt x="0" y="-246"/>
                    <a:pt x="0" y="145"/>
                  </a:cubicBezTo>
                  <a:cubicBezTo>
                    <a:pt x="0" y="537"/>
                    <a:pt x="1080" y="1789"/>
                    <a:pt x="3915" y="4293"/>
                  </a:cubicBezTo>
                  <a:cubicBezTo>
                    <a:pt x="6750" y="6797"/>
                    <a:pt x="11340" y="10554"/>
                    <a:pt x="14580" y="13606"/>
                  </a:cubicBezTo>
                  <a:cubicBezTo>
                    <a:pt x="17820" y="16658"/>
                    <a:pt x="19710" y="19006"/>
                    <a:pt x="21600" y="21354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821" name="Line"/>
            <p:cNvSpPr/>
            <p:nvPr/>
          </p:nvSpPr>
          <p:spPr>
            <a:xfrm>
              <a:off x="4696412" y="1294091"/>
              <a:ext cx="139701" cy="34871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37" fill="norm" stroke="1" extrusionOk="0">
                  <a:moveTo>
                    <a:pt x="21600" y="2309"/>
                  </a:moveTo>
                  <a:cubicBezTo>
                    <a:pt x="21273" y="1268"/>
                    <a:pt x="20945" y="227"/>
                    <a:pt x="20127" y="32"/>
                  </a:cubicBezTo>
                  <a:cubicBezTo>
                    <a:pt x="19309" y="-163"/>
                    <a:pt x="18000" y="488"/>
                    <a:pt x="15382" y="3025"/>
                  </a:cubicBezTo>
                  <a:cubicBezTo>
                    <a:pt x="12764" y="5562"/>
                    <a:pt x="8836" y="9986"/>
                    <a:pt x="6055" y="13370"/>
                  </a:cubicBezTo>
                  <a:cubicBezTo>
                    <a:pt x="3273" y="16753"/>
                    <a:pt x="1636" y="19095"/>
                    <a:pt x="0" y="21437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822" name="Line"/>
            <p:cNvSpPr/>
            <p:nvPr/>
          </p:nvSpPr>
          <p:spPr>
            <a:xfrm>
              <a:off x="4886912" y="1528508"/>
              <a:ext cx="12701" cy="889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823" name="Line"/>
            <p:cNvSpPr/>
            <p:nvPr/>
          </p:nvSpPr>
          <p:spPr>
            <a:xfrm>
              <a:off x="4874212" y="1395158"/>
              <a:ext cx="12701" cy="381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824" name="Line"/>
            <p:cNvSpPr/>
            <p:nvPr/>
          </p:nvSpPr>
          <p:spPr>
            <a:xfrm>
              <a:off x="4994862" y="1446901"/>
              <a:ext cx="120651" cy="1810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532" fill="norm" stroke="1" extrusionOk="0">
                  <a:moveTo>
                    <a:pt x="0" y="13332"/>
                  </a:moveTo>
                  <a:cubicBezTo>
                    <a:pt x="1516" y="6132"/>
                    <a:pt x="3032" y="-1068"/>
                    <a:pt x="6632" y="132"/>
                  </a:cubicBezTo>
                  <a:cubicBezTo>
                    <a:pt x="10232" y="1332"/>
                    <a:pt x="15916" y="10932"/>
                    <a:pt x="21600" y="2053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825" name="Line"/>
            <p:cNvSpPr/>
            <p:nvPr/>
          </p:nvSpPr>
          <p:spPr>
            <a:xfrm>
              <a:off x="5019132" y="1553908"/>
              <a:ext cx="128131" cy="3095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35" h="21060" fill="norm" stroke="1" extrusionOk="0">
                  <a:moveTo>
                    <a:pt x="4438" y="12960"/>
                  </a:moveTo>
                  <a:cubicBezTo>
                    <a:pt x="2314" y="15840"/>
                    <a:pt x="189" y="18720"/>
                    <a:pt x="12" y="20160"/>
                  </a:cubicBezTo>
                  <a:cubicBezTo>
                    <a:pt x="-165" y="21600"/>
                    <a:pt x="1605" y="21600"/>
                    <a:pt x="5501" y="18000"/>
                  </a:cubicBezTo>
                  <a:cubicBezTo>
                    <a:pt x="9396" y="14400"/>
                    <a:pt x="15415" y="7200"/>
                    <a:pt x="21435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826" name="Line"/>
            <p:cNvSpPr/>
            <p:nvPr/>
          </p:nvSpPr>
          <p:spPr>
            <a:xfrm>
              <a:off x="5281141" y="1357058"/>
              <a:ext cx="234422" cy="23663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51" h="21370" fill="norm" stroke="1" extrusionOk="0">
                  <a:moveTo>
                    <a:pt x="21551" y="0"/>
                  </a:moveTo>
                  <a:cubicBezTo>
                    <a:pt x="18437" y="5161"/>
                    <a:pt x="15324" y="10322"/>
                    <a:pt x="12600" y="13858"/>
                  </a:cubicBezTo>
                  <a:cubicBezTo>
                    <a:pt x="9875" y="17395"/>
                    <a:pt x="7540" y="19306"/>
                    <a:pt x="5692" y="20358"/>
                  </a:cubicBezTo>
                  <a:cubicBezTo>
                    <a:pt x="3843" y="21409"/>
                    <a:pt x="2481" y="21600"/>
                    <a:pt x="1605" y="21122"/>
                  </a:cubicBezTo>
                  <a:cubicBezTo>
                    <a:pt x="729" y="20644"/>
                    <a:pt x="340" y="19497"/>
                    <a:pt x="146" y="18350"/>
                  </a:cubicBezTo>
                  <a:cubicBezTo>
                    <a:pt x="-49" y="17204"/>
                    <a:pt x="-49" y="16057"/>
                    <a:pt x="146" y="15005"/>
                  </a:cubicBezTo>
                  <a:cubicBezTo>
                    <a:pt x="340" y="13954"/>
                    <a:pt x="729" y="12998"/>
                    <a:pt x="1410" y="12425"/>
                  </a:cubicBezTo>
                  <a:cubicBezTo>
                    <a:pt x="2092" y="11851"/>
                    <a:pt x="3065" y="11660"/>
                    <a:pt x="5497" y="12425"/>
                  </a:cubicBezTo>
                  <a:cubicBezTo>
                    <a:pt x="7929" y="13189"/>
                    <a:pt x="11821" y="14910"/>
                    <a:pt x="14643" y="16343"/>
                  </a:cubicBezTo>
                  <a:cubicBezTo>
                    <a:pt x="17465" y="17777"/>
                    <a:pt x="19216" y="18924"/>
                    <a:pt x="20967" y="20071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827" name="Line"/>
            <p:cNvSpPr/>
            <p:nvPr/>
          </p:nvSpPr>
          <p:spPr>
            <a:xfrm>
              <a:off x="5566362" y="1293558"/>
              <a:ext cx="94090" cy="4254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73" h="21600" fill="norm" stroke="1" extrusionOk="0">
                  <a:moveTo>
                    <a:pt x="9861" y="0"/>
                  </a:moveTo>
                  <a:cubicBezTo>
                    <a:pt x="12209" y="215"/>
                    <a:pt x="14557" y="430"/>
                    <a:pt x="16904" y="1827"/>
                  </a:cubicBezTo>
                  <a:cubicBezTo>
                    <a:pt x="19252" y="3224"/>
                    <a:pt x="21600" y="5803"/>
                    <a:pt x="20661" y="8812"/>
                  </a:cubicBezTo>
                  <a:cubicBezTo>
                    <a:pt x="19722" y="11821"/>
                    <a:pt x="15496" y="15260"/>
                    <a:pt x="11504" y="17463"/>
                  </a:cubicBezTo>
                  <a:cubicBezTo>
                    <a:pt x="7513" y="19666"/>
                    <a:pt x="3757" y="20633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828" name="Line"/>
            <p:cNvSpPr/>
            <p:nvPr/>
          </p:nvSpPr>
          <p:spPr>
            <a:xfrm>
              <a:off x="3737562" y="1922208"/>
              <a:ext cx="12701" cy="1270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829" name="Line"/>
            <p:cNvSpPr/>
            <p:nvPr/>
          </p:nvSpPr>
          <p:spPr>
            <a:xfrm>
              <a:off x="3705812" y="1846008"/>
              <a:ext cx="44451" cy="12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830" name="Line"/>
            <p:cNvSpPr/>
            <p:nvPr/>
          </p:nvSpPr>
          <p:spPr>
            <a:xfrm>
              <a:off x="3794712" y="1898510"/>
              <a:ext cx="107951" cy="2369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153" fill="norm" stroke="1" extrusionOk="0">
                  <a:moveTo>
                    <a:pt x="0" y="9353"/>
                  </a:moveTo>
                  <a:cubicBezTo>
                    <a:pt x="1694" y="3953"/>
                    <a:pt x="3388" y="-1447"/>
                    <a:pt x="6988" y="353"/>
                  </a:cubicBezTo>
                  <a:cubicBezTo>
                    <a:pt x="10588" y="2153"/>
                    <a:pt x="16094" y="11153"/>
                    <a:pt x="21600" y="20153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831" name="Line"/>
            <p:cNvSpPr/>
            <p:nvPr/>
          </p:nvSpPr>
          <p:spPr>
            <a:xfrm>
              <a:off x="3832812" y="1966658"/>
              <a:ext cx="101601" cy="508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832" name="Line"/>
            <p:cNvSpPr/>
            <p:nvPr/>
          </p:nvSpPr>
          <p:spPr>
            <a:xfrm>
              <a:off x="3985212" y="1865058"/>
              <a:ext cx="19051" cy="1651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833" name="Line"/>
            <p:cNvSpPr/>
            <p:nvPr/>
          </p:nvSpPr>
          <p:spPr>
            <a:xfrm>
              <a:off x="3754222" y="1202952"/>
              <a:ext cx="129391" cy="9060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97" h="20547" fill="norm" stroke="1" extrusionOk="0">
                  <a:moveTo>
                    <a:pt x="3529" y="20547"/>
                  </a:moveTo>
                  <a:cubicBezTo>
                    <a:pt x="2136" y="19107"/>
                    <a:pt x="742" y="17667"/>
                    <a:pt x="220" y="14547"/>
                  </a:cubicBezTo>
                  <a:cubicBezTo>
                    <a:pt x="-303" y="11427"/>
                    <a:pt x="45" y="6627"/>
                    <a:pt x="1962" y="3507"/>
                  </a:cubicBezTo>
                  <a:cubicBezTo>
                    <a:pt x="3878" y="387"/>
                    <a:pt x="7362" y="-1053"/>
                    <a:pt x="10323" y="867"/>
                  </a:cubicBezTo>
                  <a:cubicBezTo>
                    <a:pt x="13284" y="2787"/>
                    <a:pt x="15723" y="8067"/>
                    <a:pt x="17465" y="11907"/>
                  </a:cubicBezTo>
                  <a:cubicBezTo>
                    <a:pt x="19207" y="15747"/>
                    <a:pt x="20252" y="18147"/>
                    <a:pt x="21297" y="20547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834" name="Line"/>
            <p:cNvSpPr/>
            <p:nvPr/>
          </p:nvSpPr>
          <p:spPr>
            <a:xfrm>
              <a:off x="1121362" y="2087308"/>
              <a:ext cx="736601" cy="1524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1490" y="18000"/>
                    <a:pt x="2979" y="14400"/>
                    <a:pt x="4779" y="11550"/>
                  </a:cubicBezTo>
                  <a:cubicBezTo>
                    <a:pt x="6579" y="8700"/>
                    <a:pt x="8690" y="6600"/>
                    <a:pt x="11234" y="4950"/>
                  </a:cubicBezTo>
                  <a:cubicBezTo>
                    <a:pt x="13779" y="3300"/>
                    <a:pt x="16759" y="2100"/>
                    <a:pt x="18559" y="1350"/>
                  </a:cubicBezTo>
                  <a:cubicBezTo>
                    <a:pt x="20359" y="600"/>
                    <a:pt x="20979" y="3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835" name="Line"/>
            <p:cNvSpPr/>
            <p:nvPr/>
          </p:nvSpPr>
          <p:spPr>
            <a:xfrm>
              <a:off x="1248362" y="2182558"/>
              <a:ext cx="584201" cy="2095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8" y="20509"/>
                    <a:pt x="157" y="19418"/>
                    <a:pt x="1135" y="17782"/>
                  </a:cubicBezTo>
                  <a:cubicBezTo>
                    <a:pt x="2113" y="16145"/>
                    <a:pt x="3991" y="13964"/>
                    <a:pt x="6183" y="11564"/>
                  </a:cubicBezTo>
                  <a:cubicBezTo>
                    <a:pt x="8374" y="9164"/>
                    <a:pt x="10878" y="6545"/>
                    <a:pt x="13500" y="4582"/>
                  </a:cubicBezTo>
                  <a:cubicBezTo>
                    <a:pt x="16122" y="2618"/>
                    <a:pt x="18861" y="1309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836" name="Line"/>
            <p:cNvSpPr/>
            <p:nvPr/>
          </p:nvSpPr>
          <p:spPr>
            <a:xfrm>
              <a:off x="1323992" y="2447522"/>
              <a:ext cx="203771" cy="3469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37" h="21329" fill="norm" stroke="1" extrusionOk="0">
                  <a:moveTo>
                    <a:pt x="2064" y="5572"/>
                  </a:moveTo>
                  <a:cubicBezTo>
                    <a:pt x="1173" y="5963"/>
                    <a:pt x="282" y="6353"/>
                    <a:pt x="60" y="8175"/>
                  </a:cubicBezTo>
                  <a:cubicBezTo>
                    <a:pt x="-163" y="9996"/>
                    <a:pt x="282" y="13249"/>
                    <a:pt x="616" y="15266"/>
                  </a:cubicBezTo>
                  <a:cubicBezTo>
                    <a:pt x="950" y="17283"/>
                    <a:pt x="1173" y="18064"/>
                    <a:pt x="1284" y="19040"/>
                  </a:cubicBezTo>
                  <a:cubicBezTo>
                    <a:pt x="1396" y="20016"/>
                    <a:pt x="1396" y="21187"/>
                    <a:pt x="1173" y="21317"/>
                  </a:cubicBezTo>
                  <a:cubicBezTo>
                    <a:pt x="950" y="21447"/>
                    <a:pt x="505" y="20536"/>
                    <a:pt x="282" y="18259"/>
                  </a:cubicBezTo>
                  <a:cubicBezTo>
                    <a:pt x="60" y="15982"/>
                    <a:pt x="60" y="12339"/>
                    <a:pt x="1173" y="9086"/>
                  </a:cubicBezTo>
                  <a:cubicBezTo>
                    <a:pt x="2286" y="5833"/>
                    <a:pt x="4513" y="2970"/>
                    <a:pt x="6517" y="1474"/>
                  </a:cubicBezTo>
                  <a:cubicBezTo>
                    <a:pt x="8522" y="-23"/>
                    <a:pt x="10303" y="-153"/>
                    <a:pt x="11639" y="107"/>
                  </a:cubicBezTo>
                  <a:cubicBezTo>
                    <a:pt x="12975" y="367"/>
                    <a:pt x="13866" y="1018"/>
                    <a:pt x="14311" y="2059"/>
                  </a:cubicBezTo>
                  <a:cubicBezTo>
                    <a:pt x="14757" y="3100"/>
                    <a:pt x="14757" y="4531"/>
                    <a:pt x="13421" y="6158"/>
                  </a:cubicBezTo>
                  <a:cubicBezTo>
                    <a:pt x="12084" y="7784"/>
                    <a:pt x="9412" y="9606"/>
                    <a:pt x="7408" y="10712"/>
                  </a:cubicBezTo>
                  <a:cubicBezTo>
                    <a:pt x="5404" y="11818"/>
                    <a:pt x="4068" y="12208"/>
                    <a:pt x="2732" y="12599"/>
                  </a:cubicBezTo>
                  <a:cubicBezTo>
                    <a:pt x="1396" y="12989"/>
                    <a:pt x="60" y="13380"/>
                    <a:pt x="60" y="13640"/>
                  </a:cubicBezTo>
                  <a:cubicBezTo>
                    <a:pt x="60" y="13900"/>
                    <a:pt x="1396" y="14030"/>
                    <a:pt x="5181" y="14486"/>
                  </a:cubicBezTo>
                  <a:cubicBezTo>
                    <a:pt x="8967" y="14941"/>
                    <a:pt x="15202" y="15722"/>
                    <a:pt x="21437" y="1650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837" name="Line"/>
            <p:cNvSpPr/>
            <p:nvPr/>
          </p:nvSpPr>
          <p:spPr>
            <a:xfrm>
              <a:off x="1524768" y="2439644"/>
              <a:ext cx="197728" cy="33672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65" h="21476" fill="norm" stroke="1" extrusionOk="0">
                  <a:moveTo>
                    <a:pt x="1014" y="5878"/>
                  </a:moveTo>
                  <a:cubicBezTo>
                    <a:pt x="784" y="4798"/>
                    <a:pt x="554" y="3718"/>
                    <a:pt x="325" y="2773"/>
                  </a:cubicBezTo>
                  <a:cubicBezTo>
                    <a:pt x="95" y="1828"/>
                    <a:pt x="-135" y="1018"/>
                    <a:pt x="95" y="883"/>
                  </a:cubicBezTo>
                  <a:cubicBezTo>
                    <a:pt x="325" y="748"/>
                    <a:pt x="1014" y="1288"/>
                    <a:pt x="3197" y="3380"/>
                  </a:cubicBezTo>
                  <a:cubicBezTo>
                    <a:pt x="5380" y="5473"/>
                    <a:pt x="9056" y="9118"/>
                    <a:pt x="11929" y="12223"/>
                  </a:cubicBezTo>
                  <a:cubicBezTo>
                    <a:pt x="14801" y="15328"/>
                    <a:pt x="16869" y="17893"/>
                    <a:pt x="18248" y="19445"/>
                  </a:cubicBezTo>
                  <a:cubicBezTo>
                    <a:pt x="19627" y="20998"/>
                    <a:pt x="20316" y="21538"/>
                    <a:pt x="20661" y="21470"/>
                  </a:cubicBezTo>
                  <a:cubicBezTo>
                    <a:pt x="21005" y="21403"/>
                    <a:pt x="21005" y="20728"/>
                    <a:pt x="21120" y="17691"/>
                  </a:cubicBezTo>
                  <a:cubicBezTo>
                    <a:pt x="21235" y="14653"/>
                    <a:pt x="21465" y="9253"/>
                    <a:pt x="21465" y="6148"/>
                  </a:cubicBezTo>
                  <a:cubicBezTo>
                    <a:pt x="21465" y="3043"/>
                    <a:pt x="21235" y="2233"/>
                    <a:pt x="21005" y="1490"/>
                  </a:cubicBezTo>
                  <a:cubicBezTo>
                    <a:pt x="20776" y="748"/>
                    <a:pt x="20546" y="73"/>
                    <a:pt x="20546" y="5"/>
                  </a:cubicBezTo>
                  <a:cubicBezTo>
                    <a:pt x="20546" y="-62"/>
                    <a:pt x="20776" y="478"/>
                    <a:pt x="21005" y="101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838" name="Line"/>
            <p:cNvSpPr/>
            <p:nvPr/>
          </p:nvSpPr>
          <p:spPr>
            <a:xfrm>
              <a:off x="901185" y="3323401"/>
              <a:ext cx="353528" cy="54072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74" h="21471" fill="norm" stroke="1" extrusionOk="0">
                  <a:moveTo>
                    <a:pt x="18388" y="1599"/>
                  </a:moveTo>
                  <a:cubicBezTo>
                    <a:pt x="18388" y="1095"/>
                    <a:pt x="18388" y="590"/>
                    <a:pt x="18067" y="296"/>
                  </a:cubicBezTo>
                  <a:cubicBezTo>
                    <a:pt x="17745" y="2"/>
                    <a:pt x="17103" y="-82"/>
                    <a:pt x="14917" y="86"/>
                  </a:cubicBezTo>
                  <a:cubicBezTo>
                    <a:pt x="12731" y="254"/>
                    <a:pt x="9003" y="674"/>
                    <a:pt x="6238" y="1137"/>
                  </a:cubicBezTo>
                  <a:cubicBezTo>
                    <a:pt x="3474" y="1599"/>
                    <a:pt x="1674" y="2103"/>
                    <a:pt x="774" y="2650"/>
                  </a:cubicBezTo>
                  <a:cubicBezTo>
                    <a:pt x="-126" y="3196"/>
                    <a:pt x="-126" y="3784"/>
                    <a:pt x="195" y="5129"/>
                  </a:cubicBezTo>
                  <a:cubicBezTo>
                    <a:pt x="517" y="6474"/>
                    <a:pt x="1160" y="8575"/>
                    <a:pt x="1353" y="11012"/>
                  </a:cubicBezTo>
                  <a:cubicBezTo>
                    <a:pt x="1545" y="13450"/>
                    <a:pt x="1288" y="16223"/>
                    <a:pt x="1160" y="17820"/>
                  </a:cubicBezTo>
                  <a:cubicBezTo>
                    <a:pt x="1031" y="19417"/>
                    <a:pt x="1031" y="19837"/>
                    <a:pt x="1031" y="20257"/>
                  </a:cubicBezTo>
                  <a:cubicBezTo>
                    <a:pt x="1031" y="20678"/>
                    <a:pt x="1031" y="21098"/>
                    <a:pt x="1353" y="21308"/>
                  </a:cubicBezTo>
                  <a:cubicBezTo>
                    <a:pt x="1674" y="21518"/>
                    <a:pt x="2317" y="21518"/>
                    <a:pt x="3924" y="21350"/>
                  </a:cubicBezTo>
                  <a:cubicBezTo>
                    <a:pt x="5531" y="21182"/>
                    <a:pt x="8103" y="20846"/>
                    <a:pt x="11188" y="20299"/>
                  </a:cubicBezTo>
                  <a:cubicBezTo>
                    <a:pt x="14274" y="19753"/>
                    <a:pt x="17874" y="18997"/>
                    <a:pt x="21474" y="1824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839" name="Line"/>
            <p:cNvSpPr/>
            <p:nvPr/>
          </p:nvSpPr>
          <p:spPr>
            <a:xfrm>
              <a:off x="918162" y="3566858"/>
              <a:ext cx="222251" cy="952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3497" y="16800"/>
                    <a:pt x="6994" y="12000"/>
                    <a:pt x="10594" y="8400"/>
                  </a:cubicBezTo>
                  <a:cubicBezTo>
                    <a:pt x="14194" y="4800"/>
                    <a:pt x="17897" y="24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840" name="Line"/>
            <p:cNvSpPr/>
            <p:nvPr/>
          </p:nvSpPr>
          <p:spPr>
            <a:xfrm>
              <a:off x="1357595" y="3196401"/>
              <a:ext cx="322568" cy="73069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14" h="21489" fill="norm" stroke="1" extrusionOk="0">
                  <a:moveTo>
                    <a:pt x="19396" y="1184"/>
                  </a:moveTo>
                  <a:cubicBezTo>
                    <a:pt x="18973" y="810"/>
                    <a:pt x="18549" y="437"/>
                    <a:pt x="17914" y="219"/>
                  </a:cubicBezTo>
                  <a:cubicBezTo>
                    <a:pt x="17279" y="1"/>
                    <a:pt x="16432" y="-61"/>
                    <a:pt x="14738" y="63"/>
                  </a:cubicBezTo>
                  <a:cubicBezTo>
                    <a:pt x="13043" y="188"/>
                    <a:pt x="10502" y="499"/>
                    <a:pt x="8173" y="873"/>
                  </a:cubicBezTo>
                  <a:cubicBezTo>
                    <a:pt x="5843" y="1246"/>
                    <a:pt x="3726" y="1682"/>
                    <a:pt x="2385" y="1993"/>
                  </a:cubicBezTo>
                  <a:cubicBezTo>
                    <a:pt x="1043" y="2304"/>
                    <a:pt x="479" y="2491"/>
                    <a:pt x="196" y="2740"/>
                  </a:cubicBezTo>
                  <a:cubicBezTo>
                    <a:pt x="-86" y="2989"/>
                    <a:pt x="-86" y="3300"/>
                    <a:pt x="338" y="4296"/>
                  </a:cubicBezTo>
                  <a:cubicBezTo>
                    <a:pt x="761" y="5292"/>
                    <a:pt x="1608" y="6973"/>
                    <a:pt x="1961" y="8934"/>
                  </a:cubicBezTo>
                  <a:cubicBezTo>
                    <a:pt x="2314" y="10895"/>
                    <a:pt x="2173" y="13136"/>
                    <a:pt x="2032" y="15096"/>
                  </a:cubicBezTo>
                  <a:cubicBezTo>
                    <a:pt x="1890" y="17057"/>
                    <a:pt x="1749" y="18738"/>
                    <a:pt x="1679" y="19765"/>
                  </a:cubicBezTo>
                  <a:cubicBezTo>
                    <a:pt x="1608" y="20792"/>
                    <a:pt x="1608" y="21166"/>
                    <a:pt x="1961" y="21352"/>
                  </a:cubicBezTo>
                  <a:cubicBezTo>
                    <a:pt x="2314" y="21539"/>
                    <a:pt x="3020" y="21539"/>
                    <a:pt x="4926" y="21321"/>
                  </a:cubicBezTo>
                  <a:cubicBezTo>
                    <a:pt x="6832" y="21103"/>
                    <a:pt x="9938" y="20668"/>
                    <a:pt x="12902" y="20356"/>
                  </a:cubicBezTo>
                  <a:cubicBezTo>
                    <a:pt x="15867" y="20045"/>
                    <a:pt x="18690" y="19858"/>
                    <a:pt x="21514" y="1967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841" name="Line"/>
            <p:cNvSpPr/>
            <p:nvPr/>
          </p:nvSpPr>
          <p:spPr>
            <a:xfrm>
              <a:off x="1865473" y="3334836"/>
              <a:ext cx="179559" cy="75934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22" h="21465" fill="norm" stroke="1" extrusionOk="0">
                  <a:moveTo>
                    <a:pt x="1338" y="6738"/>
                  </a:moveTo>
                  <a:cubicBezTo>
                    <a:pt x="2075" y="8533"/>
                    <a:pt x="2811" y="10328"/>
                    <a:pt x="3302" y="12362"/>
                  </a:cubicBezTo>
                  <a:cubicBezTo>
                    <a:pt x="3793" y="14397"/>
                    <a:pt x="4038" y="16670"/>
                    <a:pt x="4284" y="18136"/>
                  </a:cubicBezTo>
                  <a:cubicBezTo>
                    <a:pt x="4529" y="19602"/>
                    <a:pt x="4775" y="20260"/>
                    <a:pt x="4897" y="20739"/>
                  </a:cubicBezTo>
                  <a:cubicBezTo>
                    <a:pt x="5020" y="21218"/>
                    <a:pt x="5020" y="21517"/>
                    <a:pt x="4897" y="21457"/>
                  </a:cubicBezTo>
                  <a:cubicBezTo>
                    <a:pt x="4775" y="21397"/>
                    <a:pt x="4529" y="20978"/>
                    <a:pt x="4161" y="19782"/>
                  </a:cubicBezTo>
                  <a:cubicBezTo>
                    <a:pt x="3793" y="18585"/>
                    <a:pt x="3302" y="16611"/>
                    <a:pt x="2934" y="14457"/>
                  </a:cubicBezTo>
                  <a:cubicBezTo>
                    <a:pt x="2565" y="12303"/>
                    <a:pt x="2320" y="9969"/>
                    <a:pt x="2320" y="7845"/>
                  </a:cubicBezTo>
                  <a:cubicBezTo>
                    <a:pt x="2320" y="5721"/>
                    <a:pt x="2565" y="3806"/>
                    <a:pt x="3056" y="2580"/>
                  </a:cubicBezTo>
                  <a:cubicBezTo>
                    <a:pt x="3547" y="1353"/>
                    <a:pt x="4284" y="815"/>
                    <a:pt x="5265" y="456"/>
                  </a:cubicBezTo>
                  <a:cubicBezTo>
                    <a:pt x="6247" y="97"/>
                    <a:pt x="7475" y="-83"/>
                    <a:pt x="9193" y="37"/>
                  </a:cubicBezTo>
                  <a:cubicBezTo>
                    <a:pt x="10911" y="156"/>
                    <a:pt x="13120" y="575"/>
                    <a:pt x="15452" y="1622"/>
                  </a:cubicBezTo>
                  <a:cubicBezTo>
                    <a:pt x="17784" y="2669"/>
                    <a:pt x="20238" y="4345"/>
                    <a:pt x="20729" y="5601"/>
                  </a:cubicBezTo>
                  <a:cubicBezTo>
                    <a:pt x="21220" y="6858"/>
                    <a:pt x="19747" y="7695"/>
                    <a:pt x="16802" y="8294"/>
                  </a:cubicBezTo>
                  <a:cubicBezTo>
                    <a:pt x="13856" y="8892"/>
                    <a:pt x="9438" y="9251"/>
                    <a:pt x="6125" y="9431"/>
                  </a:cubicBezTo>
                  <a:cubicBezTo>
                    <a:pt x="2811" y="9610"/>
                    <a:pt x="602" y="9610"/>
                    <a:pt x="111" y="9610"/>
                  </a:cubicBezTo>
                  <a:cubicBezTo>
                    <a:pt x="-380" y="9610"/>
                    <a:pt x="847" y="9610"/>
                    <a:pt x="2075" y="9520"/>
                  </a:cubicBezTo>
                  <a:cubicBezTo>
                    <a:pt x="3302" y="9431"/>
                    <a:pt x="4529" y="9251"/>
                    <a:pt x="5756" y="907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842" name="Line"/>
            <p:cNvSpPr/>
            <p:nvPr/>
          </p:nvSpPr>
          <p:spPr>
            <a:xfrm>
              <a:off x="2131012" y="3533156"/>
              <a:ext cx="203201" cy="17975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329" fill="norm" stroke="1" extrusionOk="0">
                  <a:moveTo>
                    <a:pt x="0" y="3245"/>
                  </a:moveTo>
                  <a:cubicBezTo>
                    <a:pt x="0" y="1989"/>
                    <a:pt x="0" y="734"/>
                    <a:pt x="675" y="231"/>
                  </a:cubicBezTo>
                  <a:cubicBezTo>
                    <a:pt x="1350" y="-271"/>
                    <a:pt x="2700" y="-20"/>
                    <a:pt x="4950" y="1613"/>
                  </a:cubicBezTo>
                  <a:cubicBezTo>
                    <a:pt x="7200" y="3245"/>
                    <a:pt x="10350" y="6259"/>
                    <a:pt x="13275" y="9776"/>
                  </a:cubicBezTo>
                  <a:cubicBezTo>
                    <a:pt x="16200" y="13292"/>
                    <a:pt x="18900" y="17310"/>
                    <a:pt x="21600" y="21329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843" name="Line"/>
            <p:cNvSpPr/>
            <p:nvPr/>
          </p:nvSpPr>
          <p:spPr>
            <a:xfrm>
              <a:off x="2194512" y="3509708"/>
              <a:ext cx="127001" cy="266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7640" y="3086"/>
                    <a:pt x="13680" y="6171"/>
                    <a:pt x="10080" y="9771"/>
                  </a:cubicBezTo>
                  <a:cubicBezTo>
                    <a:pt x="6480" y="13371"/>
                    <a:pt x="3240" y="17486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844" name="Line"/>
            <p:cNvSpPr/>
            <p:nvPr/>
          </p:nvSpPr>
          <p:spPr>
            <a:xfrm>
              <a:off x="2004806" y="3029182"/>
              <a:ext cx="157957" cy="19709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92" h="21171" fill="norm" stroke="1" extrusionOk="0">
                  <a:moveTo>
                    <a:pt x="5076" y="14783"/>
                  </a:moveTo>
                  <a:cubicBezTo>
                    <a:pt x="3924" y="15465"/>
                    <a:pt x="2772" y="16148"/>
                    <a:pt x="1908" y="17512"/>
                  </a:cubicBezTo>
                  <a:cubicBezTo>
                    <a:pt x="1044" y="18876"/>
                    <a:pt x="468" y="20922"/>
                    <a:pt x="180" y="21150"/>
                  </a:cubicBezTo>
                  <a:cubicBezTo>
                    <a:pt x="-108" y="21377"/>
                    <a:pt x="-108" y="19785"/>
                    <a:pt x="612" y="16489"/>
                  </a:cubicBezTo>
                  <a:cubicBezTo>
                    <a:pt x="1332" y="13192"/>
                    <a:pt x="2772" y="8190"/>
                    <a:pt x="3924" y="5120"/>
                  </a:cubicBezTo>
                  <a:cubicBezTo>
                    <a:pt x="5076" y="2051"/>
                    <a:pt x="5940" y="914"/>
                    <a:pt x="7092" y="345"/>
                  </a:cubicBezTo>
                  <a:cubicBezTo>
                    <a:pt x="8244" y="-223"/>
                    <a:pt x="9684" y="-223"/>
                    <a:pt x="11268" y="1369"/>
                  </a:cubicBezTo>
                  <a:cubicBezTo>
                    <a:pt x="12852" y="2960"/>
                    <a:pt x="14580" y="6143"/>
                    <a:pt x="16308" y="9099"/>
                  </a:cubicBezTo>
                  <a:cubicBezTo>
                    <a:pt x="18036" y="12055"/>
                    <a:pt x="19764" y="14783"/>
                    <a:pt x="21492" y="1751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845" name="Line"/>
            <p:cNvSpPr/>
            <p:nvPr/>
          </p:nvSpPr>
          <p:spPr>
            <a:xfrm>
              <a:off x="2480807" y="3266292"/>
              <a:ext cx="113756" cy="44537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06" h="21438" fill="norm" stroke="1" extrusionOk="0">
                  <a:moveTo>
                    <a:pt x="19928" y="1019"/>
                  </a:moveTo>
                  <a:cubicBezTo>
                    <a:pt x="19535" y="509"/>
                    <a:pt x="19142" y="0"/>
                    <a:pt x="18161" y="0"/>
                  </a:cubicBezTo>
                  <a:cubicBezTo>
                    <a:pt x="17179" y="0"/>
                    <a:pt x="15608" y="509"/>
                    <a:pt x="12662" y="2242"/>
                  </a:cubicBezTo>
                  <a:cubicBezTo>
                    <a:pt x="9717" y="3974"/>
                    <a:pt x="5397" y="6928"/>
                    <a:pt x="2844" y="9934"/>
                  </a:cubicBezTo>
                  <a:cubicBezTo>
                    <a:pt x="291" y="12940"/>
                    <a:pt x="-494" y="15996"/>
                    <a:pt x="291" y="17983"/>
                  </a:cubicBezTo>
                  <a:cubicBezTo>
                    <a:pt x="1077" y="19970"/>
                    <a:pt x="3433" y="20887"/>
                    <a:pt x="7164" y="21243"/>
                  </a:cubicBezTo>
                  <a:cubicBezTo>
                    <a:pt x="10895" y="21600"/>
                    <a:pt x="16001" y="21396"/>
                    <a:pt x="21106" y="2119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846" name="Line"/>
            <p:cNvSpPr/>
            <p:nvPr/>
          </p:nvSpPr>
          <p:spPr>
            <a:xfrm>
              <a:off x="2701297" y="3350958"/>
              <a:ext cx="198066" cy="266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02" h="21430" fill="norm" stroke="1" extrusionOk="0">
                  <a:moveTo>
                    <a:pt x="18745" y="0"/>
                  </a:moveTo>
                  <a:cubicBezTo>
                    <a:pt x="17825" y="4762"/>
                    <a:pt x="16906" y="9524"/>
                    <a:pt x="15528" y="13011"/>
                  </a:cubicBezTo>
                  <a:cubicBezTo>
                    <a:pt x="14149" y="16498"/>
                    <a:pt x="12311" y="18709"/>
                    <a:pt x="10817" y="19984"/>
                  </a:cubicBezTo>
                  <a:cubicBezTo>
                    <a:pt x="9323" y="21260"/>
                    <a:pt x="8174" y="21600"/>
                    <a:pt x="6566" y="21345"/>
                  </a:cubicBezTo>
                  <a:cubicBezTo>
                    <a:pt x="4957" y="21090"/>
                    <a:pt x="2889" y="20239"/>
                    <a:pt x="1625" y="18624"/>
                  </a:cubicBezTo>
                  <a:cubicBezTo>
                    <a:pt x="362" y="17008"/>
                    <a:pt x="-98" y="14627"/>
                    <a:pt x="17" y="13096"/>
                  </a:cubicBezTo>
                  <a:cubicBezTo>
                    <a:pt x="132" y="11565"/>
                    <a:pt x="821" y="10885"/>
                    <a:pt x="2545" y="10545"/>
                  </a:cubicBezTo>
                  <a:cubicBezTo>
                    <a:pt x="4268" y="10205"/>
                    <a:pt x="7025" y="10205"/>
                    <a:pt x="9668" y="10885"/>
                  </a:cubicBezTo>
                  <a:cubicBezTo>
                    <a:pt x="12311" y="11565"/>
                    <a:pt x="14838" y="12926"/>
                    <a:pt x="16791" y="14797"/>
                  </a:cubicBezTo>
                  <a:cubicBezTo>
                    <a:pt x="18745" y="16668"/>
                    <a:pt x="20123" y="19049"/>
                    <a:pt x="21502" y="2143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847" name="Line"/>
            <p:cNvSpPr/>
            <p:nvPr/>
          </p:nvSpPr>
          <p:spPr>
            <a:xfrm>
              <a:off x="3000962" y="3262058"/>
              <a:ext cx="106775" cy="4000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54" h="21600" fill="norm" stroke="1" extrusionOk="0">
                  <a:moveTo>
                    <a:pt x="0" y="0"/>
                  </a:moveTo>
                  <a:cubicBezTo>
                    <a:pt x="4154" y="457"/>
                    <a:pt x="8308" y="914"/>
                    <a:pt x="12254" y="2629"/>
                  </a:cubicBezTo>
                  <a:cubicBezTo>
                    <a:pt x="16200" y="4343"/>
                    <a:pt x="19938" y="7314"/>
                    <a:pt x="20769" y="10343"/>
                  </a:cubicBezTo>
                  <a:cubicBezTo>
                    <a:pt x="21600" y="13371"/>
                    <a:pt x="19523" y="16457"/>
                    <a:pt x="16615" y="18343"/>
                  </a:cubicBezTo>
                  <a:cubicBezTo>
                    <a:pt x="13708" y="20229"/>
                    <a:pt x="9969" y="20914"/>
                    <a:pt x="6231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848" name="Line"/>
            <p:cNvSpPr/>
            <p:nvPr/>
          </p:nvSpPr>
          <p:spPr>
            <a:xfrm>
              <a:off x="3166062" y="3053066"/>
              <a:ext cx="357972" cy="7268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88" h="21560" fill="norm" stroke="1" extrusionOk="0">
                  <a:moveTo>
                    <a:pt x="0" y="2243"/>
                  </a:moveTo>
                  <a:cubicBezTo>
                    <a:pt x="127" y="1930"/>
                    <a:pt x="254" y="1616"/>
                    <a:pt x="1207" y="1396"/>
                  </a:cubicBezTo>
                  <a:cubicBezTo>
                    <a:pt x="2160" y="1176"/>
                    <a:pt x="3939" y="1050"/>
                    <a:pt x="6544" y="862"/>
                  </a:cubicBezTo>
                  <a:cubicBezTo>
                    <a:pt x="9148" y="674"/>
                    <a:pt x="12579" y="423"/>
                    <a:pt x="14675" y="266"/>
                  </a:cubicBezTo>
                  <a:cubicBezTo>
                    <a:pt x="16772" y="109"/>
                    <a:pt x="17534" y="46"/>
                    <a:pt x="18233" y="14"/>
                  </a:cubicBezTo>
                  <a:cubicBezTo>
                    <a:pt x="18932" y="-17"/>
                    <a:pt x="19567" y="-17"/>
                    <a:pt x="19821" y="203"/>
                  </a:cubicBezTo>
                  <a:cubicBezTo>
                    <a:pt x="20075" y="423"/>
                    <a:pt x="19948" y="862"/>
                    <a:pt x="19567" y="1992"/>
                  </a:cubicBezTo>
                  <a:cubicBezTo>
                    <a:pt x="19186" y="3123"/>
                    <a:pt x="18551" y="4943"/>
                    <a:pt x="18296" y="6953"/>
                  </a:cubicBezTo>
                  <a:cubicBezTo>
                    <a:pt x="18042" y="8962"/>
                    <a:pt x="18169" y="11160"/>
                    <a:pt x="18614" y="13106"/>
                  </a:cubicBezTo>
                  <a:cubicBezTo>
                    <a:pt x="19059" y="15053"/>
                    <a:pt x="19821" y="16748"/>
                    <a:pt x="20329" y="17847"/>
                  </a:cubicBezTo>
                  <a:cubicBezTo>
                    <a:pt x="20838" y="18946"/>
                    <a:pt x="21092" y="19448"/>
                    <a:pt x="21282" y="19919"/>
                  </a:cubicBezTo>
                  <a:cubicBezTo>
                    <a:pt x="21473" y="20390"/>
                    <a:pt x="21600" y="20830"/>
                    <a:pt x="21346" y="21112"/>
                  </a:cubicBezTo>
                  <a:cubicBezTo>
                    <a:pt x="21092" y="21395"/>
                    <a:pt x="20456" y="21520"/>
                    <a:pt x="18551" y="21552"/>
                  </a:cubicBezTo>
                  <a:cubicBezTo>
                    <a:pt x="16645" y="21583"/>
                    <a:pt x="13468" y="21520"/>
                    <a:pt x="10292" y="21457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849" name="Line"/>
            <p:cNvSpPr/>
            <p:nvPr/>
          </p:nvSpPr>
          <p:spPr>
            <a:xfrm>
              <a:off x="3794712" y="3386381"/>
              <a:ext cx="171451" cy="2172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157" fill="norm" stroke="1" extrusionOk="0">
                  <a:moveTo>
                    <a:pt x="0" y="20157"/>
                  </a:moveTo>
                  <a:cubicBezTo>
                    <a:pt x="800" y="12302"/>
                    <a:pt x="1600" y="4448"/>
                    <a:pt x="5200" y="1502"/>
                  </a:cubicBezTo>
                  <a:cubicBezTo>
                    <a:pt x="8800" y="-1443"/>
                    <a:pt x="15200" y="521"/>
                    <a:pt x="21600" y="2484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850" name="Line"/>
            <p:cNvSpPr/>
            <p:nvPr/>
          </p:nvSpPr>
          <p:spPr>
            <a:xfrm>
              <a:off x="3788362" y="3560508"/>
              <a:ext cx="184151" cy="12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851" name="Line"/>
            <p:cNvSpPr/>
            <p:nvPr/>
          </p:nvSpPr>
          <p:spPr>
            <a:xfrm>
              <a:off x="886412" y="4005008"/>
              <a:ext cx="355601" cy="444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1929" y="19543"/>
                    <a:pt x="3857" y="17486"/>
                    <a:pt x="7136" y="14400"/>
                  </a:cubicBezTo>
                  <a:cubicBezTo>
                    <a:pt x="10414" y="11314"/>
                    <a:pt x="15043" y="7200"/>
                    <a:pt x="17679" y="4629"/>
                  </a:cubicBezTo>
                  <a:cubicBezTo>
                    <a:pt x="20314" y="2057"/>
                    <a:pt x="20957" y="1029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852" name="Line"/>
            <p:cNvSpPr/>
            <p:nvPr/>
          </p:nvSpPr>
          <p:spPr>
            <a:xfrm>
              <a:off x="899112" y="4055808"/>
              <a:ext cx="425451" cy="825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3761" y="17723"/>
                    <a:pt x="7522" y="13846"/>
                    <a:pt x="11122" y="10246"/>
                  </a:cubicBezTo>
                  <a:cubicBezTo>
                    <a:pt x="14722" y="6646"/>
                    <a:pt x="18161" y="3323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853" name="Line"/>
            <p:cNvSpPr/>
            <p:nvPr/>
          </p:nvSpPr>
          <p:spPr>
            <a:xfrm>
              <a:off x="816562" y="836623"/>
              <a:ext cx="2020430" cy="10768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89" h="21547" fill="norm" stroke="1" extrusionOk="0">
                  <a:moveTo>
                    <a:pt x="0" y="21547"/>
                  </a:moveTo>
                  <a:cubicBezTo>
                    <a:pt x="927" y="21123"/>
                    <a:pt x="1855" y="20700"/>
                    <a:pt x="2725" y="20276"/>
                  </a:cubicBezTo>
                  <a:cubicBezTo>
                    <a:pt x="3596" y="19853"/>
                    <a:pt x="4410" y="19429"/>
                    <a:pt x="5281" y="19218"/>
                  </a:cubicBezTo>
                  <a:cubicBezTo>
                    <a:pt x="6152" y="19006"/>
                    <a:pt x="7079" y="19006"/>
                    <a:pt x="8007" y="18371"/>
                  </a:cubicBezTo>
                  <a:cubicBezTo>
                    <a:pt x="8934" y="17735"/>
                    <a:pt x="9861" y="16465"/>
                    <a:pt x="10743" y="15406"/>
                  </a:cubicBezTo>
                  <a:cubicBezTo>
                    <a:pt x="11626" y="14347"/>
                    <a:pt x="12462" y="13500"/>
                    <a:pt x="13311" y="12865"/>
                  </a:cubicBezTo>
                  <a:cubicBezTo>
                    <a:pt x="14159" y="12229"/>
                    <a:pt x="15018" y="11806"/>
                    <a:pt x="15866" y="11171"/>
                  </a:cubicBezTo>
                  <a:cubicBezTo>
                    <a:pt x="16715" y="10535"/>
                    <a:pt x="17551" y="9688"/>
                    <a:pt x="18400" y="7994"/>
                  </a:cubicBezTo>
                  <a:cubicBezTo>
                    <a:pt x="19248" y="6300"/>
                    <a:pt x="20107" y="3759"/>
                    <a:pt x="20594" y="2276"/>
                  </a:cubicBezTo>
                  <a:cubicBezTo>
                    <a:pt x="21080" y="794"/>
                    <a:pt x="21193" y="371"/>
                    <a:pt x="21317" y="159"/>
                  </a:cubicBezTo>
                  <a:cubicBezTo>
                    <a:pt x="21442" y="-53"/>
                    <a:pt x="21577" y="-53"/>
                    <a:pt x="21589" y="159"/>
                  </a:cubicBezTo>
                  <a:cubicBezTo>
                    <a:pt x="21600" y="371"/>
                    <a:pt x="21487" y="794"/>
                    <a:pt x="21148" y="2276"/>
                  </a:cubicBezTo>
                  <a:cubicBezTo>
                    <a:pt x="20808" y="3759"/>
                    <a:pt x="20243" y="6300"/>
                    <a:pt x="19677" y="8841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854" name="Line"/>
            <p:cNvSpPr/>
            <p:nvPr/>
          </p:nvSpPr>
          <p:spPr>
            <a:xfrm>
              <a:off x="518112" y="876575"/>
              <a:ext cx="2429934" cy="11853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583" y="20829"/>
                    <a:pt x="1167" y="20057"/>
                    <a:pt x="1778" y="19093"/>
                  </a:cubicBezTo>
                  <a:cubicBezTo>
                    <a:pt x="2390" y="18129"/>
                    <a:pt x="3029" y="16971"/>
                    <a:pt x="3707" y="16393"/>
                  </a:cubicBezTo>
                  <a:cubicBezTo>
                    <a:pt x="4384" y="15814"/>
                    <a:pt x="5099" y="15814"/>
                    <a:pt x="5870" y="15814"/>
                  </a:cubicBezTo>
                  <a:cubicBezTo>
                    <a:pt x="6642" y="15814"/>
                    <a:pt x="7470" y="15814"/>
                    <a:pt x="8298" y="15814"/>
                  </a:cubicBezTo>
                  <a:cubicBezTo>
                    <a:pt x="9125" y="15814"/>
                    <a:pt x="9953" y="15814"/>
                    <a:pt x="10772" y="15814"/>
                  </a:cubicBezTo>
                  <a:cubicBezTo>
                    <a:pt x="11590" y="15814"/>
                    <a:pt x="12399" y="15814"/>
                    <a:pt x="13218" y="15814"/>
                  </a:cubicBezTo>
                  <a:cubicBezTo>
                    <a:pt x="14036" y="15814"/>
                    <a:pt x="14864" y="15814"/>
                    <a:pt x="15626" y="15236"/>
                  </a:cubicBezTo>
                  <a:cubicBezTo>
                    <a:pt x="16388" y="14657"/>
                    <a:pt x="17084" y="13500"/>
                    <a:pt x="17809" y="11379"/>
                  </a:cubicBezTo>
                  <a:cubicBezTo>
                    <a:pt x="18533" y="9257"/>
                    <a:pt x="19286" y="6171"/>
                    <a:pt x="19897" y="3857"/>
                  </a:cubicBezTo>
                  <a:cubicBezTo>
                    <a:pt x="20509" y="1543"/>
                    <a:pt x="20979" y="0"/>
                    <a:pt x="21252" y="0"/>
                  </a:cubicBezTo>
                  <a:cubicBezTo>
                    <a:pt x="21525" y="0"/>
                    <a:pt x="21600" y="1543"/>
                    <a:pt x="21600" y="3086"/>
                  </a:cubicBezTo>
                  <a:cubicBezTo>
                    <a:pt x="21600" y="4629"/>
                    <a:pt x="21525" y="6171"/>
                    <a:pt x="21449" y="7714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855" name="Line"/>
            <p:cNvSpPr/>
            <p:nvPr/>
          </p:nvSpPr>
          <p:spPr>
            <a:xfrm>
              <a:off x="854662" y="4047294"/>
              <a:ext cx="463823" cy="10893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14" h="20975" fill="norm" stroke="1" extrusionOk="0">
                  <a:moveTo>
                    <a:pt x="0" y="16311"/>
                  </a:moveTo>
                  <a:cubicBezTo>
                    <a:pt x="2455" y="15089"/>
                    <a:pt x="4909" y="13866"/>
                    <a:pt x="7413" y="12236"/>
                  </a:cubicBezTo>
                  <a:cubicBezTo>
                    <a:pt x="9916" y="10606"/>
                    <a:pt x="12469" y="8568"/>
                    <a:pt x="14580" y="6938"/>
                  </a:cubicBezTo>
                  <a:cubicBezTo>
                    <a:pt x="16691" y="5308"/>
                    <a:pt x="18360" y="4085"/>
                    <a:pt x="19538" y="3066"/>
                  </a:cubicBezTo>
                  <a:cubicBezTo>
                    <a:pt x="20716" y="2047"/>
                    <a:pt x="21404" y="1232"/>
                    <a:pt x="21502" y="621"/>
                  </a:cubicBezTo>
                  <a:cubicBezTo>
                    <a:pt x="21600" y="10"/>
                    <a:pt x="21109" y="-398"/>
                    <a:pt x="19391" y="621"/>
                  </a:cubicBezTo>
                  <a:cubicBezTo>
                    <a:pt x="17673" y="1640"/>
                    <a:pt x="14727" y="4085"/>
                    <a:pt x="12518" y="6327"/>
                  </a:cubicBezTo>
                  <a:cubicBezTo>
                    <a:pt x="10309" y="8568"/>
                    <a:pt x="8836" y="10606"/>
                    <a:pt x="7805" y="12032"/>
                  </a:cubicBezTo>
                  <a:cubicBezTo>
                    <a:pt x="6775" y="13459"/>
                    <a:pt x="6185" y="14274"/>
                    <a:pt x="5842" y="15700"/>
                  </a:cubicBezTo>
                  <a:cubicBezTo>
                    <a:pt x="5498" y="17127"/>
                    <a:pt x="5400" y="19164"/>
                    <a:pt x="5596" y="20183"/>
                  </a:cubicBezTo>
                  <a:cubicBezTo>
                    <a:pt x="5793" y="21202"/>
                    <a:pt x="6284" y="21202"/>
                    <a:pt x="8100" y="20387"/>
                  </a:cubicBezTo>
                  <a:cubicBezTo>
                    <a:pt x="9916" y="19572"/>
                    <a:pt x="13058" y="17942"/>
                    <a:pt x="15267" y="16108"/>
                  </a:cubicBezTo>
                  <a:cubicBezTo>
                    <a:pt x="17476" y="14274"/>
                    <a:pt x="18753" y="12236"/>
                    <a:pt x="19735" y="11013"/>
                  </a:cubicBezTo>
                  <a:cubicBezTo>
                    <a:pt x="20716" y="9791"/>
                    <a:pt x="21404" y="9383"/>
                    <a:pt x="21502" y="9791"/>
                  </a:cubicBezTo>
                  <a:cubicBezTo>
                    <a:pt x="21600" y="10198"/>
                    <a:pt x="21109" y="11421"/>
                    <a:pt x="20618" y="12440"/>
                  </a:cubicBezTo>
                  <a:cubicBezTo>
                    <a:pt x="20127" y="13459"/>
                    <a:pt x="19636" y="14274"/>
                    <a:pt x="19145" y="15089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pic>
          <p:nvPicPr>
            <p:cNvPr id="2856" name="Line Shape" descr="Line Shape"/>
            <p:cNvPicPr>
              <a:picLocks noChangeAspect="0"/>
            </p:cNvPicPr>
            <p:nvPr/>
          </p:nvPicPr>
          <p:blipFill>
            <a:blip r:embed="rId2">
              <a:extLst/>
            </a:blip>
            <a:stretch>
              <a:fillRect/>
            </a:stretch>
          </p:blipFill>
          <p:spPr>
            <a:xfrm>
              <a:off x="-12700" y="849422"/>
              <a:ext cx="6326175" cy="1910458"/>
            </a:xfrm>
            <a:prstGeom prst="rect">
              <a:avLst/>
            </a:prstGeom>
            <a:effectLst/>
          </p:spPr>
        </p:pic>
        <p:pic>
          <p:nvPicPr>
            <p:cNvPr id="2858" name="Line Shape" descr="Line Shape"/>
            <p:cNvPicPr>
              <a:picLocks noChangeAspect="0"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6568410" y="1428790"/>
              <a:ext cx="223503" cy="200140"/>
            </a:xfrm>
            <a:prstGeom prst="rect">
              <a:avLst/>
            </a:prstGeom>
            <a:effectLst/>
          </p:spPr>
        </p:pic>
        <p:pic>
          <p:nvPicPr>
            <p:cNvPr id="2860" name="Line Shape" descr="Line Shape"/>
            <p:cNvPicPr>
              <a:picLocks noChangeAspect="0"/>
            </p:cNvPicPr>
            <p:nvPr/>
          </p:nvPicPr>
          <p:blipFill>
            <a:blip r:embed="rId4">
              <a:extLst/>
            </a:blip>
            <a:stretch>
              <a:fillRect/>
            </a:stretch>
          </p:blipFill>
          <p:spPr>
            <a:xfrm>
              <a:off x="6772862" y="1361482"/>
              <a:ext cx="147181" cy="505890"/>
            </a:xfrm>
            <a:prstGeom prst="rect">
              <a:avLst/>
            </a:prstGeom>
            <a:effectLst/>
          </p:spPr>
        </p:pic>
        <p:pic>
          <p:nvPicPr>
            <p:cNvPr id="2862" name="Line Shape" descr="Line Shape"/>
            <p:cNvPicPr>
              <a:picLocks noChangeAspect="0"/>
            </p:cNvPicPr>
            <p:nvPr/>
          </p:nvPicPr>
          <p:blipFill>
            <a:blip r:embed="rId5">
              <a:extLst/>
            </a:blip>
            <a:stretch>
              <a:fillRect/>
            </a:stretch>
          </p:blipFill>
          <p:spPr>
            <a:xfrm>
              <a:off x="6869204" y="1348628"/>
              <a:ext cx="165206" cy="481261"/>
            </a:xfrm>
            <a:prstGeom prst="rect">
              <a:avLst/>
            </a:prstGeom>
            <a:effectLst/>
          </p:spPr>
        </p:pic>
        <p:pic>
          <p:nvPicPr>
            <p:cNvPr id="2864" name="Line Shape" descr="Line Shape"/>
            <p:cNvPicPr>
              <a:picLocks noChangeAspect="0"/>
            </p:cNvPicPr>
            <p:nvPr/>
          </p:nvPicPr>
          <p:blipFill>
            <a:blip r:embed="rId6">
              <a:extLst/>
            </a:blip>
            <a:stretch>
              <a:fillRect/>
            </a:stretch>
          </p:blipFill>
          <p:spPr>
            <a:xfrm>
              <a:off x="7065756" y="1090358"/>
              <a:ext cx="218537" cy="602211"/>
            </a:xfrm>
            <a:prstGeom prst="rect">
              <a:avLst/>
            </a:prstGeom>
            <a:effectLst/>
          </p:spPr>
        </p:pic>
        <p:pic>
          <p:nvPicPr>
            <p:cNvPr id="2866" name="Line Shape" descr="Line Shape"/>
            <p:cNvPicPr>
              <a:picLocks noChangeAspect="0"/>
            </p:cNvPicPr>
            <p:nvPr/>
          </p:nvPicPr>
          <p:blipFill>
            <a:blip r:embed="rId7">
              <a:extLst/>
            </a:blip>
            <a:stretch>
              <a:fillRect/>
            </a:stretch>
          </p:blipFill>
          <p:spPr>
            <a:xfrm>
              <a:off x="7589258" y="1109408"/>
              <a:ext cx="301205" cy="460112"/>
            </a:xfrm>
            <a:prstGeom prst="rect">
              <a:avLst/>
            </a:prstGeom>
            <a:effectLst/>
          </p:spPr>
        </p:pic>
        <p:pic>
          <p:nvPicPr>
            <p:cNvPr id="2868" name="Line Shape" descr="Line Shape"/>
            <p:cNvPicPr>
              <a:picLocks noChangeAspect="0"/>
            </p:cNvPicPr>
            <p:nvPr/>
          </p:nvPicPr>
          <p:blipFill>
            <a:blip r:embed="rId8">
              <a:extLst/>
            </a:blip>
            <a:stretch>
              <a:fillRect/>
            </a:stretch>
          </p:blipFill>
          <p:spPr>
            <a:xfrm>
              <a:off x="7891404" y="1388808"/>
              <a:ext cx="43509" cy="107951"/>
            </a:xfrm>
            <a:prstGeom prst="rect">
              <a:avLst/>
            </a:prstGeom>
            <a:effectLst/>
          </p:spPr>
        </p:pic>
        <p:pic>
          <p:nvPicPr>
            <p:cNvPr id="2870" name="Line Line" descr="Line Line"/>
            <p:cNvPicPr>
              <a:picLocks noChangeAspect="0"/>
            </p:cNvPicPr>
            <p:nvPr/>
          </p:nvPicPr>
          <p:blipFill>
            <a:blip r:embed="rId9">
              <a:extLst/>
            </a:blip>
            <a:stretch>
              <a:fillRect/>
            </a:stretch>
          </p:blipFill>
          <p:spPr>
            <a:xfrm>
              <a:off x="7922212" y="1287208"/>
              <a:ext cx="25401" cy="107951"/>
            </a:xfrm>
            <a:prstGeom prst="rect">
              <a:avLst/>
            </a:prstGeom>
            <a:effectLst/>
          </p:spPr>
        </p:pic>
        <p:pic>
          <p:nvPicPr>
            <p:cNvPr id="2872" name="Line Shape" descr="Line Shape"/>
            <p:cNvPicPr>
              <a:picLocks noChangeAspect="0"/>
            </p:cNvPicPr>
            <p:nvPr/>
          </p:nvPicPr>
          <p:blipFill>
            <a:blip r:embed="rId10">
              <a:extLst/>
            </a:blip>
            <a:stretch>
              <a:fillRect/>
            </a:stretch>
          </p:blipFill>
          <p:spPr>
            <a:xfrm>
              <a:off x="7934912" y="1315965"/>
              <a:ext cx="139701" cy="218531"/>
            </a:xfrm>
            <a:prstGeom prst="rect">
              <a:avLst/>
            </a:prstGeom>
            <a:effectLst/>
          </p:spPr>
        </p:pic>
        <p:pic>
          <p:nvPicPr>
            <p:cNvPr id="2874" name="Line Shape" descr="Line Shape"/>
            <p:cNvPicPr>
              <a:picLocks noChangeAspect="0"/>
            </p:cNvPicPr>
            <p:nvPr/>
          </p:nvPicPr>
          <p:blipFill>
            <a:blip r:embed="rId11">
              <a:extLst/>
            </a:blip>
            <a:stretch>
              <a:fillRect/>
            </a:stretch>
          </p:blipFill>
          <p:spPr>
            <a:xfrm>
              <a:off x="8621506" y="1014158"/>
              <a:ext cx="151607" cy="508933"/>
            </a:xfrm>
            <a:prstGeom prst="rect">
              <a:avLst/>
            </a:prstGeom>
            <a:effectLst/>
          </p:spPr>
        </p:pic>
        <p:pic>
          <p:nvPicPr>
            <p:cNvPr id="2876" name="Line Shape" descr="Line Shape"/>
            <p:cNvPicPr>
              <a:picLocks noChangeAspect="0"/>
            </p:cNvPicPr>
            <p:nvPr/>
          </p:nvPicPr>
          <p:blipFill>
            <a:blip r:embed="rId12">
              <a:extLst/>
            </a:blip>
            <a:stretch>
              <a:fillRect/>
            </a:stretch>
          </p:blipFill>
          <p:spPr>
            <a:xfrm>
              <a:off x="8539403" y="1299908"/>
              <a:ext cx="265460" cy="53430"/>
            </a:xfrm>
            <a:prstGeom prst="rect">
              <a:avLst/>
            </a:prstGeom>
            <a:effectLst/>
          </p:spPr>
        </p:pic>
        <p:pic>
          <p:nvPicPr>
            <p:cNvPr id="2878" name="Line Shape" descr="Line Shape"/>
            <p:cNvPicPr>
              <a:picLocks noChangeAspect="0"/>
            </p:cNvPicPr>
            <p:nvPr/>
          </p:nvPicPr>
          <p:blipFill>
            <a:blip r:embed="rId13">
              <a:extLst/>
            </a:blip>
            <a:stretch>
              <a:fillRect/>
            </a:stretch>
          </p:blipFill>
          <p:spPr>
            <a:xfrm>
              <a:off x="8766762" y="1247336"/>
              <a:ext cx="146059" cy="230374"/>
            </a:xfrm>
            <a:prstGeom prst="rect">
              <a:avLst/>
            </a:prstGeom>
            <a:effectLst/>
          </p:spPr>
        </p:pic>
        <p:pic>
          <p:nvPicPr>
            <p:cNvPr id="2880" name="Line Shape" descr="Line Shape"/>
            <p:cNvPicPr>
              <a:picLocks noChangeAspect="0"/>
            </p:cNvPicPr>
            <p:nvPr/>
          </p:nvPicPr>
          <p:blipFill>
            <a:blip r:embed="rId14">
              <a:extLst/>
            </a:blip>
            <a:stretch>
              <a:fillRect/>
            </a:stretch>
          </p:blipFill>
          <p:spPr>
            <a:xfrm>
              <a:off x="8963743" y="1242758"/>
              <a:ext cx="203070" cy="201490"/>
            </a:xfrm>
            <a:prstGeom prst="rect">
              <a:avLst/>
            </a:prstGeom>
            <a:effectLst/>
          </p:spPr>
        </p:pic>
        <p:pic>
          <p:nvPicPr>
            <p:cNvPr id="2882" name="Line Shape" descr="Line Shape"/>
            <p:cNvPicPr>
              <a:picLocks noChangeAspect="0"/>
            </p:cNvPicPr>
            <p:nvPr/>
          </p:nvPicPr>
          <p:blipFill>
            <a:blip r:embed="rId15">
              <a:extLst/>
            </a:blip>
            <a:stretch>
              <a:fillRect/>
            </a:stretch>
          </p:blipFill>
          <p:spPr>
            <a:xfrm>
              <a:off x="9129269" y="957954"/>
              <a:ext cx="164544" cy="462605"/>
            </a:xfrm>
            <a:prstGeom prst="rect">
              <a:avLst/>
            </a:prstGeom>
            <a:effectLst/>
          </p:spPr>
        </p:pic>
        <p:pic>
          <p:nvPicPr>
            <p:cNvPr id="2884" name="Line Shape" descr="Line Shape"/>
            <p:cNvPicPr>
              <a:picLocks noChangeAspect="0"/>
            </p:cNvPicPr>
            <p:nvPr/>
          </p:nvPicPr>
          <p:blipFill>
            <a:blip r:embed="rId16">
              <a:extLst/>
            </a:blip>
            <a:stretch>
              <a:fillRect/>
            </a:stretch>
          </p:blipFill>
          <p:spPr>
            <a:xfrm>
              <a:off x="9325925" y="1241066"/>
              <a:ext cx="94463" cy="192193"/>
            </a:xfrm>
            <a:prstGeom prst="rect">
              <a:avLst/>
            </a:prstGeom>
            <a:effectLst/>
          </p:spPr>
        </p:pic>
        <p:pic>
          <p:nvPicPr>
            <p:cNvPr id="2886" name="Line Shape" descr="Line Shape"/>
            <p:cNvPicPr>
              <a:picLocks noChangeAspect="0"/>
            </p:cNvPicPr>
            <p:nvPr/>
          </p:nvPicPr>
          <p:blipFill>
            <a:blip r:embed="rId17">
              <a:extLst/>
            </a:blip>
            <a:stretch>
              <a:fillRect/>
            </a:stretch>
          </p:blipFill>
          <p:spPr>
            <a:xfrm>
              <a:off x="9477962" y="1185608"/>
              <a:ext cx="82601" cy="211239"/>
            </a:xfrm>
            <a:prstGeom prst="rect">
              <a:avLst/>
            </a:prstGeom>
            <a:effectLst/>
          </p:spPr>
        </p:pic>
        <p:pic>
          <p:nvPicPr>
            <p:cNvPr id="2888" name="Line Shape" descr="Line Shape"/>
            <p:cNvPicPr>
              <a:picLocks noChangeAspect="0"/>
            </p:cNvPicPr>
            <p:nvPr/>
          </p:nvPicPr>
          <p:blipFill>
            <a:blip r:embed="rId18">
              <a:extLst/>
            </a:blip>
            <a:stretch>
              <a:fillRect/>
            </a:stretch>
          </p:blipFill>
          <p:spPr>
            <a:xfrm>
              <a:off x="9592262" y="1235874"/>
              <a:ext cx="546101" cy="403321"/>
            </a:xfrm>
            <a:prstGeom prst="rect">
              <a:avLst/>
            </a:prstGeom>
            <a:effectLst/>
          </p:spPr>
        </p:pic>
        <p:pic>
          <p:nvPicPr>
            <p:cNvPr id="2890" name="Line Line" descr="Line Line"/>
            <p:cNvPicPr>
              <a:picLocks noChangeAspect="0"/>
            </p:cNvPicPr>
            <p:nvPr/>
          </p:nvPicPr>
          <p:blipFill>
            <a:blip r:embed="rId19">
              <a:extLst/>
            </a:blip>
            <a:stretch>
              <a:fillRect/>
            </a:stretch>
          </p:blipFill>
          <p:spPr>
            <a:xfrm>
              <a:off x="10176462" y="1407858"/>
              <a:ext cx="50801" cy="38101"/>
            </a:xfrm>
            <a:prstGeom prst="rect">
              <a:avLst/>
            </a:prstGeom>
            <a:effectLst/>
          </p:spPr>
        </p:pic>
        <p:pic>
          <p:nvPicPr>
            <p:cNvPr id="2892" name="Line Shape" descr="Line Shape"/>
            <p:cNvPicPr>
              <a:picLocks noChangeAspect="0"/>
            </p:cNvPicPr>
            <p:nvPr/>
          </p:nvPicPr>
          <p:blipFill>
            <a:blip r:embed="rId20">
              <a:extLst/>
            </a:blip>
            <a:stretch>
              <a:fillRect/>
            </a:stretch>
          </p:blipFill>
          <p:spPr>
            <a:xfrm>
              <a:off x="7784629" y="2506408"/>
              <a:ext cx="112184" cy="4819166"/>
            </a:xfrm>
            <a:prstGeom prst="rect">
              <a:avLst/>
            </a:prstGeom>
            <a:effectLst/>
          </p:spPr>
        </p:pic>
        <p:pic>
          <p:nvPicPr>
            <p:cNvPr id="2894" name="Line Shape" descr="Line Shape"/>
            <p:cNvPicPr>
              <a:picLocks noChangeAspect="0"/>
            </p:cNvPicPr>
            <p:nvPr/>
          </p:nvPicPr>
          <p:blipFill>
            <a:blip r:embed="rId21">
              <a:extLst/>
            </a:blip>
            <a:stretch>
              <a:fillRect/>
            </a:stretch>
          </p:blipFill>
          <p:spPr>
            <a:xfrm>
              <a:off x="7849930" y="2246058"/>
              <a:ext cx="4263283" cy="348458"/>
            </a:xfrm>
            <a:prstGeom prst="rect">
              <a:avLst/>
            </a:prstGeom>
            <a:effectLst/>
          </p:spPr>
        </p:pic>
        <p:pic>
          <p:nvPicPr>
            <p:cNvPr id="2896" name="Line Shape" descr="Line Shape"/>
            <p:cNvPicPr>
              <a:picLocks noChangeAspect="0"/>
            </p:cNvPicPr>
            <p:nvPr/>
          </p:nvPicPr>
          <p:blipFill>
            <a:blip r:embed="rId22">
              <a:extLst/>
            </a:blip>
            <a:stretch>
              <a:fillRect/>
            </a:stretch>
          </p:blipFill>
          <p:spPr>
            <a:xfrm>
              <a:off x="8033153" y="2764314"/>
              <a:ext cx="147318" cy="287469"/>
            </a:xfrm>
            <a:prstGeom prst="rect">
              <a:avLst/>
            </a:prstGeom>
            <a:effectLst/>
          </p:spPr>
        </p:pic>
        <p:pic>
          <p:nvPicPr>
            <p:cNvPr id="2898" name="Line Shape" descr="Line Shape"/>
            <p:cNvPicPr>
              <a:picLocks noChangeAspect="0"/>
            </p:cNvPicPr>
            <p:nvPr/>
          </p:nvPicPr>
          <p:blipFill>
            <a:blip r:embed="rId23">
              <a:extLst/>
            </a:blip>
            <a:stretch>
              <a:fillRect/>
            </a:stretch>
          </p:blipFill>
          <p:spPr>
            <a:xfrm>
              <a:off x="8235479" y="2976308"/>
              <a:ext cx="29634" cy="152401"/>
            </a:xfrm>
            <a:prstGeom prst="rect">
              <a:avLst/>
            </a:prstGeom>
            <a:effectLst/>
          </p:spPr>
        </p:pic>
        <p:pic>
          <p:nvPicPr>
            <p:cNvPr id="2900" name="Line Shape" descr="Line Shape"/>
            <p:cNvPicPr>
              <a:picLocks noChangeAspect="0"/>
            </p:cNvPicPr>
            <p:nvPr/>
          </p:nvPicPr>
          <p:blipFill>
            <a:blip r:embed="rId24">
              <a:extLst/>
            </a:blip>
            <a:stretch>
              <a:fillRect/>
            </a:stretch>
          </p:blipFill>
          <p:spPr>
            <a:xfrm>
              <a:off x="8417512" y="2824998"/>
              <a:ext cx="336790" cy="221161"/>
            </a:xfrm>
            <a:prstGeom prst="rect">
              <a:avLst/>
            </a:prstGeom>
            <a:effectLst/>
          </p:spPr>
        </p:pic>
        <p:pic>
          <p:nvPicPr>
            <p:cNvPr id="2902" name="Line Shape" descr="Line Shape"/>
            <p:cNvPicPr>
              <a:picLocks noChangeAspect="0"/>
            </p:cNvPicPr>
            <p:nvPr/>
          </p:nvPicPr>
          <p:blipFill>
            <a:blip r:embed="rId25">
              <a:extLst/>
            </a:blip>
            <a:stretch>
              <a:fillRect/>
            </a:stretch>
          </p:blipFill>
          <p:spPr>
            <a:xfrm>
              <a:off x="8051531" y="3423726"/>
              <a:ext cx="156432" cy="281654"/>
            </a:xfrm>
            <a:prstGeom prst="rect">
              <a:avLst/>
            </a:prstGeom>
            <a:effectLst/>
          </p:spPr>
        </p:pic>
        <p:pic>
          <p:nvPicPr>
            <p:cNvPr id="2904" name="Line Shape" descr="Line Shape"/>
            <p:cNvPicPr>
              <a:picLocks noChangeAspect="0"/>
            </p:cNvPicPr>
            <p:nvPr/>
          </p:nvPicPr>
          <p:blipFill>
            <a:blip r:embed="rId26">
              <a:extLst/>
            </a:blip>
            <a:stretch>
              <a:fillRect/>
            </a:stretch>
          </p:blipFill>
          <p:spPr>
            <a:xfrm>
              <a:off x="8201612" y="3615578"/>
              <a:ext cx="190501" cy="150248"/>
            </a:xfrm>
            <a:prstGeom prst="rect">
              <a:avLst/>
            </a:prstGeom>
            <a:effectLst/>
          </p:spPr>
        </p:pic>
        <p:pic>
          <p:nvPicPr>
            <p:cNvPr id="2906" name="Line Shape" descr="Line Shape"/>
            <p:cNvPicPr>
              <a:picLocks noChangeAspect="0"/>
            </p:cNvPicPr>
            <p:nvPr/>
          </p:nvPicPr>
          <p:blipFill>
            <a:blip r:embed="rId27">
              <a:extLst/>
            </a:blip>
            <a:stretch>
              <a:fillRect/>
            </a:stretch>
          </p:blipFill>
          <p:spPr>
            <a:xfrm>
              <a:off x="8455612" y="3560508"/>
              <a:ext cx="266701" cy="63501"/>
            </a:xfrm>
            <a:prstGeom prst="rect">
              <a:avLst/>
            </a:prstGeom>
            <a:effectLst/>
          </p:spPr>
        </p:pic>
        <p:pic>
          <p:nvPicPr>
            <p:cNvPr id="2908" name="Line Shape" descr="Line Shape"/>
            <p:cNvPicPr>
              <a:picLocks noChangeAspect="0"/>
            </p:cNvPicPr>
            <p:nvPr/>
          </p:nvPicPr>
          <p:blipFill>
            <a:blip r:embed="rId28">
              <a:extLst/>
            </a:blip>
            <a:stretch>
              <a:fillRect/>
            </a:stretch>
          </p:blipFill>
          <p:spPr>
            <a:xfrm>
              <a:off x="8630147" y="3487748"/>
              <a:ext cx="119636" cy="206112"/>
            </a:xfrm>
            <a:prstGeom prst="rect">
              <a:avLst/>
            </a:prstGeom>
            <a:effectLst/>
          </p:spPr>
        </p:pic>
        <p:pic>
          <p:nvPicPr>
            <p:cNvPr id="2910" name="Line Shape" descr="Line Shape"/>
            <p:cNvPicPr>
              <a:picLocks noChangeAspect="0"/>
            </p:cNvPicPr>
            <p:nvPr/>
          </p:nvPicPr>
          <p:blipFill>
            <a:blip r:embed="rId29">
              <a:extLst/>
            </a:blip>
            <a:stretch>
              <a:fillRect/>
            </a:stretch>
          </p:blipFill>
          <p:spPr>
            <a:xfrm>
              <a:off x="8195262" y="4754308"/>
              <a:ext cx="114301" cy="317501"/>
            </a:xfrm>
            <a:prstGeom prst="rect">
              <a:avLst/>
            </a:prstGeom>
            <a:effectLst/>
          </p:spPr>
        </p:pic>
        <p:pic>
          <p:nvPicPr>
            <p:cNvPr id="2912" name="Line Line" descr="Line Line"/>
            <p:cNvPicPr>
              <a:picLocks noChangeAspect="0"/>
            </p:cNvPicPr>
            <p:nvPr/>
          </p:nvPicPr>
          <p:blipFill>
            <a:blip r:embed="rId30">
              <a:extLst/>
            </a:blip>
            <a:stretch>
              <a:fillRect/>
            </a:stretch>
          </p:blipFill>
          <p:spPr>
            <a:xfrm>
              <a:off x="8176212" y="5471858"/>
              <a:ext cx="44451" cy="152401"/>
            </a:xfrm>
            <a:prstGeom prst="rect">
              <a:avLst/>
            </a:prstGeom>
            <a:effectLst/>
          </p:spPr>
        </p:pic>
        <p:pic>
          <p:nvPicPr>
            <p:cNvPr id="2914" name="Line Shape" descr="Line Shape"/>
            <p:cNvPicPr>
              <a:picLocks noChangeAspect="0"/>
            </p:cNvPicPr>
            <p:nvPr/>
          </p:nvPicPr>
          <p:blipFill>
            <a:blip r:embed="rId31">
              <a:extLst/>
            </a:blip>
            <a:stretch>
              <a:fillRect/>
            </a:stretch>
          </p:blipFill>
          <p:spPr>
            <a:xfrm>
              <a:off x="8284162" y="6125908"/>
              <a:ext cx="57151" cy="171451"/>
            </a:xfrm>
            <a:prstGeom prst="rect">
              <a:avLst/>
            </a:prstGeom>
            <a:effectLst/>
          </p:spPr>
        </p:pic>
        <p:pic>
          <p:nvPicPr>
            <p:cNvPr id="2916" name="Line Shape" descr="Line Shape"/>
            <p:cNvPicPr>
              <a:picLocks noChangeAspect="0"/>
            </p:cNvPicPr>
            <p:nvPr/>
          </p:nvPicPr>
          <p:blipFill>
            <a:blip r:embed="rId32">
              <a:extLst/>
            </a:blip>
            <a:stretch>
              <a:fillRect/>
            </a:stretch>
          </p:blipFill>
          <p:spPr>
            <a:xfrm>
              <a:off x="8067136" y="6727515"/>
              <a:ext cx="124221" cy="338194"/>
            </a:xfrm>
            <a:prstGeom prst="rect">
              <a:avLst/>
            </a:prstGeom>
            <a:effectLst/>
          </p:spPr>
        </p:pic>
        <p:pic>
          <p:nvPicPr>
            <p:cNvPr id="2918" name="Line Shape" descr="Line Shape"/>
            <p:cNvPicPr>
              <a:picLocks noChangeAspect="0"/>
            </p:cNvPicPr>
            <p:nvPr/>
          </p:nvPicPr>
          <p:blipFill>
            <a:blip r:embed="rId33">
              <a:extLst/>
            </a:blip>
            <a:stretch>
              <a:fillRect/>
            </a:stretch>
          </p:blipFill>
          <p:spPr>
            <a:xfrm>
              <a:off x="8159279" y="6989508"/>
              <a:ext cx="92126" cy="192754"/>
            </a:xfrm>
            <a:prstGeom prst="rect">
              <a:avLst/>
            </a:prstGeom>
            <a:effectLst/>
          </p:spPr>
        </p:pic>
        <p:pic>
          <p:nvPicPr>
            <p:cNvPr id="2920" name="Line Shape" descr="Line Shape"/>
            <p:cNvPicPr>
              <a:picLocks noChangeAspect="0"/>
            </p:cNvPicPr>
            <p:nvPr/>
          </p:nvPicPr>
          <p:blipFill>
            <a:blip r:embed="rId34">
              <a:extLst/>
            </a:blip>
            <a:stretch>
              <a:fillRect/>
            </a:stretch>
          </p:blipFill>
          <p:spPr>
            <a:xfrm>
              <a:off x="8287072" y="7005296"/>
              <a:ext cx="82085" cy="172332"/>
            </a:xfrm>
            <a:prstGeom prst="rect">
              <a:avLst/>
            </a:prstGeom>
            <a:effectLst/>
          </p:spPr>
        </p:pic>
        <p:pic>
          <p:nvPicPr>
            <p:cNvPr id="2922" name="Line Shape" descr="Line Shape"/>
            <p:cNvPicPr>
              <a:picLocks noChangeAspect="0"/>
            </p:cNvPicPr>
            <p:nvPr/>
          </p:nvPicPr>
          <p:blipFill>
            <a:blip r:embed="rId35">
              <a:extLst/>
            </a:blip>
            <a:stretch>
              <a:fillRect/>
            </a:stretch>
          </p:blipFill>
          <p:spPr>
            <a:xfrm>
              <a:off x="8500062" y="6813359"/>
              <a:ext cx="299944" cy="214250"/>
            </a:xfrm>
            <a:prstGeom prst="rect">
              <a:avLst/>
            </a:prstGeom>
            <a:effectLst/>
          </p:spPr>
        </p:pic>
        <p:pic>
          <p:nvPicPr>
            <p:cNvPr id="2924" name="Line Shape" descr="Line Shape"/>
            <p:cNvPicPr>
              <a:picLocks noChangeAspect="0"/>
            </p:cNvPicPr>
            <p:nvPr/>
          </p:nvPicPr>
          <p:blipFill>
            <a:blip r:embed="rId36">
              <a:extLst/>
            </a:blip>
            <a:stretch>
              <a:fillRect/>
            </a:stretch>
          </p:blipFill>
          <p:spPr>
            <a:xfrm>
              <a:off x="8813190" y="2670292"/>
              <a:ext cx="150423" cy="457238"/>
            </a:xfrm>
            <a:prstGeom prst="rect">
              <a:avLst/>
            </a:prstGeom>
            <a:effectLst/>
          </p:spPr>
        </p:pic>
        <p:pic>
          <p:nvPicPr>
            <p:cNvPr id="2926" name="Line Shape" descr="Line Shape"/>
            <p:cNvPicPr>
              <a:picLocks noChangeAspect="0"/>
            </p:cNvPicPr>
            <p:nvPr/>
          </p:nvPicPr>
          <p:blipFill>
            <a:blip r:embed="rId37">
              <a:extLst/>
            </a:blip>
            <a:stretch>
              <a:fillRect/>
            </a:stretch>
          </p:blipFill>
          <p:spPr>
            <a:xfrm>
              <a:off x="8938212" y="2771391"/>
              <a:ext cx="209551" cy="193375"/>
            </a:xfrm>
            <a:prstGeom prst="rect">
              <a:avLst/>
            </a:prstGeom>
            <a:effectLst/>
          </p:spPr>
        </p:pic>
        <p:pic>
          <p:nvPicPr>
            <p:cNvPr id="2928" name="Line Line" descr="Line Line"/>
            <p:cNvPicPr>
              <a:picLocks noChangeAspect="0"/>
            </p:cNvPicPr>
            <p:nvPr/>
          </p:nvPicPr>
          <p:blipFill>
            <a:blip r:embed="rId38">
              <a:extLst/>
            </a:blip>
            <a:stretch>
              <a:fillRect/>
            </a:stretch>
          </p:blipFill>
          <p:spPr>
            <a:xfrm>
              <a:off x="9160462" y="2862008"/>
              <a:ext cx="50801" cy="133351"/>
            </a:xfrm>
            <a:prstGeom prst="rect">
              <a:avLst/>
            </a:prstGeom>
            <a:effectLst/>
          </p:spPr>
        </p:pic>
        <p:pic>
          <p:nvPicPr>
            <p:cNvPr id="2930" name="Line Shape" descr="Line Shape"/>
            <p:cNvPicPr>
              <a:picLocks noChangeAspect="0"/>
            </p:cNvPicPr>
            <p:nvPr/>
          </p:nvPicPr>
          <p:blipFill>
            <a:blip r:embed="rId39">
              <a:extLst/>
            </a:blip>
            <a:stretch>
              <a:fillRect/>
            </a:stretch>
          </p:blipFill>
          <p:spPr>
            <a:xfrm>
              <a:off x="9246916" y="2912808"/>
              <a:ext cx="294547" cy="104061"/>
            </a:xfrm>
            <a:prstGeom prst="rect">
              <a:avLst/>
            </a:prstGeom>
            <a:effectLst/>
          </p:spPr>
        </p:pic>
        <p:pic>
          <p:nvPicPr>
            <p:cNvPr id="2932" name="Line Line" descr="Line Line"/>
            <p:cNvPicPr>
              <a:picLocks noChangeAspect="0"/>
            </p:cNvPicPr>
            <p:nvPr/>
          </p:nvPicPr>
          <p:blipFill>
            <a:blip r:embed="rId40">
              <a:extLst/>
            </a:blip>
            <a:stretch>
              <a:fillRect/>
            </a:stretch>
          </p:blipFill>
          <p:spPr>
            <a:xfrm>
              <a:off x="9598612" y="2912808"/>
              <a:ext cx="57151" cy="139701"/>
            </a:xfrm>
            <a:prstGeom prst="rect">
              <a:avLst/>
            </a:prstGeom>
            <a:effectLst/>
          </p:spPr>
        </p:pic>
        <p:pic>
          <p:nvPicPr>
            <p:cNvPr id="2934" name="Line Shape" descr="Line Shape"/>
            <p:cNvPicPr>
              <a:picLocks noChangeAspect="0"/>
            </p:cNvPicPr>
            <p:nvPr/>
          </p:nvPicPr>
          <p:blipFill>
            <a:blip r:embed="rId41">
              <a:extLst/>
            </a:blip>
            <a:stretch>
              <a:fillRect/>
            </a:stretch>
          </p:blipFill>
          <p:spPr>
            <a:xfrm>
              <a:off x="9770062" y="2703359"/>
              <a:ext cx="190501" cy="202154"/>
            </a:xfrm>
            <a:prstGeom prst="rect">
              <a:avLst/>
            </a:prstGeom>
            <a:effectLst/>
          </p:spPr>
        </p:pic>
        <p:pic>
          <p:nvPicPr>
            <p:cNvPr id="2936" name="Line Shape" descr="Line Shape"/>
            <p:cNvPicPr>
              <a:picLocks noChangeAspect="0"/>
            </p:cNvPicPr>
            <p:nvPr/>
          </p:nvPicPr>
          <p:blipFill>
            <a:blip r:embed="rId42">
              <a:extLst/>
            </a:blip>
            <a:stretch>
              <a:fillRect/>
            </a:stretch>
          </p:blipFill>
          <p:spPr>
            <a:xfrm>
              <a:off x="9976155" y="2815115"/>
              <a:ext cx="136808" cy="116744"/>
            </a:xfrm>
            <a:prstGeom prst="rect">
              <a:avLst/>
            </a:prstGeom>
            <a:effectLst/>
          </p:spPr>
        </p:pic>
        <p:pic>
          <p:nvPicPr>
            <p:cNvPr id="2938" name="Line Shape" descr="Line Shape"/>
            <p:cNvPicPr>
              <a:picLocks noChangeAspect="0"/>
            </p:cNvPicPr>
            <p:nvPr/>
          </p:nvPicPr>
          <p:blipFill>
            <a:blip r:embed="rId43">
              <a:extLst/>
            </a:blip>
            <a:stretch>
              <a:fillRect/>
            </a:stretch>
          </p:blipFill>
          <p:spPr>
            <a:xfrm>
              <a:off x="10106612" y="2569908"/>
              <a:ext cx="124640" cy="412751"/>
            </a:xfrm>
            <a:prstGeom prst="rect">
              <a:avLst/>
            </a:prstGeom>
            <a:effectLst/>
          </p:spPr>
        </p:pic>
        <p:pic>
          <p:nvPicPr>
            <p:cNvPr id="2940" name="Line Line" descr="Line Line"/>
            <p:cNvPicPr>
              <a:picLocks noChangeAspect="0"/>
            </p:cNvPicPr>
            <p:nvPr/>
          </p:nvPicPr>
          <p:blipFill>
            <a:blip r:embed="rId44">
              <a:extLst/>
            </a:blip>
            <a:stretch>
              <a:fillRect/>
            </a:stretch>
          </p:blipFill>
          <p:spPr>
            <a:xfrm>
              <a:off x="9058862" y="2614358"/>
              <a:ext cx="69851" cy="152401"/>
            </a:xfrm>
            <a:prstGeom prst="rect">
              <a:avLst/>
            </a:prstGeom>
            <a:effectLst/>
          </p:spPr>
        </p:pic>
        <p:pic>
          <p:nvPicPr>
            <p:cNvPr id="2942" name="Line Line" descr="Line Line"/>
            <p:cNvPicPr>
              <a:picLocks noChangeAspect="0"/>
            </p:cNvPicPr>
            <p:nvPr/>
          </p:nvPicPr>
          <p:blipFill>
            <a:blip r:embed="rId45">
              <a:extLst/>
            </a:blip>
            <a:stretch>
              <a:fillRect/>
            </a:stretch>
          </p:blipFill>
          <p:spPr>
            <a:xfrm>
              <a:off x="9922462" y="2538158"/>
              <a:ext cx="31751" cy="139701"/>
            </a:xfrm>
            <a:prstGeom prst="rect">
              <a:avLst/>
            </a:prstGeom>
            <a:effectLst/>
          </p:spPr>
        </p:pic>
        <p:pic>
          <p:nvPicPr>
            <p:cNvPr id="2944" name="Line Shape" descr="Line Shape"/>
            <p:cNvPicPr>
              <a:picLocks noChangeAspect="0"/>
            </p:cNvPicPr>
            <p:nvPr/>
          </p:nvPicPr>
          <p:blipFill>
            <a:blip r:embed="rId46">
              <a:extLst/>
            </a:blip>
            <a:stretch>
              <a:fillRect/>
            </a:stretch>
          </p:blipFill>
          <p:spPr>
            <a:xfrm>
              <a:off x="8831203" y="3319208"/>
              <a:ext cx="145110" cy="442120"/>
            </a:xfrm>
            <a:prstGeom prst="rect">
              <a:avLst/>
            </a:prstGeom>
            <a:effectLst/>
          </p:spPr>
        </p:pic>
        <p:pic>
          <p:nvPicPr>
            <p:cNvPr id="2946" name="Line Shape" descr="Line Shape"/>
            <p:cNvPicPr>
              <a:picLocks noChangeAspect="0"/>
            </p:cNvPicPr>
            <p:nvPr/>
          </p:nvPicPr>
          <p:blipFill>
            <a:blip r:embed="rId47">
              <a:extLst/>
            </a:blip>
            <a:stretch>
              <a:fillRect/>
            </a:stretch>
          </p:blipFill>
          <p:spPr>
            <a:xfrm>
              <a:off x="8976312" y="3449928"/>
              <a:ext cx="174081" cy="200148"/>
            </a:xfrm>
            <a:prstGeom prst="rect">
              <a:avLst/>
            </a:prstGeom>
            <a:effectLst/>
          </p:spPr>
        </p:pic>
        <p:pic>
          <p:nvPicPr>
            <p:cNvPr id="2948" name="Line Line" descr="Line Line"/>
            <p:cNvPicPr>
              <a:picLocks noChangeAspect="0"/>
            </p:cNvPicPr>
            <p:nvPr/>
          </p:nvPicPr>
          <p:blipFill>
            <a:blip r:embed="rId48">
              <a:extLst/>
            </a:blip>
            <a:stretch>
              <a:fillRect/>
            </a:stretch>
          </p:blipFill>
          <p:spPr>
            <a:xfrm>
              <a:off x="9166812" y="3573208"/>
              <a:ext cx="31751" cy="133351"/>
            </a:xfrm>
            <a:prstGeom prst="rect">
              <a:avLst/>
            </a:prstGeom>
            <a:effectLst/>
          </p:spPr>
        </p:pic>
        <p:pic>
          <p:nvPicPr>
            <p:cNvPr id="2950" name="Line Line" descr="Line Line"/>
            <p:cNvPicPr>
              <a:picLocks noChangeAspect="0"/>
            </p:cNvPicPr>
            <p:nvPr/>
          </p:nvPicPr>
          <p:blipFill>
            <a:blip r:embed="rId49">
              <a:extLst/>
            </a:blip>
            <a:stretch>
              <a:fillRect/>
            </a:stretch>
          </p:blipFill>
          <p:spPr>
            <a:xfrm>
              <a:off x="9217612" y="3655758"/>
              <a:ext cx="82551" cy="63501"/>
            </a:xfrm>
            <a:prstGeom prst="rect">
              <a:avLst/>
            </a:prstGeom>
            <a:effectLst/>
          </p:spPr>
        </p:pic>
        <p:pic>
          <p:nvPicPr>
            <p:cNvPr id="2952" name="Line Line" descr="Line Line"/>
            <p:cNvPicPr>
              <a:picLocks noChangeAspect="0"/>
            </p:cNvPicPr>
            <p:nvPr/>
          </p:nvPicPr>
          <p:blipFill>
            <a:blip r:embed="rId50">
              <a:extLst/>
            </a:blip>
            <a:stretch>
              <a:fillRect/>
            </a:stretch>
          </p:blipFill>
          <p:spPr>
            <a:xfrm>
              <a:off x="9338262" y="3636708"/>
              <a:ext cx="158751" cy="50801"/>
            </a:xfrm>
            <a:prstGeom prst="rect">
              <a:avLst/>
            </a:prstGeom>
            <a:effectLst/>
          </p:spPr>
        </p:pic>
        <p:pic>
          <p:nvPicPr>
            <p:cNvPr id="2954" name="Line Line" descr="Line Line"/>
            <p:cNvPicPr>
              <a:picLocks noChangeAspect="0"/>
            </p:cNvPicPr>
            <p:nvPr/>
          </p:nvPicPr>
          <p:blipFill>
            <a:blip r:embed="rId51">
              <a:extLst/>
            </a:blip>
            <a:stretch>
              <a:fillRect/>
            </a:stretch>
          </p:blipFill>
          <p:spPr>
            <a:xfrm>
              <a:off x="9592262" y="3598608"/>
              <a:ext cx="63501" cy="101601"/>
            </a:xfrm>
            <a:prstGeom prst="rect">
              <a:avLst/>
            </a:prstGeom>
            <a:effectLst/>
          </p:spPr>
        </p:pic>
        <p:pic>
          <p:nvPicPr>
            <p:cNvPr id="2956" name="Line Shape" descr="Line Shape"/>
            <p:cNvPicPr>
              <a:picLocks noChangeAspect="0"/>
            </p:cNvPicPr>
            <p:nvPr/>
          </p:nvPicPr>
          <p:blipFill>
            <a:blip r:embed="rId52">
              <a:extLst/>
            </a:blip>
            <a:stretch>
              <a:fillRect/>
            </a:stretch>
          </p:blipFill>
          <p:spPr>
            <a:xfrm>
              <a:off x="9757362" y="3430704"/>
              <a:ext cx="162984" cy="244106"/>
            </a:xfrm>
            <a:prstGeom prst="rect">
              <a:avLst/>
            </a:prstGeom>
            <a:effectLst/>
          </p:spPr>
        </p:pic>
        <p:pic>
          <p:nvPicPr>
            <p:cNvPr id="2958" name="Line Shape" descr="Line Shape"/>
            <p:cNvPicPr>
              <a:picLocks noChangeAspect="0"/>
            </p:cNvPicPr>
            <p:nvPr/>
          </p:nvPicPr>
          <p:blipFill>
            <a:blip r:embed="rId53">
              <a:extLst/>
            </a:blip>
            <a:stretch>
              <a:fillRect/>
            </a:stretch>
          </p:blipFill>
          <p:spPr>
            <a:xfrm>
              <a:off x="9935162" y="3592258"/>
              <a:ext cx="127001" cy="103718"/>
            </a:xfrm>
            <a:prstGeom prst="rect">
              <a:avLst/>
            </a:prstGeom>
            <a:effectLst/>
          </p:spPr>
        </p:pic>
        <p:pic>
          <p:nvPicPr>
            <p:cNvPr id="2960" name="Line Shape" descr="Line Shape"/>
            <p:cNvPicPr>
              <a:picLocks noChangeAspect="0"/>
            </p:cNvPicPr>
            <p:nvPr/>
          </p:nvPicPr>
          <p:blipFill>
            <a:blip r:embed="rId54">
              <a:extLst/>
            </a:blip>
            <a:stretch>
              <a:fillRect/>
            </a:stretch>
          </p:blipFill>
          <p:spPr>
            <a:xfrm>
              <a:off x="10081212" y="3329968"/>
              <a:ext cx="85068" cy="414692"/>
            </a:xfrm>
            <a:prstGeom prst="rect">
              <a:avLst/>
            </a:prstGeom>
            <a:effectLst/>
          </p:spPr>
        </p:pic>
        <p:pic>
          <p:nvPicPr>
            <p:cNvPr id="2962" name="Line Shape" descr="Line Shape"/>
            <p:cNvPicPr>
              <a:picLocks noChangeAspect="0"/>
            </p:cNvPicPr>
            <p:nvPr/>
          </p:nvPicPr>
          <p:blipFill>
            <a:blip r:embed="rId55">
              <a:extLst/>
            </a:blip>
            <a:stretch>
              <a:fillRect/>
            </a:stretch>
          </p:blipFill>
          <p:spPr>
            <a:xfrm>
              <a:off x="9898004" y="3287458"/>
              <a:ext cx="157809" cy="127001"/>
            </a:xfrm>
            <a:prstGeom prst="rect">
              <a:avLst/>
            </a:prstGeom>
            <a:effectLst/>
          </p:spPr>
        </p:pic>
        <p:pic>
          <p:nvPicPr>
            <p:cNvPr id="2964" name="Line Shape" descr="Line Shape"/>
            <p:cNvPicPr>
              <a:picLocks noChangeAspect="0"/>
            </p:cNvPicPr>
            <p:nvPr/>
          </p:nvPicPr>
          <p:blipFill>
            <a:blip r:embed="rId56">
              <a:extLst/>
            </a:blip>
            <a:stretch>
              <a:fillRect/>
            </a:stretch>
          </p:blipFill>
          <p:spPr>
            <a:xfrm>
              <a:off x="9103312" y="3291349"/>
              <a:ext cx="228601" cy="134631"/>
            </a:xfrm>
            <a:prstGeom prst="rect">
              <a:avLst/>
            </a:prstGeom>
            <a:effectLst/>
          </p:spPr>
        </p:pic>
        <p:pic>
          <p:nvPicPr>
            <p:cNvPr id="2966" name="Line Shape" descr="Line Shape"/>
            <p:cNvPicPr>
              <a:picLocks noChangeAspect="0"/>
            </p:cNvPicPr>
            <p:nvPr/>
          </p:nvPicPr>
          <p:blipFill>
            <a:blip r:embed="rId57">
              <a:extLst/>
            </a:blip>
            <a:stretch>
              <a:fillRect/>
            </a:stretch>
          </p:blipFill>
          <p:spPr>
            <a:xfrm>
              <a:off x="8882009" y="6540766"/>
              <a:ext cx="126054" cy="564266"/>
            </a:xfrm>
            <a:prstGeom prst="rect">
              <a:avLst/>
            </a:prstGeom>
            <a:effectLst/>
          </p:spPr>
        </p:pic>
        <p:pic>
          <p:nvPicPr>
            <p:cNvPr id="2968" name="Line Shape" descr="Line Shape"/>
            <p:cNvPicPr>
              <a:picLocks noChangeAspect="0"/>
            </p:cNvPicPr>
            <p:nvPr/>
          </p:nvPicPr>
          <p:blipFill>
            <a:blip r:embed="rId58">
              <a:extLst/>
            </a:blip>
            <a:stretch>
              <a:fillRect/>
            </a:stretch>
          </p:blipFill>
          <p:spPr>
            <a:xfrm>
              <a:off x="9105694" y="6730884"/>
              <a:ext cx="217752" cy="266856"/>
            </a:xfrm>
            <a:prstGeom prst="rect">
              <a:avLst/>
            </a:prstGeom>
            <a:effectLst/>
          </p:spPr>
        </p:pic>
        <p:pic>
          <p:nvPicPr>
            <p:cNvPr id="2970" name="Line Line" descr="Line Line"/>
            <p:cNvPicPr>
              <a:picLocks noChangeAspect="0"/>
            </p:cNvPicPr>
            <p:nvPr/>
          </p:nvPicPr>
          <p:blipFill>
            <a:blip r:embed="rId59">
              <a:extLst/>
            </a:blip>
            <a:stretch>
              <a:fillRect/>
            </a:stretch>
          </p:blipFill>
          <p:spPr>
            <a:xfrm>
              <a:off x="9344612" y="6919658"/>
              <a:ext cx="44451" cy="158751"/>
            </a:xfrm>
            <a:prstGeom prst="rect">
              <a:avLst/>
            </a:prstGeom>
            <a:effectLst/>
          </p:spPr>
        </p:pic>
        <p:pic>
          <p:nvPicPr>
            <p:cNvPr id="2972" name="Line Shape" descr="Line Shape"/>
            <p:cNvPicPr>
              <a:picLocks noChangeAspect="0"/>
            </p:cNvPicPr>
            <p:nvPr/>
          </p:nvPicPr>
          <p:blipFill>
            <a:blip r:embed="rId60">
              <a:extLst/>
            </a:blip>
            <a:stretch>
              <a:fillRect/>
            </a:stretch>
          </p:blipFill>
          <p:spPr>
            <a:xfrm>
              <a:off x="9422549" y="6506908"/>
              <a:ext cx="80814" cy="186639"/>
            </a:xfrm>
            <a:prstGeom prst="rect">
              <a:avLst/>
            </a:prstGeom>
            <a:effectLst/>
          </p:spPr>
        </p:pic>
        <p:pic>
          <p:nvPicPr>
            <p:cNvPr id="2974" name="Line Shape" descr="Line Shape"/>
            <p:cNvPicPr>
              <a:picLocks noChangeAspect="0"/>
            </p:cNvPicPr>
            <p:nvPr/>
          </p:nvPicPr>
          <p:blipFill>
            <a:blip r:embed="rId61">
              <a:extLst/>
            </a:blip>
            <a:stretch>
              <a:fillRect/>
            </a:stretch>
          </p:blipFill>
          <p:spPr>
            <a:xfrm>
              <a:off x="9548991" y="6524557"/>
              <a:ext cx="102539" cy="129804"/>
            </a:xfrm>
            <a:prstGeom prst="rect">
              <a:avLst/>
            </a:prstGeom>
            <a:effectLst/>
          </p:spPr>
        </p:pic>
        <p:pic>
          <p:nvPicPr>
            <p:cNvPr id="2976" name="Line Shape" descr="Line Shape"/>
            <p:cNvPicPr>
              <a:picLocks noChangeAspect="0"/>
            </p:cNvPicPr>
            <p:nvPr/>
          </p:nvPicPr>
          <p:blipFill>
            <a:blip r:embed="rId62">
              <a:extLst/>
            </a:blip>
            <a:stretch>
              <a:fillRect/>
            </a:stretch>
          </p:blipFill>
          <p:spPr>
            <a:xfrm>
              <a:off x="9490662" y="7014908"/>
              <a:ext cx="69851" cy="88901"/>
            </a:xfrm>
            <a:prstGeom prst="rect">
              <a:avLst/>
            </a:prstGeom>
            <a:effectLst/>
          </p:spPr>
        </p:pic>
        <p:pic>
          <p:nvPicPr>
            <p:cNvPr id="2978" name="Line Shape" descr="Line Shape"/>
            <p:cNvPicPr>
              <a:picLocks noChangeAspect="0"/>
            </p:cNvPicPr>
            <p:nvPr/>
          </p:nvPicPr>
          <p:blipFill>
            <a:blip r:embed="rId63">
              <a:extLst/>
            </a:blip>
            <a:stretch>
              <a:fillRect/>
            </a:stretch>
          </p:blipFill>
          <p:spPr>
            <a:xfrm>
              <a:off x="9649412" y="6999531"/>
              <a:ext cx="158751" cy="47129"/>
            </a:xfrm>
            <a:prstGeom prst="rect">
              <a:avLst/>
            </a:prstGeom>
            <a:effectLst/>
          </p:spPr>
        </p:pic>
        <p:pic>
          <p:nvPicPr>
            <p:cNvPr id="2980" name="Line Line" descr="Line Line"/>
            <p:cNvPicPr>
              <a:picLocks noChangeAspect="0"/>
            </p:cNvPicPr>
            <p:nvPr/>
          </p:nvPicPr>
          <p:blipFill>
            <a:blip r:embed="rId64">
              <a:extLst/>
            </a:blip>
            <a:stretch>
              <a:fillRect/>
            </a:stretch>
          </p:blipFill>
          <p:spPr>
            <a:xfrm>
              <a:off x="9884362" y="6989508"/>
              <a:ext cx="88901" cy="133351"/>
            </a:xfrm>
            <a:prstGeom prst="rect">
              <a:avLst/>
            </a:prstGeom>
            <a:effectLst/>
          </p:spPr>
        </p:pic>
        <p:pic>
          <p:nvPicPr>
            <p:cNvPr id="2982" name="Line Shape" descr="Line Shape"/>
            <p:cNvPicPr>
              <a:picLocks noChangeAspect="0"/>
            </p:cNvPicPr>
            <p:nvPr/>
          </p:nvPicPr>
          <p:blipFill>
            <a:blip r:embed="rId65">
              <a:extLst/>
            </a:blip>
            <a:stretch>
              <a:fillRect/>
            </a:stretch>
          </p:blipFill>
          <p:spPr>
            <a:xfrm>
              <a:off x="10086461" y="6783506"/>
              <a:ext cx="201217" cy="240196"/>
            </a:xfrm>
            <a:prstGeom prst="rect">
              <a:avLst/>
            </a:prstGeom>
            <a:effectLst/>
          </p:spPr>
        </p:pic>
        <p:pic>
          <p:nvPicPr>
            <p:cNvPr id="2984" name="Line Shape" descr="Line Shape"/>
            <p:cNvPicPr>
              <a:picLocks noChangeAspect="0"/>
            </p:cNvPicPr>
            <p:nvPr/>
          </p:nvPicPr>
          <p:blipFill>
            <a:blip r:embed="rId66">
              <a:extLst/>
            </a:blip>
            <a:stretch>
              <a:fillRect/>
            </a:stretch>
          </p:blipFill>
          <p:spPr>
            <a:xfrm>
              <a:off x="10306377" y="6954495"/>
              <a:ext cx="111386" cy="174715"/>
            </a:xfrm>
            <a:prstGeom prst="rect">
              <a:avLst/>
            </a:prstGeom>
            <a:effectLst/>
          </p:spPr>
        </p:pic>
        <p:pic>
          <p:nvPicPr>
            <p:cNvPr id="2986" name="Line Shape" descr="Line Shape"/>
            <p:cNvPicPr>
              <a:picLocks noChangeAspect="0"/>
            </p:cNvPicPr>
            <p:nvPr/>
          </p:nvPicPr>
          <p:blipFill>
            <a:blip r:embed="rId67">
              <a:extLst/>
            </a:blip>
            <a:stretch>
              <a:fillRect/>
            </a:stretch>
          </p:blipFill>
          <p:spPr>
            <a:xfrm>
              <a:off x="10373312" y="6545008"/>
              <a:ext cx="107951" cy="185502"/>
            </a:xfrm>
            <a:prstGeom prst="rect">
              <a:avLst/>
            </a:prstGeom>
            <a:effectLst/>
          </p:spPr>
        </p:pic>
        <p:pic>
          <p:nvPicPr>
            <p:cNvPr id="2988" name="Line Shape" descr="Line Shape"/>
            <p:cNvPicPr>
              <a:picLocks noChangeAspect="0"/>
            </p:cNvPicPr>
            <p:nvPr/>
          </p:nvPicPr>
          <p:blipFill>
            <a:blip r:embed="rId68">
              <a:extLst/>
            </a:blip>
            <a:stretch>
              <a:fillRect/>
            </a:stretch>
          </p:blipFill>
          <p:spPr>
            <a:xfrm>
              <a:off x="10460168" y="6605614"/>
              <a:ext cx="119255" cy="125486"/>
            </a:xfrm>
            <a:prstGeom prst="rect">
              <a:avLst/>
            </a:prstGeom>
            <a:effectLst/>
          </p:spPr>
        </p:pic>
        <p:pic>
          <p:nvPicPr>
            <p:cNvPr id="2990" name="Line Shape" descr="Line Shape"/>
            <p:cNvPicPr>
              <a:picLocks noChangeAspect="0"/>
            </p:cNvPicPr>
            <p:nvPr/>
          </p:nvPicPr>
          <p:blipFill>
            <a:blip r:embed="rId69">
              <a:extLst/>
            </a:blip>
            <a:stretch>
              <a:fillRect/>
            </a:stretch>
          </p:blipFill>
          <p:spPr>
            <a:xfrm>
              <a:off x="10519362" y="6544299"/>
              <a:ext cx="159882" cy="692860"/>
            </a:xfrm>
            <a:prstGeom prst="rect">
              <a:avLst/>
            </a:prstGeom>
            <a:effectLst/>
          </p:spPr>
        </p:pic>
        <p:pic>
          <p:nvPicPr>
            <p:cNvPr id="2992" name="Line Shape" descr="Line Shape"/>
            <p:cNvPicPr>
              <a:picLocks noChangeAspect="0"/>
            </p:cNvPicPr>
            <p:nvPr/>
          </p:nvPicPr>
          <p:blipFill>
            <a:blip r:embed="rId70">
              <a:extLst/>
            </a:blip>
            <a:stretch>
              <a:fillRect/>
            </a:stretch>
          </p:blipFill>
          <p:spPr>
            <a:xfrm>
              <a:off x="10328862" y="2670294"/>
              <a:ext cx="395224" cy="185365"/>
            </a:xfrm>
            <a:prstGeom prst="rect">
              <a:avLst/>
            </a:prstGeom>
            <a:effectLst/>
          </p:spPr>
        </p:pic>
        <p:pic>
          <p:nvPicPr>
            <p:cNvPr id="2994" name="Line Shape" descr="Line Shape"/>
            <p:cNvPicPr>
              <a:picLocks noChangeAspect="0"/>
            </p:cNvPicPr>
            <p:nvPr/>
          </p:nvPicPr>
          <p:blipFill>
            <a:blip r:embed="rId71">
              <a:extLst/>
            </a:blip>
            <a:stretch>
              <a:fillRect/>
            </a:stretch>
          </p:blipFill>
          <p:spPr>
            <a:xfrm>
              <a:off x="10930230" y="2510451"/>
              <a:ext cx="153190" cy="518775"/>
            </a:xfrm>
            <a:prstGeom prst="rect">
              <a:avLst/>
            </a:prstGeom>
            <a:effectLst/>
          </p:spPr>
        </p:pic>
        <p:pic>
          <p:nvPicPr>
            <p:cNvPr id="2996" name="Line Shape" descr="Line Shape"/>
            <p:cNvPicPr>
              <a:picLocks noChangeAspect="0"/>
            </p:cNvPicPr>
            <p:nvPr/>
          </p:nvPicPr>
          <p:blipFill>
            <a:blip r:embed="rId72">
              <a:extLst/>
            </a:blip>
            <a:stretch>
              <a:fillRect/>
            </a:stretch>
          </p:blipFill>
          <p:spPr>
            <a:xfrm>
              <a:off x="11052762" y="2723256"/>
              <a:ext cx="162157" cy="159920"/>
            </a:xfrm>
            <a:prstGeom prst="rect">
              <a:avLst/>
            </a:prstGeom>
            <a:effectLst/>
          </p:spPr>
        </p:pic>
        <p:pic>
          <p:nvPicPr>
            <p:cNvPr id="2998" name="Line Shape" descr="Line Shape"/>
            <p:cNvPicPr>
              <a:picLocks noChangeAspect="0"/>
            </p:cNvPicPr>
            <p:nvPr/>
          </p:nvPicPr>
          <p:blipFill>
            <a:blip r:embed="rId73">
              <a:extLst/>
            </a:blip>
            <a:stretch>
              <a:fillRect/>
            </a:stretch>
          </p:blipFill>
          <p:spPr>
            <a:xfrm>
              <a:off x="11111282" y="2741358"/>
              <a:ext cx="93881" cy="166233"/>
            </a:xfrm>
            <a:prstGeom prst="rect">
              <a:avLst/>
            </a:prstGeom>
            <a:effectLst/>
          </p:spPr>
        </p:pic>
        <p:pic>
          <p:nvPicPr>
            <p:cNvPr id="3000" name="Line Shape" descr="Line Shape"/>
            <p:cNvPicPr>
              <a:picLocks noChangeAspect="0"/>
            </p:cNvPicPr>
            <p:nvPr/>
          </p:nvPicPr>
          <p:blipFill>
            <a:blip r:embed="rId74">
              <a:extLst/>
            </a:blip>
            <a:stretch>
              <a:fillRect/>
            </a:stretch>
          </p:blipFill>
          <p:spPr>
            <a:xfrm>
              <a:off x="11219234" y="2531808"/>
              <a:ext cx="151028" cy="250445"/>
            </a:xfrm>
            <a:prstGeom prst="rect">
              <a:avLst/>
            </a:prstGeom>
            <a:effectLst/>
          </p:spPr>
        </p:pic>
        <p:pic>
          <p:nvPicPr>
            <p:cNvPr id="3002" name="Line Shape" descr="Line Shape"/>
            <p:cNvPicPr>
              <a:picLocks noChangeAspect="0"/>
            </p:cNvPicPr>
            <p:nvPr/>
          </p:nvPicPr>
          <p:blipFill>
            <a:blip r:embed="rId75">
              <a:extLst/>
            </a:blip>
            <a:stretch>
              <a:fillRect/>
            </a:stretch>
          </p:blipFill>
          <p:spPr>
            <a:xfrm>
              <a:off x="11294475" y="2538158"/>
              <a:ext cx="183738" cy="222251"/>
            </a:xfrm>
            <a:prstGeom prst="rect">
              <a:avLst/>
            </a:prstGeom>
            <a:effectLst/>
          </p:spPr>
        </p:pic>
        <p:pic>
          <p:nvPicPr>
            <p:cNvPr id="3004" name="Line Shape" descr="Line Shape"/>
            <p:cNvPicPr>
              <a:picLocks noChangeAspect="0"/>
            </p:cNvPicPr>
            <p:nvPr/>
          </p:nvPicPr>
          <p:blipFill>
            <a:blip r:embed="rId76">
              <a:extLst/>
            </a:blip>
            <a:stretch>
              <a:fillRect/>
            </a:stretch>
          </p:blipFill>
          <p:spPr>
            <a:xfrm>
              <a:off x="11459162" y="2502389"/>
              <a:ext cx="84013" cy="270720"/>
            </a:xfrm>
            <a:prstGeom prst="rect">
              <a:avLst/>
            </a:prstGeom>
            <a:effectLst/>
          </p:spPr>
        </p:pic>
        <p:pic>
          <p:nvPicPr>
            <p:cNvPr id="3006" name="Line Line" descr="Line Line"/>
            <p:cNvPicPr>
              <a:picLocks noChangeAspect="0"/>
            </p:cNvPicPr>
            <p:nvPr/>
          </p:nvPicPr>
          <p:blipFill>
            <a:blip r:embed="rId77">
              <a:extLst/>
            </a:blip>
            <a:stretch>
              <a:fillRect/>
            </a:stretch>
          </p:blipFill>
          <p:spPr>
            <a:xfrm>
              <a:off x="11586162" y="2646108"/>
              <a:ext cx="127001" cy="38101"/>
            </a:xfrm>
            <a:prstGeom prst="rect">
              <a:avLst/>
            </a:prstGeom>
            <a:effectLst/>
          </p:spPr>
        </p:pic>
        <p:pic>
          <p:nvPicPr>
            <p:cNvPr id="3008" name="Line Line" descr="Line Line"/>
            <p:cNvPicPr>
              <a:picLocks noChangeAspect="0"/>
            </p:cNvPicPr>
            <p:nvPr/>
          </p:nvPicPr>
          <p:blipFill>
            <a:blip r:embed="rId78">
              <a:extLst/>
            </a:blip>
            <a:stretch>
              <a:fillRect/>
            </a:stretch>
          </p:blipFill>
          <p:spPr>
            <a:xfrm>
              <a:off x="11548062" y="2735008"/>
              <a:ext cx="146051" cy="50801"/>
            </a:xfrm>
            <a:prstGeom prst="rect">
              <a:avLst/>
            </a:prstGeom>
            <a:effectLst/>
          </p:spPr>
        </p:pic>
        <p:pic>
          <p:nvPicPr>
            <p:cNvPr id="3010" name="Line Line" descr="Line Line"/>
            <p:cNvPicPr>
              <a:picLocks noChangeAspect="0"/>
            </p:cNvPicPr>
            <p:nvPr/>
          </p:nvPicPr>
          <p:blipFill>
            <a:blip r:embed="rId79">
              <a:extLst/>
            </a:blip>
            <a:stretch>
              <a:fillRect/>
            </a:stretch>
          </p:blipFill>
          <p:spPr>
            <a:xfrm>
              <a:off x="11078162" y="3027108"/>
              <a:ext cx="50801" cy="190501"/>
            </a:xfrm>
            <a:prstGeom prst="rect">
              <a:avLst/>
            </a:prstGeom>
            <a:effectLst/>
          </p:spPr>
        </p:pic>
        <p:pic>
          <p:nvPicPr>
            <p:cNvPr id="3012" name="Line Shape" descr="Line Shape"/>
            <p:cNvPicPr>
              <a:picLocks noChangeAspect="0"/>
            </p:cNvPicPr>
            <p:nvPr/>
          </p:nvPicPr>
          <p:blipFill>
            <a:blip r:embed="rId80">
              <a:extLst/>
            </a:blip>
            <a:stretch>
              <a:fillRect/>
            </a:stretch>
          </p:blipFill>
          <p:spPr>
            <a:xfrm>
              <a:off x="10963862" y="3249358"/>
              <a:ext cx="215901" cy="50801"/>
            </a:xfrm>
            <a:prstGeom prst="rect">
              <a:avLst/>
            </a:prstGeom>
            <a:effectLst/>
          </p:spPr>
        </p:pic>
        <p:pic>
          <p:nvPicPr>
            <p:cNvPr id="3014" name="Line Shape" descr="Line Shape"/>
            <p:cNvPicPr>
              <a:picLocks noChangeAspect="0"/>
            </p:cNvPicPr>
            <p:nvPr/>
          </p:nvPicPr>
          <p:blipFill>
            <a:blip r:embed="rId81">
              <a:extLst/>
            </a:blip>
            <a:stretch>
              <a:fillRect/>
            </a:stretch>
          </p:blipFill>
          <p:spPr>
            <a:xfrm>
              <a:off x="10907217" y="3395552"/>
              <a:ext cx="126546" cy="237010"/>
            </a:xfrm>
            <a:prstGeom prst="rect">
              <a:avLst/>
            </a:prstGeom>
            <a:effectLst/>
          </p:spPr>
        </p:pic>
        <p:pic>
          <p:nvPicPr>
            <p:cNvPr id="3016" name="Line Shape" descr="Line Shape"/>
            <p:cNvPicPr>
              <a:picLocks noChangeAspect="0"/>
            </p:cNvPicPr>
            <p:nvPr/>
          </p:nvPicPr>
          <p:blipFill>
            <a:blip r:embed="rId82">
              <a:extLst/>
            </a:blip>
            <a:stretch>
              <a:fillRect/>
            </a:stretch>
          </p:blipFill>
          <p:spPr>
            <a:xfrm>
              <a:off x="10877325" y="3432964"/>
              <a:ext cx="226238" cy="252803"/>
            </a:xfrm>
            <a:prstGeom prst="rect">
              <a:avLst/>
            </a:prstGeom>
            <a:effectLst/>
          </p:spPr>
        </p:pic>
        <p:pic>
          <p:nvPicPr>
            <p:cNvPr id="3018" name="Line Shape" descr="Line Shape"/>
            <p:cNvPicPr>
              <a:picLocks noChangeAspect="0"/>
            </p:cNvPicPr>
            <p:nvPr/>
          </p:nvPicPr>
          <p:blipFill>
            <a:blip r:embed="rId83">
              <a:extLst/>
            </a:blip>
            <a:stretch>
              <a:fillRect/>
            </a:stretch>
          </p:blipFill>
          <p:spPr>
            <a:xfrm>
              <a:off x="11260305" y="3077908"/>
              <a:ext cx="109958" cy="333195"/>
            </a:xfrm>
            <a:prstGeom prst="rect">
              <a:avLst/>
            </a:prstGeom>
            <a:effectLst/>
          </p:spPr>
        </p:pic>
        <p:pic>
          <p:nvPicPr>
            <p:cNvPr id="3020" name="Line Line" descr="Line Line"/>
            <p:cNvPicPr>
              <a:picLocks noChangeAspect="0"/>
            </p:cNvPicPr>
            <p:nvPr/>
          </p:nvPicPr>
          <p:blipFill>
            <a:blip r:embed="rId84">
              <a:extLst/>
            </a:blip>
            <a:stretch>
              <a:fillRect/>
            </a:stretch>
          </p:blipFill>
          <p:spPr>
            <a:xfrm>
              <a:off x="11395662" y="3166808"/>
              <a:ext cx="31751" cy="215901"/>
            </a:xfrm>
            <a:prstGeom prst="rect">
              <a:avLst/>
            </a:prstGeom>
            <a:effectLst/>
          </p:spPr>
        </p:pic>
        <p:pic>
          <p:nvPicPr>
            <p:cNvPr id="3022" name="Line Shape" descr="Line Shape"/>
            <p:cNvPicPr>
              <a:picLocks noChangeAspect="0"/>
            </p:cNvPicPr>
            <p:nvPr/>
          </p:nvPicPr>
          <p:blipFill>
            <a:blip r:embed="rId85">
              <a:extLst/>
            </a:blip>
            <a:stretch>
              <a:fillRect/>
            </a:stretch>
          </p:blipFill>
          <p:spPr>
            <a:xfrm>
              <a:off x="11300361" y="3157019"/>
              <a:ext cx="196901" cy="79641"/>
            </a:xfrm>
            <a:prstGeom prst="rect">
              <a:avLst/>
            </a:prstGeom>
            <a:effectLst/>
          </p:spPr>
        </p:pic>
        <p:pic>
          <p:nvPicPr>
            <p:cNvPr id="3024" name="Line Shape" descr="Line Shape"/>
            <p:cNvPicPr>
              <a:picLocks noChangeAspect="0"/>
            </p:cNvPicPr>
            <p:nvPr/>
          </p:nvPicPr>
          <p:blipFill>
            <a:blip r:embed="rId86">
              <a:extLst/>
            </a:blip>
            <a:stretch>
              <a:fillRect/>
            </a:stretch>
          </p:blipFill>
          <p:spPr>
            <a:xfrm>
              <a:off x="11281362" y="3344608"/>
              <a:ext cx="209551" cy="57151"/>
            </a:xfrm>
            <a:prstGeom prst="rect">
              <a:avLst/>
            </a:prstGeom>
            <a:effectLst/>
          </p:spPr>
        </p:pic>
        <p:pic>
          <p:nvPicPr>
            <p:cNvPr id="3026" name="Line Shape" descr="Line Shape"/>
            <p:cNvPicPr>
              <a:picLocks noChangeAspect="0"/>
            </p:cNvPicPr>
            <p:nvPr/>
          </p:nvPicPr>
          <p:blipFill>
            <a:blip r:embed="rId87">
              <a:extLst/>
            </a:blip>
            <a:stretch>
              <a:fillRect/>
            </a:stretch>
          </p:blipFill>
          <p:spPr>
            <a:xfrm>
              <a:off x="11486917" y="3141408"/>
              <a:ext cx="124646" cy="247651"/>
            </a:xfrm>
            <a:prstGeom prst="rect">
              <a:avLst/>
            </a:prstGeom>
            <a:effectLst/>
          </p:spPr>
        </p:pic>
        <p:pic>
          <p:nvPicPr>
            <p:cNvPr id="3028" name="Line Shape" descr="Line Shape"/>
            <p:cNvPicPr>
              <a:picLocks noChangeAspect="0"/>
            </p:cNvPicPr>
            <p:nvPr/>
          </p:nvPicPr>
          <p:blipFill>
            <a:blip r:embed="rId88">
              <a:extLst/>
            </a:blip>
            <a:stretch>
              <a:fillRect/>
            </a:stretch>
          </p:blipFill>
          <p:spPr>
            <a:xfrm>
              <a:off x="11560762" y="3200675"/>
              <a:ext cx="148728" cy="177415"/>
            </a:xfrm>
            <a:prstGeom prst="rect">
              <a:avLst/>
            </a:prstGeom>
            <a:effectLst/>
          </p:spPr>
        </p:pic>
        <p:pic>
          <p:nvPicPr>
            <p:cNvPr id="3030" name="Line Line" descr="Line Line"/>
            <p:cNvPicPr>
              <a:picLocks noChangeAspect="0"/>
            </p:cNvPicPr>
            <p:nvPr/>
          </p:nvPicPr>
          <p:blipFill>
            <a:blip r:embed="rId89">
              <a:extLst/>
            </a:blip>
            <a:stretch>
              <a:fillRect/>
            </a:stretch>
          </p:blipFill>
          <p:spPr>
            <a:xfrm>
              <a:off x="11725862" y="3331908"/>
              <a:ext cx="50801" cy="88901"/>
            </a:xfrm>
            <a:prstGeom prst="rect">
              <a:avLst/>
            </a:prstGeom>
            <a:effectLst/>
          </p:spPr>
        </p:pic>
        <p:pic>
          <p:nvPicPr>
            <p:cNvPr id="3032" name="Line Line" descr="Line Line"/>
            <p:cNvPicPr>
              <a:picLocks noChangeAspect="0"/>
            </p:cNvPicPr>
            <p:nvPr/>
          </p:nvPicPr>
          <p:blipFill>
            <a:blip r:embed="rId90">
              <a:extLst/>
            </a:blip>
            <a:stretch>
              <a:fillRect/>
            </a:stretch>
          </p:blipFill>
          <p:spPr>
            <a:xfrm>
              <a:off x="11725862" y="3077908"/>
              <a:ext cx="25401" cy="133351"/>
            </a:xfrm>
            <a:prstGeom prst="rect">
              <a:avLst/>
            </a:prstGeom>
            <a:effectLst/>
          </p:spPr>
        </p:pic>
        <p:pic>
          <p:nvPicPr>
            <p:cNvPr id="3034" name="Line Shape" descr="Line Shape"/>
            <p:cNvPicPr>
              <a:picLocks noChangeAspect="0"/>
            </p:cNvPicPr>
            <p:nvPr/>
          </p:nvPicPr>
          <p:blipFill>
            <a:blip r:embed="rId91">
              <a:extLst/>
            </a:blip>
            <a:stretch>
              <a:fillRect/>
            </a:stretch>
          </p:blipFill>
          <p:spPr>
            <a:xfrm>
              <a:off x="11789362" y="3312858"/>
              <a:ext cx="101601" cy="25401"/>
            </a:xfrm>
            <a:prstGeom prst="rect">
              <a:avLst/>
            </a:prstGeom>
            <a:effectLst/>
          </p:spPr>
        </p:pic>
        <p:pic>
          <p:nvPicPr>
            <p:cNvPr id="3036" name="Line Line" descr="Line Line"/>
            <p:cNvPicPr>
              <a:picLocks noChangeAspect="0"/>
            </p:cNvPicPr>
            <p:nvPr/>
          </p:nvPicPr>
          <p:blipFill>
            <a:blip r:embed="rId92">
              <a:extLst/>
            </a:blip>
            <a:stretch>
              <a:fillRect/>
            </a:stretch>
          </p:blipFill>
          <p:spPr>
            <a:xfrm>
              <a:off x="11814762" y="3338258"/>
              <a:ext cx="127001" cy="57151"/>
            </a:xfrm>
            <a:prstGeom prst="rect">
              <a:avLst/>
            </a:prstGeom>
            <a:effectLst/>
          </p:spPr>
        </p:pic>
        <p:pic>
          <p:nvPicPr>
            <p:cNvPr id="3038" name="Line Shape" descr="Line Shape"/>
            <p:cNvPicPr>
              <a:picLocks noChangeAspect="0"/>
            </p:cNvPicPr>
            <p:nvPr/>
          </p:nvPicPr>
          <p:blipFill>
            <a:blip r:embed="rId93">
              <a:extLst/>
            </a:blip>
            <a:stretch>
              <a:fillRect/>
            </a:stretch>
          </p:blipFill>
          <p:spPr>
            <a:xfrm>
              <a:off x="11937529" y="3198558"/>
              <a:ext cx="220134" cy="189775"/>
            </a:xfrm>
            <a:prstGeom prst="rect">
              <a:avLst/>
            </a:prstGeom>
            <a:effectLst/>
          </p:spPr>
        </p:pic>
        <p:pic>
          <p:nvPicPr>
            <p:cNvPr id="3040" name="Line Shape" descr="Line Shape"/>
            <p:cNvPicPr>
              <a:picLocks noChangeAspect="0"/>
            </p:cNvPicPr>
            <p:nvPr/>
          </p:nvPicPr>
          <p:blipFill>
            <a:blip r:embed="rId94">
              <a:extLst/>
            </a:blip>
            <a:stretch>
              <a:fillRect/>
            </a:stretch>
          </p:blipFill>
          <p:spPr>
            <a:xfrm>
              <a:off x="12176712" y="3160458"/>
              <a:ext cx="56154" cy="273051"/>
            </a:xfrm>
            <a:prstGeom prst="rect">
              <a:avLst/>
            </a:prstGeom>
            <a:effectLst/>
          </p:spPr>
        </p:pic>
        <p:pic>
          <p:nvPicPr>
            <p:cNvPr id="3042" name="Line Shape" descr="Line Shape"/>
            <p:cNvPicPr>
              <a:picLocks noChangeAspect="0"/>
            </p:cNvPicPr>
            <p:nvPr/>
          </p:nvPicPr>
          <p:blipFill>
            <a:blip r:embed="rId95">
              <a:extLst/>
            </a:blip>
            <a:stretch>
              <a:fillRect/>
            </a:stretch>
          </p:blipFill>
          <p:spPr>
            <a:xfrm>
              <a:off x="11236912" y="3611308"/>
              <a:ext cx="190501" cy="50801"/>
            </a:xfrm>
            <a:prstGeom prst="rect">
              <a:avLst/>
            </a:prstGeom>
            <a:effectLst/>
          </p:spPr>
        </p:pic>
        <p:pic>
          <p:nvPicPr>
            <p:cNvPr id="3044" name="Line Shape" descr="Line Shape"/>
            <p:cNvPicPr>
              <a:picLocks noChangeAspect="0"/>
            </p:cNvPicPr>
            <p:nvPr/>
          </p:nvPicPr>
          <p:blipFill>
            <a:blip r:embed="rId96">
              <a:extLst/>
            </a:blip>
            <a:stretch>
              <a:fillRect/>
            </a:stretch>
          </p:blipFill>
          <p:spPr>
            <a:xfrm>
              <a:off x="11344862" y="3560508"/>
              <a:ext cx="57151" cy="171451"/>
            </a:xfrm>
            <a:prstGeom prst="rect">
              <a:avLst/>
            </a:prstGeom>
            <a:effectLst/>
          </p:spPr>
        </p:pic>
        <p:pic>
          <p:nvPicPr>
            <p:cNvPr id="3046" name="Line Line" descr="Line Line"/>
            <p:cNvPicPr>
              <a:picLocks noChangeAspect="0"/>
            </p:cNvPicPr>
            <p:nvPr/>
          </p:nvPicPr>
          <p:blipFill>
            <a:blip r:embed="rId97">
              <a:extLst/>
            </a:blip>
            <a:stretch>
              <a:fillRect/>
            </a:stretch>
          </p:blipFill>
          <p:spPr>
            <a:xfrm>
              <a:off x="11465512" y="3535108"/>
              <a:ext cx="50801" cy="260351"/>
            </a:xfrm>
            <a:prstGeom prst="rect">
              <a:avLst/>
            </a:prstGeom>
            <a:effectLst/>
          </p:spPr>
        </p:pic>
        <p:pic>
          <p:nvPicPr>
            <p:cNvPr id="3048" name="Line Shape" descr="Line Shape"/>
            <p:cNvPicPr>
              <a:picLocks noChangeAspect="0"/>
            </p:cNvPicPr>
            <p:nvPr/>
          </p:nvPicPr>
          <p:blipFill>
            <a:blip r:embed="rId98">
              <a:extLst/>
            </a:blip>
            <a:stretch>
              <a:fillRect/>
            </a:stretch>
          </p:blipFill>
          <p:spPr>
            <a:xfrm>
              <a:off x="11395662" y="3567801"/>
              <a:ext cx="196851" cy="43509"/>
            </a:xfrm>
            <a:prstGeom prst="rect">
              <a:avLst/>
            </a:prstGeom>
            <a:effectLst/>
          </p:spPr>
        </p:pic>
        <p:pic>
          <p:nvPicPr>
            <p:cNvPr id="3050" name="Line Line" descr="Line Line"/>
            <p:cNvPicPr>
              <a:picLocks noChangeAspect="0"/>
            </p:cNvPicPr>
            <p:nvPr/>
          </p:nvPicPr>
          <p:blipFill>
            <a:blip r:embed="rId99">
              <a:extLst/>
            </a:blip>
            <a:stretch>
              <a:fillRect/>
            </a:stretch>
          </p:blipFill>
          <p:spPr>
            <a:xfrm>
              <a:off x="11402012" y="3770058"/>
              <a:ext cx="171451" cy="57151"/>
            </a:xfrm>
            <a:prstGeom prst="rect">
              <a:avLst/>
            </a:prstGeom>
            <a:effectLst/>
          </p:spPr>
        </p:pic>
        <p:pic>
          <p:nvPicPr>
            <p:cNvPr id="3052" name="Line Shape" descr="Line Shape"/>
            <p:cNvPicPr>
              <a:picLocks noChangeAspect="0"/>
            </p:cNvPicPr>
            <p:nvPr/>
          </p:nvPicPr>
          <p:blipFill>
            <a:blip r:embed="rId100">
              <a:extLst/>
            </a:blip>
            <a:stretch>
              <a:fillRect/>
            </a:stretch>
          </p:blipFill>
          <p:spPr>
            <a:xfrm>
              <a:off x="11581929" y="3592258"/>
              <a:ext cx="118534" cy="266701"/>
            </a:xfrm>
            <a:prstGeom prst="rect">
              <a:avLst/>
            </a:prstGeom>
            <a:effectLst/>
          </p:spPr>
        </p:pic>
        <p:pic>
          <p:nvPicPr>
            <p:cNvPr id="3054" name="Line Shape" descr="Line Shape"/>
            <p:cNvPicPr>
              <a:picLocks noChangeAspect="0"/>
            </p:cNvPicPr>
            <p:nvPr/>
          </p:nvPicPr>
          <p:blipFill>
            <a:blip r:embed="rId101">
              <a:extLst/>
            </a:blip>
            <a:stretch>
              <a:fillRect/>
            </a:stretch>
          </p:blipFill>
          <p:spPr>
            <a:xfrm>
              <a:off x="11673121" y="3674808"/>
              <a:ext cx="130670" cy="184151"/>
            </a:xfrm>
            <a:prstGeom prst="rect">
              <a:avLst/>
            </a:prstGeom>
            <a:effectLst/>
          </p:spPr>
        </p:pic>
        <p:pic>
          <p:nvPicPr>
            <p:cNvPr id="3056" name="Line Line" descr="Line Line"/>
            <p:cNvPicPr>
              <a:picLocks noChangeAspect="0"/>
            </p:cNvPicPr>
            <p:nvPr/>
          </p:nvPicPr>
          <p:blipFill>
            <a:blip r:embed="rId102">
              <a:extLst/>
            </a:blip>
            <a:stretch>
              <a:fillRect/>
            </a:stretch>
          </p:blipFill>
          <p:spPr>
            <a:xfrm>
              <a:off x="11821112" y="3789108"/>
              <a:ext cx="57151" cy="120651"/>
            </a:xfrm>
            <a:prstGeom prst="rect">
              <a:avLst/>
            </a:prstGeom>
            <a:effectLst/>
          </p:spPr>
        </p:pic>
        <p:pic>
          <p:nvPicPr>
            <p:cNvPr id="3058" name="Line Shape" descr="Line Shape"/>
            <p:cNvPicPr>
              <a:picLocks noChangeAspect="0"/>
            </p:cNvPicPr>
            <p:nvPr/>
          </p:nvPicPr>
          <p:blipFill>
            <a:blip r:embed="rId103">
              <a:extLst/>
            </a:blip>
            <a:stretch>
              <a:fillRect/>
            </a:stretch>
          </p:blipFill>
          <p:spPr>
            <a:xfrm>
              <a:off x="11751262" y="3797575"/>
              <a:ext cx="158751" cy="149105"/>
            </a:xfrm>
            <a:prstGeom prst="rect">
              <a:avLst/>
            </a:prstGeom>
            <a:effectLst/>
          </p:spPr>
        </p:pic>
        <p:pic>
          <p:nvPicPr>
            <p:cNvPr id="3060" name="Line Line" descr="Line Line"/>
            <p:cNvPicPr>
              <a:picLocks noChangeAspect="0"/>
            </p:cNvPicPr>
            <p:nvPr/>
          </p:nvPicPr>
          <p:blipFill>
            <a:blip r:embed="rId104">
              <a:extLst/>
            </a:blip>
            <a:stretch>
              <a:fillRect/>
            </a:stretch>
          </p:blipFill>
          <p:spPr>
            <a:xfrm>
              <a:off x="11852862" y="3585908"/>
              <a:ext cx="44451" cy="165101"/>
            </a:xfrm>
            <a:prstGeom prst="rect">
              <a:avLst/>
            </a:prstGeom>
            <a:effectLst/>
          </p:spPr>
        </p:pic>
        <p:pic>
          <p:nvPicPr>
            <p:cNvPr id="3062" name="Line Line" descr="Line Line"/>
            <p:cNvPicPr>
              <a:picLocks noChangeAspect="0"/>
            </p:cNvPicPr>
            <p:nvPr/>
          </p:nvPicPr>
          <p:blipFill>
            <a:blip r:embed="rId105">
              <a:extLst/>
            </a:blip>
            <a:stretch>
              <a:fillRect/>
            </a:stretch>
          </p:blipFill>
          <p:spPr>
            <a:xfrm>
              <a:off x="11903662" y="3776408"/>
              <a:ext cx="107951" cy="44451"/>
            </a:xfrm>
            <a:prstGeom prst="rect">
              <a:avLst/>
            </a:prstGeom>
            <a:effectLst/>
          </p:spPr>
        </p:pic>
        <p:pic>
          <p:nvPicPr>
            <p:cNvPr id="3064" name="Line Line" descr="Line Line"/>
            <p:cNvPicPr>
              <a:picLocks noChangeAspect="0"/>
            </p:cNvPicPr>
            <p:nvPr/>
          </p:nvPicPr>
          <p:blipFill>
            <a:blip r:embed="rId106">
              <a:extLst/>
            </a:blip>
            <a:stretch>
              <a:fillRect/>
            </a:stretch>
          </p:blipFill>
          <p:spPr>
            <a:xfrm>
              <a:off x="11941762" y="3833558"/>
              <a:ext cx="146051" cy="44451"/>
            </a:xfrm>
            <a:prstGeom prst="rect">
              <a:avLst/>
            </a:prstGeom>
            <a:effectLst/>
          </p:spPr>
        </p:pic>
        <p:pic>
          <p:nvPicPr>
            <p:cNvPr id="3066" name="Line Shape" descr="Line Shape"/>
            <p:cNvPicPr>
              <a:picLocks noChangeAspect="0"/>
            </p:cNvPicPr>
            <p:nvPr/>
          </p:nvPicPr>
          <p:blipFill>
            <a:blip r:embed="rId107">
              <a:extLst/>
            </a:blip>
            <a:stretch>
              <a:fillRect/>
            </a:stretch>
          </p:blipFill>
          <p:spPr>
            <a:xfrm>
              <a:off x="12050720" y="3662108"/>
              <a:ext cx="227593" cy="230401"/>
            </a:xfrm>
            <a:prstGeom prst="rect">
              <a:avLst/>
            </a:prstGeom>
            <a:effectLst/>
          </p:spPr>
        </p:pic>
        <p:pic>
          <p:nvPicPr>
            <p:cNvPr id="3068" name="Line Shape" descr="Line Shape"/>
            <p:cNvPicPr>
              <a:picLocks noChangeAspect="0"/>
            </p:cNvPicPr>
            <p:nvPr/>
          </p:nvPicPr>
          <p:blipFill>
            <a:blip r:embed="rId108">
              <a:extLst/>
            </a:blip>
            <a:stretch>
              <a:fillRect/>
            </a:stretch>
          </p:blipFill>
          <p:spPr>
            <a:xfrm>
              <a:off x="12259262" y="3636708"/>
              <a:ext cx="94074" cy="330201"/>
            </a:xfrm>
            <a:prstGeom prst="rect">
              <a:avLst/>
            </a:prstGeom>
            <a:effectLst/>
          </p:spPr>
        </p:pic>
        <p:pic>
          <p:nvPicPr>
            <p:cNvPr id="3070" name="Line Shape" descr="Line Shape"/>
            <p:cNvPicPr>
              <a:picLocks noChangeAspect="0"/>
            </p:cNvPicPr>
            <p:nvPr/>
          </p:nvPicPr>
          <p:blipFill>
            <a:blip r:embed="rId109">
              <a:extLst/>
            </a:blip>
            <a:stretch>
              <a:fillRect/>
            </a:stretch>
          </p:blipFill>
          <p:spPr>
            <a:xfrm>
              <a:off x="11554412" y="4068508"/>
              <a:ext cx="88901" cy="127001"/>
            </a:xfrm>
            <a:prstGeom prst="rect">
              <a:avLst/>
            </a:prstGeom>
            <a:effectLst/>
          </p:spPr>
        </p:pic>
        <p:pic>
          <p:nvPicPr>
            <p:cNvPr id="3072" name="Line Line" descr="Line Line"/>
            <p:cNvPicPr>
              <a:picLocks noChangeAspect="0"/>
            </p:cNvPicPr>
            <p:nvPr/>
          </p:nvPicPr>
          <p:blipFill>
            <a:blip r:embed="rId110">
              <a:extLst/>
            </a:blip>
            <a:stretch>
              <a:fillRect/>
            </a:stretch>
          </p:blipFill>
          <p:spPr>
            <a:xfrm>
              <a:off x="11624262" y="4259008"/>
              <a:ext cx="31751" cy="95251"/>
            </a:xfrm>
            <a:prstGeom prst="rect">
              <a:avLst/>
            </a:prstGeom>
            <a:effectLst/>
          </p:spPr>
        </p:pic>
        <p:pic>
          <p:nvPicPr>
            <p:cNvPr id="3074" name="Line Line" descr="Line Line"/>
            <p:cNvPicPr>
              <a:picLocks noChangeAspect="0"/>
            </p:cNvPicPr>
            <p:nvPr/>
          </p:nvPicPr>
          <p:blipFill>
            <a:blip r:embed="rId111">
              <a:extLst/>
            </a:blip>
            <a:stretch>
              <a:fillRect/>
            </a:stretch>
          </p:blipFill>
          <p:spPr>
            <a:xfrm>
              <a:off x="11662362" y="4436808"/>
              <a:ext cx="50801" cy="25401"/>
            </a:xfrm>
            <a:prstGeom prst="rect">
              <a:avLst/>
            </a:prstGeom>
            <a:effectLst/>
          </p:spPr>
        </p:pic>
        <p:pic>
          <p:nvPicPr>
            <p:cNvPr id="3076" name="Line Shape" descr="Line Shape"/>
            <p:cNvPicPr>
              <a:picLocks noChangeAspect="0"/>
            </p:cNvPicPr>
            <p:nvPr/>
          </p:nvPicPr>
          <p:blipFill>
            <a:blip r:embed="rId112">
              <a:extLst/>
            </a:blip>
            <a:stretch>
              <a:fillRect/>
            </a:stretch>
          </p:blipFill>
          <p:spPr>
            <a:xfrm>
              <a:off x="9585912" y="3941508"/>
              <a:ext cx="952054" cy="704851"/>
            </a:xfrm>
            <a:prstGeom prst="rect">
              <a:avLst/>
            </a:prstGeom>
            <a:effectLst/>
          </p:spPr>
        </p:pic>
        <p:pic>
          <p:nvPicPr>
            <p:cNvPr id="3078" name="Line Shape" descr="Line Shape"/>
            <p:cNvPicPr>
              <a:picLocks noChangeAspect="0"/>
            </p:cNvPicPr>
            <p:nvPr/>
          </p:nvPicPr>
          <p:blipFill>
            <a:blip r:embed="rId113">
              <a:extLst/>
            </a:blip>
            <a:stretch>
              <a:fillRect/>
            </a:stretch>
          </p:blipFill>
          <p:spPr>
            <a:xfrm>
              <a:off x="11122612" y="2351585"/>
              <a:ext cx="47444" cy="199275"/>
            </a:xfrm>
            <a:prstGeom prst="rect">
              <a:avLst/>
            </a:prstGeom>
            <a:effectLst/>
          </p:spPr>
        </p:pic>
        <p:pic>
          <p:nvPicPr>
            <p:cNvPr id="3080" name="Line Shape" descr="Line Shape"/>
            <p:cNvPicPr>
              <a:picLocks noChangeAspect="0"/>
            </p:cNvPicPr>
            <p:nvPr/>
          </p:nvPicPr>
          <p:blipFill>
            <a:blip r:embed="rId114">
              <a:extLst/>
            </a:blip>
            <a:stretch>
              <a:fillRect/>
            </a:stretch>
          </p:blipFill>
          <p:spPr>
            <a:xfrm>
              <a:off x="10691389" y="4369113"/>
              <a:ext cx="228024" cy="603538"/>
            </a:xfrm>
            <a:prstGeom prst="rect">
              <a:avLst/>
            </a:prstGeom>
            <a:effectLst/>
          </p:spPr>
        </p:pic>
        <p:pic>
          <p:nvPicPr>
            <p:cNvPr id="3082" name="Line Shape" descr="Line Shape"/>
            <p:cNvPicPr>
              <a:picLocks noChangeAspect="0"/>
            </p:cNvPicPr>
            <p:nvPr/>
          </p:nvPicPr>
          <p:blipFill>
            <a:blip r:embed="rId115">
              <a:extLst/>
            </a:blip>
            <a:stretch>
              <a:fillRect/>
            </a:stretch>
          </p:blipFill>
          <p:spPr>
            <a:xfrm>
              <a:off x="10862262" y="4665408"/>
              <a:ext cx="184151" cy="158751"/>
            </a:xfrm>
            <a:prstGeom prst="rect">
              <a:avLst/>
            </a:prstGeom>
            <a:effectLst/>
          </p:spPr>
        </p:pic>
        <p:pic>
          <p:nvPicPr>
            <p:cNvPr id="3084" name="Line Shape" descr="Line Shape"/>
            <p:cNvPicPr>
              <a:picLocks noChangeAspect="0"/>
            </p:cNvPicPr>
            <p:nvPr/>
          </p:nvPicPr>
          <p:blipFill>
            <a:blip r:embed="rId116">
              <a:extLst/>
            </a:blip>
            <a:stretch>
              <a:fillRect/>
            </a:stretch>
          </p:blipFill>
          <p:spPr>
            <a:xfrm>
              <a:off x="10881312" y="4702135"/>
              <a:ext cx="203201" cy="166474"/>
            </a:xfrm>
            <a:prstGeom prst="rect">
              <a:avLst/>
            </a:prstGeom>
            <a:effectLst/>
          </p:spPr>
        </p:pic>
        <p:pic>
          <p:nvPicPr>
            <p:cNvPr id="3086" name="Line Shape" descr="Line Shape"/>
            <p:cNvPicPr>
              <a:picLocks noChangeAspect="0"/>
            </p:cNvPicPr>
            <p:nvPr/>
          </p:nvPicPr>
          <p:blipFill>
            <a:blip r:embed="rId117">
              <a:extLst/>
            </a:blip>
            <a:stretch>
              <a:fillRect/>
            </a:stretch>
          </p:blipFill>
          <p:spPr>
            <a:xfrm>
              <a:off x="10919412" y="4267432"/>
              <a:ext cx="222251" cy="188427"/>
            </a:xfrm>
            <a:prstGeom prst="rect">
              <a:avLst/>
            </a:prstGeom>
            <a:effectLst/>
          </p:spPr>
        </p:pic>
        <p:pic>
          <p:nvPicPr>
            <p:cNvPr id="3088" name="Line Shape" descr="Line Shape"/>
            <p:cNvPicPr>
              <a:picLocks noChangeAspect="0"/>
            </p:cNvPicPr>
            <p:nvPr/>
          </p:nvPicPr>
          <p:blipFill>
            <a:blip r:embed="rId118">
              <a:extLst/>
            </a:blip>
            <a:stretch>
              <a:fillRect/>
            </a:stretch>
          </p:blipFill>
          <p:spPr>
            <a:xfrm>
              <a:off x="11117908" y="4438547"/>
              <a:ext cx="150755" cy="303062"/>
            </a:xfrm>
            <a:prstGeom prst="rect">
              <a:avLst/>
            </a:prstGeom>
            <a:effectLst/>
          </p:spPr>
        </p:pic>
        <p:pic>
          <p:nvPicPr>
            <p:cNvPr id="3090" name="Line Shape" descr="Line Shape"/>
            <p:cNvPicPr>
              <a:picLocks noChangeAspect="0"/>
            </p:cNvPicPr>
            <p:nvPr/>
          </p:nvPicPr>
          <p:blipFill>
            <a:blip r:embed="rId119">
              <a:extLst/>
            </a:blip>
            <a:stretch>
              <a:fillRect/>
            </a:stretch>
          </p:blipFill>
          <p:spPr>
            <a:xfrm>
              <a:off x="11208077" y="4481258"/>
              <a:ext cx="219336" cy="256519"/>
            </a:xfrm>
            <a:prstGeom prst="rect">
              <a:avLst/>
            </a:prstGeom>
            <a:effectLst/>
          </p:spPr>
        </p:pic>
        <p:pic>
          <p:nvPicPr>
            <p:cNvPr id="3092" name="Line Shape" descr="Line Shape"/>
            <p:cNvPicPr>
              <a:picLocks noChangeAspect="0"/>
            </p:cNvPicPr>
            <p:nvPr/>
          </p:nvPicPr>
          <p:blipFill>
            <a:blip r:embed="rId120">
              <a:extLst/>
            </a:blip>
            <a:stretch>
              <a:fillRect/>
            </a:stretch>
          </p:blipFill>
          <p:spPr>
            <a:xfrm>
              <a:off x="11459162" y="4481258"/>
              <a:ext cx="98708" cy="444501"/>
            </a:xfrm>
            <a:prstGeom prst="rect">
              <a:avLst/>
            </a:prstGeom>
            <a:effectLst/>
          </p:spPr>
        </p:pic>
        <p:pic>
          <p:nvPicPr>
            <p:cNvPr id="3094" name="Line Shape" descr="Line Shape"/>
            <p:cNvPicPr>
              <a:picLocks noChangeAspect="0"/>
            </p:cNvPicPr>
            <p:nvPr/>
          </p:nvPicPr>
          <p:blipFill>
            <a:blip r:embed="rId121">
              <a:extLst/>
            </a:blip>
            <a:stretch>
              <a:fillRect/>
            </a:stretch>
          </p:blipFill>
          <p:spPr>
            <a:xfrm>
              <a:off x="10779712" y="6881558"/>
              <a:ext cx="412751" cy="76201"/>
            </a:xfrm>
            <a:prstGeom prst="rect">
              <a:avLst/>
            </a:prstGeom>
            <a:effectLst/>
          </p:spPr>
        </p:pic>
        <p:pic>
          <p:nvPicPr>
            <p:cNvPr id="3096" name="Line Shape" descr="Line Shape"/>
            <p:cNvPicPr>
              <a:picLocks noChangeAspect="0"/>
            </p:cNvPicPr>
            <p:nvPr/>
          </p:nvPicPr>
          <p:blipFill>
            <a:blip r:embed="rId122">
              <a:extLst/>
            </a:blip>
            <a:stretch>
              <a:fillRect/>
            </a:stretch>
          </p:blipFill>
          <p:spPr>
            <a:xfrm>
              <a:off x="11033712" y="6749156"/>
              <a:ext cx="168623" cy="234003"/>
            </a:xfrm>
            <a:prstGeom prst="rect">
              <a:avLst/>
            </a:prstGeom>
            <a:effectLst/>
          </p:spPr>
        </p:pic>
        <p:pic>
          <p:nvPicPr>
            <p:cNvPr id="3098" name="Line Shape" descr="Line Shape"/>
            <p:cNvPicPr>
              <a:picLocks noChangeAspect="0"/>
            </p:cNvPicPr>
            <p:nvPr/>
          </p:nvPicPr>
          <p:blipFill>
            <a:blip r:embed="rId123">
              <a:extLst/>
            </a:blip>
            <a:stretch>
              <a:fillRect/>
            </a:stretch>
          </p:blipFill>
          <p:spPr>
            <a:xfrm>
              <a:off x="11445236" y="6508828"/>
              <a:ext cx="174631" cy="564703"/>
            </a:xfrm>
            <a:prstGeom prst="rect">
              <a:avLst/>
            </a:prstGeom>
            <a:effectLst/>
          </p:spPr>
        </p:pic>
        <p:pic>
          <p:nvPicPr>
            <p:cNvPr id="3100" name="Line Shape" descr="Line Shape"/>
            <p:cNvPicPr>
              <a:picLocks noChangeAspect="0"/>
            </p:cNvPicPr>
            <p:nvPr/>
          </p:nvPicPr>
          <p:blipFill>
            <a:blip r:embed="rId124">
              <a:extLst/>
            </a:blip>
            <a:stretch>
              <a:fillRect/>
            </a:stretch>
          </p:blipFill>
          <p:spPr>
            <a:xfrm>
              <a:off x="11555778" y="6762615"/>
              <a:ext cx="208185" cy="168038"/>
            </a:xfrm>
            <a:prstGeom prst="rect">
              <a:avLst/>
            </a:prstGeom>
            <a:effectLst/>
          </p:spPr>
        </p:pic>
        <p:pic>
          <p:nvPicPr>
            <p:cNvPr id="3102" name="Line Shape" descr="Line Shape"/>
            <p:cNvPicPr>
              <a:picLocks noChangeAspect="0"/>
            </p:cNvPicPr>
            <p:nvPr/>
          </p:nvPicPr>
          <p:blipFill>
            <a:blip r:embed="rId125">
              <a:extLst/>
            </a:blip>
            <a:stretch>
              <a:fillRect/>
            </a:stretch>
          </p:blipFill>
          <p:spPr>
            <a:xfrm>
              <a:off x="11822541" y="6533305"/>
              <a:ext cx="157321" cy="367304"/>
            </a:xfrm>
            <a:prstGeom prst="rect">
              <a:avLst/>
            </a:prstGeom>
            <a:effectLst/>
          </p:spPr>
        </p:pic>
        <p:pic>
          <p:nvPicPr>
            <p:cNvPr id="3104" name="Line Shape" descr="Line Shape"/>
            <p:cNvPicPr>
              <a:picLocks noChangeAspect="0"/>
            </p:cNvPicPr>
            <p:nvPr/>
          </p:nvPicPr>
          <p:blipFill>
            <a:blip r:embed="rId126">
              <a:extLst/>
            </a:blip>
            <a:stretch>
              <a:fillRect/>
            </a:stretch>
          </p:blipFill>
          <p:spPr>
            <a:xfrm>
              <a:off x="11923720" y="6608508"/>
              <a:ext cx="240293" cy="218796"/>
            </a:xfrm>
            <a:prstGeom prst="rect">
              <a:avLst/>
            </a:prstGeom>
            <a:effectLst/>
          </p:spPr>
        </p:pic>
        <p:pic>
          <p:nvPicPr>
            <p:cNvPr id="3106" name="Line Shape" descr="Line Shape"/>
            <p:cNvPicPr>
              <a:picLocks noChangeAspect="0"/>
            </p:cNvPicPr>
            <p:nvPr/>
          </p:nvPicPr>
          <p:blipFill>
            <a:blip r:embed="rId127">
              <a:extLst/>
            </a:blip>
            <a:stretch>
              <a:fillRect/>
            </a:stretch>
          </p:blipFill>
          <p:spPr>
            <a:xfrm>
              <a:off x="12144962" y="6589458"/>
              <a:ext cx="64606" cy="323851"/>
            </a:xfrm>
            <a:prstGeom prst="rect">
              <a:avLst/>
            </a:prstGeom>
            <a:effectLst/>
          </p:spPr>
        </p:pic>
        <p:pic>
          <p:nvPicPr>
            <p:cNvPr id="3108" name="Line Shape" descr="Line Shape"/>
            <p:cNvPicPr>
              <a:picLocks noChangeAspect="0"/>
            </p:cNvPicPr>
            <p:nvPr/>
          </p:nvPicPr>
          <p:blipFill>
            <a:blip r:embed="rId128">
              <a:extLst/>
            </a:blip>
            <a:stretch>
              <a:fillRect/>
            </a:stretch>
          </p:blipFill>
          <p:spPr>
            <a:xfrm>
              <a:off x="11595995" y="6272956"/>
              <a:ext cx="100795" cy="212787"/>
            </a:xfrm>
            <a:prstGeom prst="rect">
              <a:avLst/>
            </a:prstGeom>
            <a:effectLst/>
          </p:spPr>
        </p:pic>
        <p:pic>
          <p:nvPicPr>
            <p:cNvPr id="3110" name="Line Shape" descr="Line Shape"/>
            <p:cNvPicPr>
              <a:picLocks noChangeAspect="0"/>
            </p:cNvPicPr>
            <p:nvPr/>
          </p:nvPicPr>
          <p:blipFill>
            <a:blip r:embed="rId129">
              <a:extLst/>
            </a:blip>
            <a:stretch>
              <a:fillRect/>
            </a:stretch>
          </p:blipFill>
          <p:spPr>
            <a:xfrm>
              <a:off x="11737768" y="6315035"/>
              <a:ext cx="133061" cy="164737"/>
            </a:xfrm>
            <a:prstGeom prst="rect">
              <a:avLst/>
            </a:prstGeom>
            <a:effectLst/>
          </p:spPr>
        </p:pic>
        <p:pic>
          <p:nvPicPr>
            <p:cNvPr id="3112" name="Line Shape" descr="Line Shape"/>
            <p:cNvPicPr>
              <a:picLocks noChangeAspect="0"/>
            </p:cNvPicPr>
            <p:nvPr/>
          </p:nvPicPr>
          <p:blipFill>
            <a:blip r:embed="rId130">
              <a:extLst/>
            </a:blip>
            <a:stretch>
              <a:fillRect/>
            </a:stretch>
          </p:blipFill>
          <p:spPr>
            <a:xfrm>
              <a:off x="811210" y="3954208"/>
              <a:ext cx="2431053" cy="343417"/>
            </a:xfrm>
            <a:prstGeom prst="rect">
              <a:avLst/>
            </a:prstGeom>
            <a:effectLst/>
          </p:spPr>
        </p:pic>
        <p:pic>
          <p:nvPicPr>
            <p:cNvPr id="3114" name="Line Shape" descr="Line Shape"/>
            <p:cNvPicPr>
              <a:picLocks noChangeAspect="0"/>
            </p:cNvPicPr>
            <p:nvPr/>
          </p:nvPicPr>
          <p:blipFill>
            <a:blip r:embed="rId131">
              <a:extLst/>
            </a:blip>
            <a:stretch>
              <a:fillRect/>
            </a:stretch>
          </p:blipFill>
          <p:spPr>
            <a:xfrm>
              <a:off x="10568961" y="2198204"/>
              <a:ext cx="1179180" cy="993978"/>
            </a:xfrm>
            <a:prstGeom prst="rect">
              <a:avLst/>
            </a:prstGeom>
            <a:effectLst/>
          </p:spPr>
        </p:pic>
        <p:pic>
          <p:nvPicPr>
            <p:cNvPr id="3116" name="Line Shape" descr="Line Shape"/>
            <p:cNvPicPr>
              <a:picLocks noChangeAspect="0"/>
            </p:cNvPicPr>
            <p:nvPr/>
          </p:nvPicPr>
          <p:blipFill>
            <a:blip r:embed="rId132">
              <a:extLst/>
            </a:blip>
            <a:stretch>
              <a:fillRect/>
            </a:stretch>
          </p:blipFill>
          <p:spPr>
            <a:xfrm>
              <a:off x="10438929" y="4029355"/>
              <a:ext cx="1196901" cy="1209872"/>
            </a:xfrm>
            <a:prstGeom prst="rect">
              <a:avLst/>
            </a:prstGeom>
            <a:effectLst/>
          </p:spPr>
        </p:pic>
        <p:pic>
          <p:nvPicPr>
            <p:cNvPr id="3118" name="Line Shape" descr="Line Shape"/>
            <p:cNvPicPr>
              <a:picLocks noChangeAspect="0"/>
            </p:cNvPicPr>
            <p:nvPr/>
          </p:nvPicPr>
          <p:blipFill>
            <a:blip r:embed="rId133">
              <a:extLst/>
            </a:blip>
            <a:stretch>
              <a:fillRect/>
            </a:stretch>
          </p:blipFill>
          <p:spPr>
            <a:xfrm>
              <a:off x="11163697" y="6024308"/>
              <a:ext cx="1194778" cy="1265024"/>
            </a:xfrm>
            <a:prstGeom prst="rect">
              <a:avLst/>
            </a:prstGeom>
            <a:effectLst/>
          </p:spPr>
        </p:pic>
        <p:sp>
          <p:nvSpPr>
            <p:cNvPr id="3120" name="Line"/>
            <p:cNvSpPr/>
            <p:nvPr/>
          </p:nvSpPr>
          <p:spPr>
            <a:xfrm>
              <a:off x="2757545" y="2252914"/>
              <a:ext cx="2600735" cy="47574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77" h="21577" fill="norm" stroke="1" extrusionOk="0">
                  <a:moveTo>
                    <a:pt x="2230" y="21577"/>
                  </a:moveTo>
                  <a:cubicBezTo>
                    <a:pt x="2933" y="21001"/>
                    <a:pt x="3635" y="20425"/>
                    <a:pt x="4329" y="19849"/>
                  </a:cubicBezTo>
                  <a:cubicBezTo>
                    <a:pt x="5022" y="19273"/>
                    <a:pt x="5707" y="18697"/>
                    <a:pt x="6357" y="18265"/>
                  </a:cubicBezTo>
                  <a:cubicBezTo>
                    <a:pt x="7007" y="17833"/>
                    <a:pt x="7621" y="17545"/>
                    <a:pt x="8254" y="17257"/>
                  </a:cubicBezTo>
                  <a:cubicBezTo>
                    <a:pt x="8886" y="16969"/>
                    <a:pt x="9536" y="16681"/>
                    <a:pt x="10185" y="16345"/>
                  </a:cubicBezTo>
                  <a:cubicBezTo>
                    <a:pt x="10835" y="16009"/>
                    <a:pt x="11485" y="15625"/>
                    <a:pt x="12179" y="15145"/>
                  </a:cubicBezTo>
                  <a:cubicBezTo>
                    <a:pt x="12872" y="14665"/>
                    <a:pt x="13610" y="14089"/>
                    <a:pt x="14286" y="13513"/>
                  </a:cubicBezTo>
                  <a:cubicBezTo>
                    <a:pt x="14962" y="12937"/>
                    <a:pt x="15577" y="12361"/>
                    <a:pt x="16174" y="11929"/>
                  </a:cubicBezTo>
                  <a:cubicBezTo>
                    <a:pt x="16771" y="11497"/>
                    <a:pt x="17350" y="11209"/>
                    <a:pt x="17684" y="10969"/>
                  </a:cubicBezTo>
                  <a:cubicBezTo>
                    <a:pt x="18018" y="10729"/>
                    <a:pt x="18105" y="10537"/>
                    <a:pt x="18088" y="10345"/>
                  </a:cubicBezTo>
                  <a:cubicBezTo>
                    <a:pt x="18070" y="10153"/>
                    <a:pt x="17947" y="9961"/>
                    <a:pt x="17570" y="9769"/>
                  </a:cubicBezTo>
                  <a:cubicBezTo>
                    <a:pt x="17192" y="9577"/>
                    <a:pt x="16560" y="9385"/>
                    <a:pt x="15945" y="9241"/>
                  </a:cubicBezTo>
                  <a:cubicBezTo>
                    <a:pt x="15331" y="9097"/>
                    <a:pt x="14734" y="9001"/>
                    <a:pt x="14084" y="8905"/>
                  </a:cubicBezTo>
                  <a:cubicBezTo>
                    <a:pt x="13434" y="8809"/>
                    <a:pt x="12732" y="8713"/>
                    <a:pt x="12073" y="8713"/>
                  </a:cubicBezTo>
                  <a:cubicBezTo>
                    <a:pt x="11415" y="8713"/>
                    <a:pt x="10800" y="8809"/>
                    <a:pt x="10203" y="8953"/>
                  </a:cubicBezTo>
                  <a:cubicBezTo>
                    <a:pt x="9606" y="9097"/>
                    <a:pt x="9026" y="9289"/>
                    <a:pt x="8429" y="9577"/>
                  </a:cubicBezTo>
                  <a:cubicBezTo>
                    <a:pt x="7832" y="9865"/>
                    <a:pt x="7218" y="10249"/>
                    <a:pt x="6629" y="10633"/>
                  </a:cubicBezTo>
                  <a:cubicBezTo>
                    <a:pt x="6041" y="11017"/>
                    <a:pt x="5479" y="11401"/>
                    <a:pt x="4864" y="11833"/>
                  </a:cubicBezTo>
                  <a:cubicBezTo>
                    <a:pt x="4250" y="12265"/>
                    <a:pt x="3582" y="12745"/>
                    <a:pt x="2941" y="13177"/>
                  </a:cubicBezTo>
                  <a:cubicBezTo>
                    <a:pt x="2300" y="13609"/>
                    <a:pt x="1686" y="13993"/>
                    <a:pt x="1229" y="14185"/>
                  </a:cubicBezTo>
                  <a:cubicBezTo>
                    <a:pt x="773" y="14377"/>
                    <a:pt x="474" y="14377"/>
                    <a:pt x="281" y="14377"/>
                  </a:cubicBezTo>
                  <a:cubicBezTo>
                    <a:pt x="88" y="14377"/>
                    <a:pt x="0" y="14377"/>
                    <a:pt x="0" y="14233"/>
                  </a:cubicBezTo>
                  <a:cubicBezTo>
                    <a:pt x="0" y="14089"/>
                    <a:pt x="88" y="13801"/>
                    <a:pt x="439" y="13369"/>
                  </a:cubicBezTo>
                  <a:cubicBezTo>
                    <a:pt x="790" y="12937"/>
                    <a:pt x="1405" y="12361"/>
                    <a:pt x="2072" y="11833"/>
                  </a:cubicBezTo>
                  <a:cubicBezTo>
                    <a:pt x="2740" y="11305"/>
                    <a:pt x="3460" y="10825"/>
                    <a:pt x="4171" y="10393"/>
                  </a:cubicBezTo>
                  <a:cubicBezTo>
                    <a:pt x="4882" y="9961"/>
                    <a:pt x="5584" y="9577"/>
                    <a:pt x="6181" y="9241"/>
                  </a:cubicBezTo>
                  <a:cubicBezTo>
                    <a:pt x="6779" y="8905"/>
                    <a:pt x="7270" y="8617"/>
                    <a:pt x="7797" y="8329"/>
                  </a:cubicBezTo>
                  <a:cubicBezTo>
                    <a:pt x="8324" y="8041"/>
                    <a:pt x="8886" y="7753"/>
                    <a:pt x="9439" y="7417"/>
                  </a:cubicBezTo>
                  <a:cubicBezTo>
                    <a:pt x="9992" y="7081"/>
                    <a:pt x="10537" y="6697"/>
                    <a:pt x="11081" y="6313"/>
                  </a:cubicBezTo>
                  <a:cubicBezTo>
                    <a:pt x="11625" y="5929"/>
                    <a:pt x="12170" y="5545"/>
                    <a:pt x="12793" y="5161"/>
                  </a:cubicBezTo>
                  <a:cubicBezTo>
                    <a:pt x="13417" y="4777"/>
                    <a:pt x="14119" y="4393"/>
                    <a:pt x="14821" y="4057"/>
                  </a:cubicBezTo>
                  <a:cubicBezTo>
                    <a:pt x="15524" y="3721"/>
                    <a:pt x="16226" y="3433"/>
                    <a:pt x="16797" y="3241"/>
                  </a:cubicBezTo>
                  <a:cubicBezTo>
                    <a:pt x="17368" y="3049"/>
                    <a:pt x="17807" y="2953"/>
                    <a:pt x="18079" y="2905"/>
                  </a:cubicBezTo>
                  <a:cubicBezTo>
                    <a:pt x="18351" y="2857"/>
                    <a:pt x="18457" y="2857"/>
                    <a:pt x="18457" y="2809"/>
                  </a:cubicBezTo>
                  <a:cubicBezTo>
                    <a:pt x="18457" y="2761"/>
                    <a:pt x="18351" y="2665"/>
                    <a:pt x="17965" y="2617"/>
                  </a:cubicBezTo>
                  <a:cubicBezTo>
                    <a:pt x="17579" y="2569"/>
                    <a:pt x="16911" y="2569"/>
                    <a:pt x="16182" y="2569"/>
                  </a:cubicBezTo>
                  <a:cubicBezTo>
                    <a:pt x="15454" y="2569"/>
                    <a:pt x="14663" y="2569"/>
                    <a:pt x="13926" y="2617"/>
                  </a:cubicBezTo>
                  <a:cubicBezTo>
                    <a:pt x="13188" y="2665"/>
                    <a:pt x="12503" y="2761"/>
                    <a:pt x="11827" y="2905"/>
                  </a:cubicBezTo>
                  <a:cubicBezTo>
                    <a:pt x="11151" y="3049"/>
                    <a:pt x="10484" y="3241"/>
                    <a:pt x="9808" y="3481"/>
                  </a:cubicBezTo>
                  <a:cubicBezTo>
                    <a:pt x="9132" y="3721"/>
                    <a:pt x="8447" y="4009"/>
                    <a:pt x="7806" y="4345"/>
                  </a:cubicBezTo>
                  <a:cubicBezTo>
                    <a:pt x="7165" y="4681"/>
                    <a:pt x="6568" y="5065"/>
                    <a:pt x="5927" y="5497"/>
                  </a:cubicBezTo>
                  <a:cubicBezTo>
                    <a:pt x="5286" y="5929"/>
                    <a:pt x="4601" y="6409"/>
                    <a:pt x="3960" y="6889"/>
                  </a:cubicBezTo>
                  <a:cubicBezTo>
                    <a:pt x="3319" y="7369"/>
                    <a:pt x="2722" y="7849"/>
                    <a:pt x="2380" y="8137"/>
                  </a:cubicBezTo>
                  <a:cubicBezTo>
                    <a:pt x="2037" y="8425"/>
                    <a:pt x="1949" y="8521"/>
                    <a:pt x="2230" y="8377"/>
                  </a:cubicBezTo>
                  <a:cubicBezTo>
                    <a:pt x="2511" y="8233"/>
                    <a:pt x="3161" y="7849"/>
                    <a:pt x="3767" y="7465"/>
                  </a:cubicBezTo>
                  <a:cubicBezTo>
                    <a:pt x="4373" y="7081"/>
                    <a:pt x="4935" y="6697"/>
                    <a:pt x="5567" y="6313"/>
                  </a:cubicBezTo>
                  <a:cubicBezTo>
                    <a:pt x="6199" y="5929"/>
                    <a:pt x="6901" y="5545"/>
                    <a:pt x="7516" y="5209"/>
                  </a:cubicBezTo>
                  <a:cubicBezTo>
                    <a:pt x="8131" y="4873"/>
                    <a:pt x="8658" y="4585"/>
                    <a:pt x="9202" y="4297"/>
                  </a:cubicBezTo>
                  <a:cubicBezTo>
                    <a:pt x="9746" y="4009"/>
                    <a:pt x="10308" y="3721"/>
                    <a:pt x="10870" y="3481"/>
                  </a:cubicBezTo>
                  <a:cubicBezTo>
                    <a:pt x="11432" y="3241"/>
                    <a:pt x="11994" y="3049"/>
                    <a:pt x="12556" y="2857"/>
                  </a:cubicBezTo>
                  <a:cubicBezTo>
                    <a:pt x="13118" y="2665"/>
                    <a:pt x="13680" y="2473"/>
                    <a:pt x="14242" y="2281"/>
                  </a:cubicBezTo>
                  <a:cubicBezTo>
                    <a:pt x="14804" y="2089"/>
                    <a:pt x="15366" y="1897"/>
                    <a:pt x="16016" y="1705"/>
                  </a:cubicBezTo>
                  <a:cubicBezTo>
                    <a:pt x="16665" y="1513"/>
                    <a:pt x="17403" y="1321"/>
                    <a:pt x="18158" y="1225"/>
                  </a:cubicBezTo>
                  <a:cubicBezTo>
                    <a:pt x="18913" y="1129"/>
                    <a:pt x="19686" y="1129"/>
                    <a:pt x="20195" y="1177"/>
                  </a:cubicBezTo>
                  <a:cubicBezTo>
                    <a:pt x="20704" y="1225"/>
                    <a:pt x="20950" y="1321"/>
                    <a:pt x="21161" y="1513"/>
                  </a:cubicBezTo>
                  <a:cubicBezTo>
                    <a:pt x="21372" y="1705"/>
                    <a:pt x="21547" y="1993"/>
                    <a:pt x="21574" y="2185"/>
                  </a:cubicBezTo>
                  <a:cubicBezTo>
                    <a:pt x="21600" y="2377"/>
                    <a:pt x="21477" y="2473"/>
                    <a:pt x="21064" y="2521"/>
                  </a:cubicBezTo>
                  <a:cubicBezTo>
                    <a:pt x="20652" y="2569"/>
                    <a:pt x="19949" y="2569"/>
                    <a:pt x="19238" y="2569"/>
                  </a:cubicBezTo>
                  <a:cubicBezTo>
                    <a:pt x="18527" y="2569"/>
                    <a:pt x="17807" y="2569"/>
                    <a:pt x="17166" y="2569"/>
                  </a:cubicBezTo>
                  <a:cubicBezTo>
                    <a:pt x="16525" y="2569"/>
                    <a:pt x="15963" y="2569"/>
                    <a:pt x="15392" y="2569"/>
                  </a:cubicBezTo>
                  <a:cubicBezTo>
                    <a:pt x="14821" y="2569"/>
                    <a:pt x="14242" y="2569"/>
                    <a:pt x="13645" y="2665"/>
                  </a:cubicBezTo>
                  <a:cubicBezTo>
                    <a:pt x="13048" y="2761"/>
                    <a:pt x="12433" y="2953"/>
                    <a:pt x="11792" y="3193"/>
                  </a:cubicBezTo>
                  <a:cubicBezTo>
                    <a:pt x="11151" y="3433"/>
                    <a:pt x="10484" y="3721"/>
                    <a:pt x="9869" y="4057"/>
                  </a:cubicBezTo>
                  <a:cubicBezTo>
                    <a:pt x="9255" y="4393"/>
                    <a:pt x="8693" y="4777"/>
                    <a:pt x="8131" y="5161"/>
                  </a:cubicBezTo>
                  <a:cubicBezTo>
                    <a:pt x="7569" y="5545"/>
                    <a:pt x="7007" y="5929"/>
                    <a:pt x="6383" y="6457"/>
                  </a:cubicBezTo>
                  <a:cubicBezTo>
                    <a:pt x="5760" y="6985"/>
                    <a:pt x="5075" y="7657"/>
                    <a:pt x="4399" y="8329"/>
                  </a:cubicBezTo>
                  <a:cubicBezTo>
                    <a:pt x="3723" y="9001"/>
                    <a:pt x="3056" y="9673"/>
                    <a:pt x="2678" y="10057"/>
                  </a:cubicBezTo>
                  <a:cubicBezTo>
                    <a:pt x="2300" y="10441"/>
                    <a:pt x="2213" y="10537"/>
                    <a:pt x="2397" y="10297"/>
                  </a:cubicBezTo>
                  <a:cubicBezTo>
                    <a:pt x="2581" y="10057"/>
                    <a:pt x="3038" y="9481"/>
                    <a:pt x="3565" y="8953"/>
                  </a:cubicBezTo>
                  <a:cubicBezTo>
                    <a:pt x="4092" y="8425"/>
                    <a:pt x="4689" y="7945"/>
                    <a:pt x="5339" y="7417"/>
                  </a:cubicBezTo>
                  <a:cubicBezTo>
                    <a:pt x="5988" y="6889"/>
                    <a:pt x="6691" y="6313"/>
                    <a:pt x="7305" y="5881"/>
                  </a:cubicBezTo>
                  <a:cubicBezTo>
                    <a:pt x="7920" y="5449"/>
                    <a:pt x="8447" y="5161"/>
                    <a:pt x="9000" y="4825"/>
                  </a:cubicBezTo>
                  <a:cubicBezTo>
                    <a:pt x="9553" y="4489"/>
                    <a:pt x="10133" y="4105"/>
                    <a:pt x="10712" y="3769"/>
                  </a:cubicBezTo>
                  <a:cubicBezTo>
                    <a:pt x="11292" y="3433"/>
                    <a:pt x="11871" y="3145"/>
                    <a:pt x="12547" y="2761"/>
                  </a:cubicBezTo>
                  <a:cubicBezTo>
                    <a:pt x="13223" y="2377"/>
                    <a:pt x="13996" y="1897"/>
                    <a:pt x="14742" y="1417"/>
                  </a:cubicBezTo>
                  <a:cubicBezTo>
                    <a:pt x="15489" y="937"/>
                    <a:pt x="16209" y="457"/>
                    <a:pt x="16692" y="217"/>
                  </a:cubicBezTo>
                  <a:cubicBezTo>
                    <a:pt x="17175" y="-23"/>
                    <a:pt x="17420" y="-23"/>
                    <a:pt x="17587" y="25"/>
                  </a:cubicBezTo>
                  <a:cubicBezTo>
                    <a:pt x="17754" y="73"/>
                    <a:pt x="17842" y="169"/>
                    <a:pt x="17807" y="313"/>
                  </a:cubicBezTo>
                  <a:cubicBezTo>
                    <a:pt x="17772" y="457"/>
                    <a:pt x="17614" y="649"/>
                    <a:pt x="17262" y="841"/>
                  </a:cubicBezTo>
                  <a:cubicBezTo>
                    <a:pt x="16911" y="1033"/>
                    <a:pt x="16367" y="1225"/>
                    <a:pt x="15752" y="1417"/>
                  </a:cubicBezTo>
                  <a:cubicBezTo>
                    <a:pt x="15138" y="1609"/>
                    <a:pt x="14453" y="1801"/>
                    <a:pt x="13803" y="1993"/>
                  </a:cubicBezTo>
                  <a:cubicBezTo>
                    <a:pt x="13153" y="2185"/>
                    <a:pt x="12539" y="2377"/>
                    <a:pt x="11941" y="2665"/>
                  </a:cubicBezTo>
                  <a:cubicBezTo>
                    <a:pt x="11344" y="2953"/>
                    <a:pt x="10765" y="3337"/>
                    <a:pt x="10141" y="3769"/>
                  </a:cubicBezTo>
                  <a:cubicBezTo>
                    <a:pt x="9518" y="4201"/>
                    <a:pt x="8851" y="4681"/>
                    <a:pt x="8219" y="5161"/>
                  </a:cubicBezTo>
                  <a:cubicBezTo>
                    <a:pt x="7586" y="5641"/>
                    <a:pt x="6989" y="6121"/>
                    <a:pt x="6313" y="6745"/>
                  </a:cubicBezTo>
                  <a:cubicBezTo>
                    <a:pt x="5637" y="7369"/>
                    <a:pt x="4882" y="8137"/>
                    <a:pt x="4197" y="8857"/>
                  </a:cubicBezTo>
                  <a:cubicBezTo>
                    <a:pt x="3512" y="9577"/>
                    <a:pt x="2898" y="10249"/>
                    <a:pt x="2511" y="10681"/>
                  </a:cubicBezTo>
                  <a:cubicBezTo>
                    <a:pt x="2125" y="11113"/>
                    <a:pt x="1967" y="11305"/>
                    <a:pt x="1993" y="11305"/>
                  </a:cubicBezTo>
                  <a:cubicBezTo>
                    <a:pt x="2020" y="11305"/>
                    <a:pt x="2230" y="11113"/>
                    <a:pt x="2643" y="10729"/>
                  </a:cubicBezTo>
                  <a:cubicBezTo>
                    <a:pt x="3056" y="10345"/>
                    <a:pt x="3670" y="9769"/>
                    <a:pt x="4285" y="9241"/>
                  </a:cubicBezTo>
                  <a:cubicBezTo>
                    <a:pt x="4900" y="8713"/>
                    <a:pt x="5514" y="8233"/>
                    <a:pt x="6138" y="7801"/>
                  </a:cubicBezTo>
                  <a:cubicBezTo>
                    <a:pt x="6761" y="7369"/>
                    <a:pt x="7393" y="6985"/>
                    <a:pt x="8017" y="6649"/>
                  </a:cubicBezTo>
                  <a:cubicBezTo>
                    <a:pt x="8640" y="6313"/>
                    <a:pt x="9255" y="6025"/>
                    <a:pt x="9940" y="5737"/>
                  </a:cubicBezTo>
                  <a:cubicBezTo>
                    <a:pt x="10624" y="5449"/>
                    <a:pt x="11380" y="5161"/>
                    <a:pt x="12126" y="4969"/>
                  </a:cubicBezTo>
                  <a:cubicBezTo>
                    <a:pt x="12872" y="4777"/>
                    <a:pt x="13610" y="4681"/>
                    <a:pt x="13689" y="4681"/>
                  </a:cubicBezTo>
                  <a:cubicBezTo>
                    <a:pt x="13768" y="4681"/>
                    <a:pt x="13188" y="4777"/>
                    <a:pt x="12574" y="4873"/>
                  </a:cubicBezTo>
                  <a:cubicBezTo>
                    <a:pt x="11959" y="4969"/>
                    <a:pt x="11309" y="5065"/>
                    <a:pt x="10730" y="5209"/>
                  </a:cubicBezTo>
                  <a:cubicBezTo>
                    <a:pt x="10150" y="5353"/>
                    <a:pt x="9641" y="5545"/>
                    <a:pt x="9097" y="5737"/>
                  </a:cubicBezTo>
                  <a:cubicBezTo>
                    <a:pt x="8552" y="5929"/>
                    <a:pt x="7973" y="6121"/>
                    <a:pt x="7411" y="6361"/>
                  </a:cubicBezTo>
                  <a:cubicBezTo>
                    <a:pt x="6849" y="6601"/>
                    <a:pt x="6304" y="6889"/>
                    <a:pt x="5663" y="7273"/>
                  </a:cubicBezTo>
                  <a:cubicBezTo>
                    <a:pt x="5022" y="7657"/>
                    <a:pt x="4285" y="8137"/>
                    <a:pt x="3679" y="8569"/>
                  </a:cubicBezTo>
                  <a:cubicBezTo>
                    <a:pt x="3073" y="9001"/>
                    <a:pt x="2599" y="9385"/>
                    <a:pt x="2283" y="9625"/>
                  </a:cubicBezTo>
                  <a:cubicBezTo>
                    <a:pt x="1967" y="9865"/>
                    <a:pt x="1809" y="9961"/>
                    <a:pt x="1818" y="9961"/>
                  </a:cubicBezTo>
                  <a:cubicBezTo>
                    <a:pt x="1826" y="9961"/>
                    <a:pt x="2002" y="9865"/>
                    <a:pt x="2415" y="9577"/>
                  </a:cubicBezTo>
                  <a:cubicBezTo>
                    <a:pt x="2827" y="9289"/>
                    <a:pt x="3477" y="8809"/>
                    <a:pt x="4144" y="8329"/>
                  </a:cubicBezTo>
                  <a:cubicBezTo>
                    <a:pt x="4812" y="7849"/>
                    <a:pt x="5497" y="7369"/>
                    <a:pt x="6217" y="6889"/>
                  </a:cubicBezTo>
                  <a:cubicBezTo>
                    <a:pt x="6937" y="6409"/>
                    <a:pt x="7692" y="5929"/>
                    <a:pt x="8447" y="5545"/>
                  </a:cubicBezTo>
                  <a:cubicBezTo>
                    <a:pt x="9202" y="5161"/>
                    <a:pt x="9957" y="4873"/>
                    <a:pt x="10712" y="4585"/>
                  </a:cubicBezTo>
                  <a:cubicBezTo>
                    <a:pt x="11467" y="4297"/>
                    <a:pt x="12222" y="4009"/>
                    <a:pt x="12916" y="3865"/>
                  </a:cubicBezTo>
                  <a:cubicBezTo>
                    <a:pt x="13610" y="3721"/>
                    <a:pt x="14242" y="3721"/>
                    <a:pt x="14848" y="3721"/>
                  </a:cubicBezTo>
                  <a:cubicBezTo>
                    <a:pt x="15454" y="3721"/>
                    <a:pt x="16033" y="3721"/>
                    <a:pt x="16367" y="3817"/>
                  </a:cubicBezTo>
                  <a:cubicBezTo>
                    <a:pt x="16700" y="3913"/>
                    <a:pt x="16788" y="4105"/>
                    <a:pt x="16771" y="4249"/>
                  </a:cubicBezTo>
                  <a:cubicBezTo>
                    <a:pt x="16753" y="4393"/>
                    <a:pt x="16630" y="4489"/>
                    <a:pt x="16279" y="4681"/>
                  </a:cubicBezTo>
                  <a:cubicBezTo>
                    <a:pt x="15928" y="4873"/>
                    <a:pt x="15348" y="5161"/>
                    <a:pt x="14699" y="5497"/>
                  </a:cubicBezTo>
                  <a:cubicBezTo>
                    <a:pt x="14049" y="5833"/>
                    <a:pt x="13329" y="6217"/>
                    <a:pt x="12688" y="6553"/>
                  </a:cubicBezTo>
                  <a:cubicBezTo>
                    <a:pt x="12047" y="6889"/>
                    <a:pt x="11485" y="7177"/>
                    <a:pt x="10879" y="7513"/>
                  </a:cubicBezTo>
                  <a:cubicBezTo>
                    <a:pt x="10273" y="7849"/>
                    <a:pt x="9623" y="8233"/>
                    <a:pt x="9009" y="8617"/>
                  </a:cubicBezTo>
                  <a:cubicBezTo>
                    <a:pt x="8394" y="9001"/>
                    <a:pt x="7815" y="9385"/>
                    <a:pt x="7218" y="9865"/>
                  </a:cubicBezTo>
                  <a:cubicBezTo>
                    <a:pt x="6620" y="10345"/>
                    <a:pt x="6006" y="10921"/>
                    <a:pt x="5391" y="11449"/>
                  </a:cubicBezTo>
                  <a:cubicBezTo>
                    <a:pt x="4777" y="11977"/>
                    <a:pt x="4162" y="12457"/>
                    <a:pt x="3749" y="12841"/>
                  </a:cubicBezTo>
                  <a:cubicBezTo>
                    <a:pt x="3337" y="13225"/>
                    <a:pt x="3126" y="13513"/>
                    <a:pt x="2977" y="13705"/>
                  </a:cubicBezTo>
                  <a:cubicBezTo>
                    <a:pt x="2827" y="13897"/>
                    <a:pt x="2740" y="13993"/>
                    <a:pt x="2766" y="13993"/>
                  </a:cubicBezTo>
                  <a:cubicBezTo>
                    <a:pt x="2792" y="13993"/>
                    <a:pt x="2933" y="13897"/>
                    <a:pt x="3258" y="13657"/>
                  </a:cubicBezTo>
                  <a:cubicBezTo>
                    <a:pt x="3582" y="13417"/>
                    <a:pt x="4092" y="13033"/>
                    <a:pt x="4724" y="12505"/>
                  </a:cubicBezTo>
                  <a:cubicBezTo>
                    <a:pt x="5356" y="11977"/>
                    <a:pt x="6111" y="11305"/>
                    <a:pt x="6770" y="10777"/>
                  </a:cubicBezTo>
                  <a:cubicBezTo>
                    <a:pt x="7428" y="10249"/>
                    <a:pt x="7990" y="9865"/>
                    <a:pt x="8596" y="9481"/>
                  </a:cubicBezTo>
                  <a:cubicBezTo>
                    <a:pt x="9202" y="9097"/>
                    <a:pt x="9852" y="8713"/>
                    <a:pt x="10466" y="8377"/>
                  </a:cubicBezTo>
                  <a:cubicBezTo>
                    <a:pt x="11081" y="8041"/>
                    <a:pt x="11660" y="7753"/>
                    <a:pt x="12293" y="7465"/>
                  </a:cubicBezTo>
                  <a:cubicBezTo>
                    <a:pt x="12925" y="7177"/>
                    <a:pt x="13610" y="6889"/>
                    <a:pt x="14260" y="6697"/>
                  </a:cubicBezTo>
                  <a:cubicBezTo>
                    <a:pt x="14909" y="6505"/>
                    <a:pt x="15524" y="6409"/>
                    <a:pt x="16103" y="6313"/>
                  </a:cubicBezTo>
                  <a:cubicBezTo>
                    <a:pt x="16683" y="6217"/>
                    <a:pt x="17227" y="6121"/>
                    <a:pt x="17842" y="6073"/>
                  </a:cubicBezTo>
                  <a:cubicBezTo>
                    <a:pt x="18457" y="6025"/>
                    <a:pt x="19141" y="6025"/>
                    <a:pt x="19721" y="6265"/>
                  </a:cubicBezTo>
                  <a:cubicBezTo>
                    <a:pt x="20300" y="6505"/>
                    <a:pt x="20775" y="6985"/>
                    <a:pt x="21038" y="7753"/>
                  </a:cubicBezTo>
                  <a:cubicBezTo>
                    <a:pt x="21301" y="8521"/>
                    <a:pt x="21354" y="9577"/>
                    <a:pt x="21407" y="10633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121" name="Line"/>
            <p:cNvSpPr/>
            <p:nvPr/>
          </p:nvSpPr>
          <p:spPr>
            <a:xfrm>
              <a:off x="4268967" y="3149211"/>
              <a:ext cx="313146" cy="60949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47" h="21447" fill="norm" stroke="1" extrusionOk="0">
                  <a:moveTo>
                    <a:pt x="21447" y="843"/>
                  </a:moveTo>
                  <a:cubicBezTo>
                    <a:pt x="20867" y="545"/>
                    <a:pt x="20287" y="247"/>
                    <a:pt x="19635" y="98"/>
                  </a:cubicBezTo>
                  <a:cubicBezTo>
                    <a:pt x="18983" y="-51"/>
                    <a:pt x="18258" y="-51"/>
                    <a:pt x="16591" y="247"/>
                  </a:cubicBezTo>
                  <a:cubicBezTo>
                    <a:pt x="14924" y="545"/>
                    <a:pt x="12314" y="1141"/>
                    <a:pt x="10212" y="2072"/>
                  </a:cubicBezTo>
                  <a:cubicBezTo>
                    <a:pt x="8110" y="3003"/>
                    <a:pt x="6515" y="4269"/>
                    <a:pt x="5501" y="5870"/>
                  </a:cubicBezTo>
                  <a:cubicBezTo>
                    <a:pt x="4486" y="7472"/>
                    <a:pt x="4051" y="9408"/>
                    <a:pt x="3399" y="11568"/>
                  </a:cubicBezTo>
                  <a:cubicBezTo>
                    <a:pt x="2746" y="13728"/>
                    <a:pt x="1877" y="16112"/>
                    <a:pt x="1297" y="17564"/>
                  </a:cubicBezTo>
                  <a:cubicBezTo>
                    <a:pt x="717" y="19017"/>
                    <a:pt x="427" y="19538"/>
                    <a:pt x="209" y="20059"/>
                  </a:cubicBezTo>
                  <a:cubicBezTo>
                    <a:pt x="-8" y="20581"/>
                    <a:pt x="-153" y="21102"/>
                    <a:pt x="282" y="21326"/>
                  </a:cubicBezTo>
                  <a:cubicBezTo>
                    <a:pt x="717" y="21549"/>
                    <a:pt x="1732" y="21475"/>
                    <a:pt x="4196" y="21028"/>
                  </a:cubicBezTo>
                  <a:cubicBezTo>
                    <a:pt x="6660" y="20581"/>
                    <a:pt x="10575" y="19761"/>
                    <a:pt x="12821" y="19240"/>
                  </a:cubicBezTo>
                  <a:cubicBezTo>
                    <a:pt x="15068" y="18719"/>
                    <a:pt x="15648" y="18495"/>
                    <a:pt x="16228" y="1827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122" name="Line"/>
            <p:cNvSpPr/>
            <p:nvPr/>
          </p:nvSpPr>
          <p:spPr>
            <a:xfrm>
              <a:off x="4228842" y="3446208"/>
              <a:ext cx="258021" cy="1333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07" h="21600" fill="norm" stroke="1" extrusionOk="0">
                  <a:moveTo>
                    <a:pt x="861" y="21600"/>
                  </a:moveTo>
                  <a:cubicBezTo>
                    <a:pt x="334" y="20229"/>
                    <a:pt x="-193" y="18857"/>
                    <a:pt x="70" y="17657"/>
                  </a:cubicBezTo>
                  <a:cubicBezTo>
                    <a:pt x="334" y="16457"/>
                    <a:pt x="1387" y="15429"/>
                    <a:pt x="5075" y="12514"/>
                  </a:cubicBezTo>
                  <a:cubicBezTo>
                    <a:pt x="8763" y="9600"/>
                    <a:pt x="15085" y="4800"/>
                    <a:pt x="21407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123" name="Line"/>
            <p:cNvSpPr/>
            <p:nvPr/>
          </p:nvSpPr>
          <p:spPr>
            <a:xfrm>
              <a:off x="4669792" y="3047579"/>
              <a:ext cx="382221" cy="75477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49" h="21455" fill="norm" stroke="1" extrusionOk="0">
                  <a:moveTo>
                    <a:pt x="21549" y="1042"/>
                  </a:moveTo>
                  <a:cubicBezTo>
                    <a:pt x="21191" y="741"/>
                    <a:pt x="20833" y="441"/>
                    <a:pt x="19759" y="230"/>
                  </a:cubicBezTo>
                  <a:cubicBezTo>
                    <a:pt x="18685" y="19"/>
                    <a:pt x="16895" y="-101"/>
                    <a:pt x="15045" y="110"/>
                  </a:cubicBezTo>
                  <a:cubicBezTo>
                    <a:pt x="13195" y="320"/>
                    <a:pt x="11286" y="862"/>
                    <a:pt x="9735" y="1764"/>
                  </a:cubicBezTo>
                  <a:cubicBezTo>
                    <a:pt x="8183" y="2667"/>
                    <a:pt x="6990" y="3930"/>
                    <a:pt x="6334" y="5434"/>
                  </a:cubicBezTo>
                  <a:cubicBezTo>
                    <a:pt x="5677" y="6939"/>
                    <a:pt x="5558" y="8683"/>
                    <a:pt x="4901" y="10759"/>
                  </a:cubicBezTo>
                  <a:cubicBezTo>
                    <a:pt x="4245" y="12835"/>
                    <a:pt x="3052" y="15242"/>
                    <a:pt x="2216" y="16806"/>
                  </a:cubicBezTo>
                  <a:cubicBezTo>
                    <a:pt x="1381" y="18370"/>
                    <a:pt x="904" y="19092"/>
                    <a:pt x="546" y="19634"/>
                  </a:cubicBezTo>
                  <a:cubicBezTo>
                    <a:pt x="188" y="20175"/>
                    <a:pt x="-51" y="20536"/>
                    <a:pt x="9" y="20837"/>
                  </a:cubicBezTo>
                  <a:cubicBezTo>
                    <a:pt x="68" y="21138"/>
                    <a:pt x="426" y="21379"/>
                    <a:pt x="1978" y="21439"/>
                  </a:cubicBezTo>
                  <a:cubicBezTo>
                    <a:pt x="3529" y="21499"/>
                    <a:pt x="6274" y="21379"/>
                    <a:pt x="8780" y="21138"/>
                  </a:cubicBezTo>
                  <a:cubicBezTo>
                    <a:pt x="11286" y="20897"/>
                    <a:pt x="13553" y="20536"/>
                    <a:pt x="15821" y="2017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124" name="Line"/>
            <p:cNvSpPr/>
            <p:nvPr/>
          </p:nvSpPr>
          <p:spPr>
            <a:xfrm>
              <a:off x="5261562" y="3116008"/>
              <a:ext cx="31751" cy="3111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7280" y="3233"/>
                    <a:pt x="12960" y="6465"/>
                    <a:pt x="9360" y="10065"/>
                  </a:cubicBezTo>
                  <a:cubicBezTo>
                    <a:pt x="5760" y="13665"/>
                    <a:pt x="2880" y="17633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125" name="Line"/>
            <p:cNvSpPr/>
            <p:nvPr/>
          </p:nvSpPr>
          <p:spPr>
            <a:xfrm>
              <a:off x="5064712" y="3465258"/>
              <a:ext cx="273051" cy="254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4688" y="14400"/>
                    <a:pt x="9377" y="7200"/>
                    <a:pt x="12977" y="3600"/>
                  </a:cubicBezTo>
                  <a:cubicBezTo>
                    <a:pt x="16577" y="0"/>
                    <a:pt x="19088" y="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126" name="Line"/>
            <p:cNvSpPr/>
            <p:nvPr/>
          </p:nvSpPr>
          <p:spPr>
            <a:xfrm>
              <a:off x="5137489" y="3593256"/>
              <a:ext cx="200274" cy="19534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13" h="21207" fill="norm" stroke="1" extrusionOk="0">
                  <a:moveTo>
                    <a:pt x="3096" y="1271"/>
                  </a:moveTo>
                  <a:cubicBezTo>
                    <a:pt x="2414" y="3339"/>
                    <a:pt x="1732" y="5407"/>
                    <a:pt x="1391" y="8394"/>
                  </a:cubicBezTo>
                  <a:cubicBezTo>
                    <a:pt x="1050" y="11381"/>
                    <a:pt x="1050" y="15288"/>
                    <a:pt x="822" y="17815"/>
                  </a:cubicBezTo>
                  <a:cubicBezTo>
                    <a:pt x="595" y="20343"/>
                    <a:pt x="140" y="21492"/>
                    <a:pt x="27" y="21147"/>
                  </a:cubicBezTo>
                  <a:cubicBezTo>
                    <a:pt x="-87" y="20803"/>
                    <a:pt x="140" y="18964"/>
                    <a:pt x="1164" y="15747"/>
                  </a:cubicBezTo>
                  <a:cubicBezTo>
                    <a:pt x="2187" y="12530"/>
                    <a:pt x="4006" y="7935"/>
                    <a:pt x="6052" y="4832"/>
                  </a:cubicBezTo>
                  <a:cubicBezTo>
                    <a:pt x="8098" y="1730"/>
                    <a:pt x="10372" y="122"/>
                    <a:pt x="12987" y="7"/>
                  </a:cubicBezTo>
                  <a:cubicBezTo>
                    <a:pt x="15601" y="-108"/>
                    <a:pt x="18557" y="1271"/>
                    <a:pt x="20035" y="4488"/>
                  </a:cubicBezTo>
                  <a:cubicBezTo>
                    <a:pt x="21513" y="7705"/>
                    <a:pt x="21513" y="12760"/>
                    <a:pt x="21513" y="1781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127" name="Line"/>
            <p:cNvSpPr/>
            <p:nvPr/>
          </p:nvSpPr>
          <p:spPr>
            <a:xfrm>
              <a:off x="5653381" y="3171042"/>
              <a:ext cx="332082" cy="37676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48" h="21600" fill="norm" stroke="1" extrusionOk="0">
                  <a:moveTo>
                    <a:pt x="15706" y="1213"/>
                  </a:moveTo>
                  <a:cubicBezTo>
                    <a:pt x="15980" y="607"/>
                    <a:pt x="16253" y="0"/>
                    <a:pt x="15843" y="0"/>
                  </a:cubicBezTo>
                  <a:cubicBezTo>
                    <a:pt x="15433" y="0"/>
                    <a:pt x="14339" y="607"/>
                    <a:pt x="12015" y="2124"/>
                  </a:cubicBezTo>
                  <a:cubicBezTo>
                    <a:pt x="9691" y="3640"/>
                    <a:pt x="6137" y="6067"/>
                    <a:pt x="3949" y="7645"/>
                  </a:cubicBezTo>
                  <a:cubicBezTo>
                    <a:pt x="1762" y="9222"/>
                    <a:pt x="942" y="9951"/>
                    <a:pt x="463" y="10618"/>
                  </a:cubicBezTo>
                  <a:cubicBezTo>
                    <a:pt x="-15" y="11285"/>
                    <a:pt x="-152" y="11892"/>
                    <a:pt x="190" y="12256"/>
                  </a:cubicBezTo>
                  <a:cubicBezTo>
                    <a:pt x="532" y="12620"/>
                    <a:pt x="1352" y="12742"/>
                    <a:pt x="3129" y="12742"/>
                  </a:cubicBezTo>
                  <a:cubicBezTo>
                    <a:pt x="4906" y="12742"/>
                    <a:pt x="7640" y="12620"/>
                    <a:pt x="9418" y="12560"/>
                  </a:cubicBezTo>
                  <a:cubicBezTo>
                    <a:pt x="11195" y="12499"/>
                    <a:pt x="12015" y="12499"/>
                    <a:pt x="12083" y="12742"/>
                  </a:cubicBezTo>
                  <a:cubicBezTo>
                    <a:pt x="12152" y="12984"/>
                    <a:pt x="11468" y="13470"/>
                    <a:pt x="9691" y="14622"/>
                  </a:cubicBezTo>
                  <a:cubicBezTo>
                    <a:pt x="7914" y="15775"/>
                    <a:pt x="5043" y="17596"/>
                    <a:pt x="3334" y="18748"/>
                  </a:cubicBezTo>
                  <a:cubicBezTo>
                    <a:pt x="1625" y="19901"/>
                    <a:pt x="1078" y="20387"/>
                    <a:pt x="1147" y="20811"/>
                  </a:cubicBezTo>
                  <a:cubicBezTo>
                    <a:pt x="1215" y="21236"/>
                    <a:pt x="1899" y="21600"/>
                    <a:pt x="3813" y="21600"/>
                  </a:cubicBezTo>
                  <a:cubicBezTo>
                    <a:pt x="5726" y="21600"/>
                    <a:pt x="8871" y="21236"/>
                    <a:pt x="12015" y="20508"/>
                  </a:cubicBezTo>
                  <a:cubicBezTo>
                    <a:pt x="15159" y="19780"/>
                    <a:pt x="18304" y="18688"/>
                    <a:pt x="21448" y="1759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128" name="Line"/>
            <p:cNvSpPr/>
            <p:nvPr/>
          </p:nvSpPr>
          <p:spPr>
            <a:xfrm>
              <a:off x="6144212" y="3223958"/>
              <a:ext cx="44451" cy="31133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66" fill="norm" stroke="1" extrusionOk="0">
                  <a:moveTo>
                    <a:pt x="21600" y="0"/>
                  </a:moveTo>
                  <a:cubicBezTo>
                    <a:pt x="16457" y="5254"/>
                    <a:pt x="11314" y="10508"/>
                    <a:pt x="8229" y="13573"/>
                  </a:cubicBezTo>
                  <a:cubicBezTo>
                    <a:pt x="5143" y="16638"/>
                    <a:pt x="4114" y="17514"/>
                    <a:pt x="3600" y="18681"/>
                  </a:cubicBezTo>
                  <a:cubicBezTo>
                    <a:pt x="3086" y="19849"/>
                    <a:pt x="3086" y="21308"/>
                    <a:pt x="2571" y="21454"/>
                  </a:cubicBezTo>
                  <a:cubicBezTo>
                    <a:pt x="2057" y="21600"/>
                    <a:pt x="1029" y="20432"/>
                    <a:pt x="0" y="1926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129" name="Line"/>
            <p:cNvSpPr/>
            <p:nvPr/>
          </p:nvSpPr>
          <p:spPr>
            <a:xfrm>
              <a:off x="6005461" y="3207994"/>
              <a:ext cx="303852" cy="7311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33" h="21318" fill="norm" stroke="1" extrusionOk="0">
                  <a:moveTo>
                    <a:pt x="1283" y="21318"/>
                  </a:moveTo>
                  <a:cubicBezTo>
                    <a:pt x="683" y="18849"/>
                    <a:pt x="83" y="16381"/>
                    <a:pt x="8" y="13912"/>
                  </a:cubicBezTo>
                  <a:cubicBezTo>
                    <a:pt x="-67" y="11444"/>
                    <a:pt x="383" y="8975"/>
                    <a:pt x="2333" y="6198"/>
                  </a:cubicBezTo>
                  <a:cubicBezTo>
                    <a:pt x="4283" y="3421"/>
                    <a:pt x="7733" y="335"/>
                    <a:pt x="11183" y="27"/>
                  </a:cubicBezTo>
                  <a:cubicBezTo>
                    <a:pt x="14633" y="-282"/>
                    <a:pt x="18083" y="2187"/>
                    <a:pt x="21533" y="465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130" name="Line"/>
            <p:cNvSpPr/>
            <p:nvPr/>
          </p:nvSpPr>
          <p:spPr>
            <a:xfrm>
              <a:off x="6017212" y="3509708"/>
              <a:ext cx="222251" cy="571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3909" y="17600"/>
                    <a:pt x="7817" y="13600"/>
                    <a:pt x="11417" y="10000"/>
                  </a:cubicBezTo>
                  <a:cubicBezTo>
                    <a:pt x="15017" y="6400"/>
                    <a:pt x="18309" y="3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131" name="Line"/>
            <p:cNvSpPr/>
            <p:nvPr/>
          </p:nvSpPr>
          <p:spPr>
            <a:xfrm>
              <a:off x="6369924" y="3182051"/>
              <a:ext cx="167989" cy="35940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64" h="21448" fill="norm" stroke="1" extrusionOk="0">
                  <a:moveTo>
                    <a:pt x="21164" y="2501"/>
                  </a:moveTo>
                  <a:cubicBezTo>
                    <a:pt x="20897" y="1616"/>
                    <a:pt x="20631" y="732"/>
                    <a:pt x="19564" y="290"/>
                  </a:cubicBezTo>
                  <a:cubicBezTo>
                    <a:pt x="18497" y="-152"/>
                    <a:pt x="16631" y="-152"/>
                    <a:pt x="14097" y="732"/>
                  </a:cubicBezTo>
                  <a:cubicBezTo>
                    <a:pt x="11564" y="1616"/>
                    <a:pt x="8364" y="3385"/>
                    <a:pt x="5697" y="5911"/>
                  </a:cubicBezTo>
                  <a:cubicBezTo>
                    <a:pt x="3031" y="8437"/>
                    <a:pt x="897" y="11722"/>
                    <a:pt x="231" y="14248"/>
                  </a:cubicBezTo>
                  <a:cubicBezTo>
                    <a:pt x="-436" y="16774"/>
                    <a:pt x="364" y="18543"/>
                    <a:pt x="2364" y="19616"/>
                  </a:cubicBezTo>
                  <a:cubicBezTo>
                    <a:pt x="4364" y="20690"/>
                    <a:pt x="7564" y="21069"/>
                    <a:pt x="10764" y="2144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132" name="Line"/>
            <p:cNvSpPr/>
            <p:nvPr/>
          </p:nvSpPr>
          <p:spPr>
            <a:xfrm>
              <a:off x="6531562" y="3274758"/>
              <a:ext cx="171451" cy="2476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3467" y="3508"/>
                    <a:pt x="6933" y="7015"/>
                    <a:pt x="10533" y="10615"/>
                  </a:cubicBezTo>
                  <a:cubicBezTo>
                    <a:pt x="14133" y="14215"/>
                    <a:pt x="17867" y="17908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133" name="Line"/>
            <p:cNvSpPr/>
            <p:nvPr/>
          </p:nvSpPr>
          <p:spPr>
            <a:xfrm>
              <a:off x="6556962" y="3230308"/>
              <a:ext cx="152401" cy="3556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8300" y="1929"/>
                    <a:pt x="15000" y="3857"/>
                    <a:pt x="11850" y="6364"/>
                  </a:cubicBezTo>
                  <a:cubicBezTo>
                    <a:pt x="8700" y="8871"/>
                    <a:pt x="5700" y="11957"/>
                    <a:pt x="3750" y="14593"/>
                  </a:cubicBezTo>
                  <a:cubicBezTo>
                    <a:pt x="1800" y="17229"/>
                    <a:pt x="900" y="19414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134" name="Line"/>
            <p:cNvSpPr/>
            <p:nvPr/>
          </p:nvSpPr>
          <p:spPr>
            <a:xfrm>
              <a:off x="6728412" y="3490658"/>
              <a:ext cx="12701" cy="1016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135" name="Line"/>
            <p:cNvSpPr/>
            <p:nvPr/>
          </p:nvSpPr>
          <p:spPr>
            <a:xfrm>
              <a:off x="6734762" y="3344608"/>
              <a:ext cx="6351" cy="12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21600"/>
                  </a:moveTo>
                  <a:cubicBezTo>
                    <a:pt x="14400" y="14400"/>
                    <a:pt x="7200" y="7200"/>
                    <a:pt x="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136" name="Line"/>
            <p:cNvSpPr/>
            <p:nvPr/>
          </p:nvSpPr>
          <p:spPr>
            <a:xfrm>
              <a:off x="6880812" y="3395408"/>
              <a:ext cx="107951" cy="63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137" name="Line"/>
            <p:cNvSpPr/>
            <p:nvPr/>
          </p:nvSpPr>
          <p:spPr>
            <a:xfrm>
              <a:off x="6880812" y="3471608"/>
              <a:ext cx="133351" cy="12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138" name="Line"/>
            <p:cNvSpPr/>
            <p:nvPr/>
          </p:nvSpPr>
          <p:spPr>
            <a:xfrm>
              <a:off x="7021455" y="3306508"/>
              <a:ext cx="234008" cy="2032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13" h="21600" fill="norm" stroke="1" extrusionOk="0">
                  <a:moveTo>
                    <a:pt x="19178" y="0"/>
                  </a:moveTo>
                  <a:cubicBezTo>
                    <a:pt x="17427" y="4275"/>
                    <a:pt x="15675" y="8550"/>
                    <a:pt x="13632" y="11925"/>
                  </a:cubicBezTo>
                  <a:cubicBezTo>
                    <a:pt x="11589" y="15300"/>
                    <a:pt x="9254" y="17775"/>
                    <a:pt x="7599" y="19238"/>
                  </a:cubicBezTo>
                  <a:cubicBezTo>
                    <a:pt x="5945" y="20700"/>
                    <a:pt x="4972" y="21150"/>
                    <a:pt x="3999" y="21262"/>
                  </a:cubicBezTo>
                  <a:cubicBezTo>
                    <a:pt x="3027" y="21375"/>
                    <a:pt x="2054" y="21150"/>
                    <a:pt x="1275" y="20250"/>
                  </a:cubicBezTo>
                  <a:cubicBezTo>
                    <a:pt x="497" y="19350"/>
                    <a:pt x="-87" y="17775"/>
                    <a:pt x="10" y="16650"/>
                  </a:cubicBezTo>
                  <a:cubicBezTo>
                    <a:pt x="108" y="15525"/>
                    <a:pt x="886" y="14850"/>
                    <a:pt x="2832" y="14400"/>
                  </a:cubicBezTo>
                  <a:cubicBezTo>
                    <a:pt x="4778" y="13950"/>
                    <a:pt x="7891" y="13725"/>
                    <a:pt x="11199" y="14962"/>
                  </a:cubicBezTo>
                  <a:cubicBezTo>
                    <a:pt x="14508" y="16200"/>
                    <a:pt x="18010" y="18900"/>
                    <a:pt x="21513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139" name="Line"/>
            <p:cNvSpPr/>
            <p:nvPr/>
          </p:nvSpPr>
          <p:spPr>
            <a:xfrm>
              <a:off x="7268162" y="3227315"/>
              <a:ext cx="76201" cy="38399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530" fill="norm" stroke="1" extrusionOk="0">
                  <a:moveTo>
                    <a:pt x="0" y="167"/>
                  </a:moveTo>
                  <a:cubicBezTo>
                    <a:pt x="3600" y="49"/>
                    <a:pt x="7200" y="-70"/>
                    <a:pt x="10200" y="49"/>
                  </a:cubicBezTo>
                  <a:cubicBezTo>
                    <a:pt x="13200" y="167"/>
                    <a:pt x="15600" y="523"/>
                    <a:pt x="17700" y="1948"/>
                  </a:cubicBezTo>
                  <a:cubicBezTo>
                    <a:pt x="19800" y="3372"/>
                    <a:pt x="21600" y="5864"/>
                    <a:pt x="21600" y="8772"/>
                  </a:cubicBezTo>
                  <a:cubicBezTo>
                    <a:pt x="21600" y="11679"/>
                    <a:pt x="19800" y="15003"/>
                    <a:pt x="17400" y="17198"/>
                  </a:cubicBezTo>
                  <a:cubicBezTo>
                    <a:pt x="15000" y="19394"/>
                    <a:pt x="12000" y="20462"/>
                    <a:pt x="9000" y="2153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140" name="Line"/>
            <p:cNvSpPr/>
            <p:nvPr/>
          </p:nvSpPr>
          <p:spPr>
            <a:xfrm>
              <a:off x="7134812" y="3082612"/>
              <a:ext cx="421217" cy="77634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528" fill="norm" stroke="1" extrusionOk="0">
                  <a:moveTo>
                    <a:pt x="13025" y="926"/>
                  </a:moveTo>
                  <a:cubicBezTo>
                    <a:pt x="14436" y="574"/>
                    <a:pt x="15847" y="221"/>
                    <a:pt x="17095" y="75"/>
                  </a:cubicBezTo>
                  <a:cubicBezTo>
                    <a:pt x="18344" y="-72"/>
                    <a:pt x="19429" y="-13"/>
                    <a:pt x="20243" y="339"/>
                  </a:cubicBezTo>
                  <a:cubicBezTo>
                    <a:pt x="21057" y="691"/>
                    <a:pt x="21600" y="1337"/>
                    <a:pt x="21600" y="2511"/>
                  </a:cubicBezTo>
                  <a:cubicBezTo>
                    <a:pt x="21600" y="3685"/>
                    <a:pt x="21057" y="5387"/>
                    <a:pt x="20623" y="7118"/>
                  </a:cubicBezTo>
                  <a:cubicBezTo>
                    <a:pt x="20189" y="8850"/>
                    <a:pt x="19863" y="10611"/>
                    <a:pt x="19321" y="12460"/>
                  </a:cubicBezTo>
                  <a:cubicBezTo>
                    <a:pt x="18778" y="14308"/>
                    <a:pt x="18018" y="16245"/>
                    <a:pt x="17638" y="17390"/>
                  </a:cubicBezTo>
                  <a:cubicBezTo>
                    <a:pt x="17258" y="18535"/>
                    <a:pt x="17258" y="18887"/>
                    <a:pt x="17204" y="19239"/>
                  </a:cubicBezTo>
                  <a:cubicBezTo>
                    <a:pt x="17150" y="19591"/>
                    <a:pt x="17041" y="19943"/>
                    <a:pt x="16716" y="20149"/>
                  </a:cubicBezTo>
                  <a:cubicBezTo>
                    <a:pt x="16390" y="20354"/>
                    <a:pt x="15847" y="20413"/>
                    <a:pt x="13622" y="20530"/>
                  </a:cubicBezTo>
                  <a:cubicBezTo>
                    <a:pt x="11397" y="20648"/>
                    <a:pt x="7489" y="20824"/>
                    <a:pt x="4939" y="21000"/>
                  </a:cubicBezTo>
                  <a:cubicBezTo>
                    <a:pt x="2388" y="21176"/>
                    <a:pt x="1194" y="21352"/>
                    <a:pt x="0" y="2152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141" name="Line"/>
            <p:cNvSpPr/>
            <p:nvPr/>
          </p:nvSpPr>
          <p:spPr>
            <a:xfrm>
              <a:off x="4696412" y="3909758"/>
              <a:ext cx="2552701" cy="444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681" y="19543"/>
                    <a:pt x="1361" y="17486"/>
                    <a:pt x="2006" y="15943"/>
                  </a:cubicBezTo>
                  <a:cubicBezTo>
                    <a:pt x="2651" y="14400"/>
                    <a:pt x="3260" y="13371"/>
                    <a:pt x="3878" y="11829"/>
                  </a:cubicBezTo>
                  <a:cubicBezTo>
                    <a:pt x="4496" y="10286"/>
                    <a:pt x="5122" y="8229"/>
                    <a:pt x="5812" y="6171"/>
                  </a:cubicBezTo>
                  <a:cubicBezTo>
                    <a:pt x="6501" y="4114"/>
                    <a:pt x="7254" y="2057"/>
                    <a:pt x="7934" y="1029"/>
                  </a:cubicBezTo>
                  <a:cubicBezTo>
                    <a:pt x="8615" y="0"/>
                    <a:pt x="9224" y="0"/>
                    <a:pt x="9860" y="0"/>
                  </a:cubicBezTo>
                  <a:cubicBezTo>
                    <a:pt x="10496" y="0"/>
                    <a:pt x="11158" y="0"/>
                    <a:pt x="11785" y="514"/>
                  </a:cubicBezTo>
                  <a:cubicBezTo>
                    <a:pt x="12412" y="1029"/>
                    <a:pt x="13003" y="2057"/>
                    <a:pt x="13612" y="3600"/>
                  </a:cubicBezTo>
                  <a:cubicBezTo>
                    <a:pt x="14221" y="5143"/>
                    <a:pt x="14848" y="7200"/>
                    <a:pt x="15510" y="9257"/>
                  </a:cubicBezTo>
                  <a:cubicBezTo>
                    <a:pt x="16173" y="11314"/>
                    <a:pt x="16872" y="13371"/>
                    <a:pt x="17588" y="14914"/>
                  </a:cubicBezTo>
                  <a:cubicBezTo>
                    <a:pt x="18304" y="16457"/>
                    <a:pt x="19039" y="17486"/>
                    <a:pt x="19710" y="16457"/>
                  </a:cubicBezTo>
                  <a:cubicBezTo>
                    <a:pt x="20382" y="15429"/>
                    <a:pt x="20991" y="12343"/>
                    <a:pt x="21600" y="9257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142" name="Line"/>
            <p:cNvSpPr/>
            <p:nvPr/>
          </p:nvSpPr>
          <p:spPr>
            <a:xfrm>
              <a:off x="5001212" y="3954572"/>
              <a:ext cx="2305051" cy="9488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518" fill="norm" stroke="1" extrusionOk="0">
                  <a:moveTo>
                    <a:pt x="0" y="5678"/>
                  </a:moveTo>
                  <a:cubicBezTo>
                    <a:pt x="853" y="4718"/>
                    <a:pt x="1706" y="3758"/>
                    <a:pt x="2529" y="2798"/>
                  </a:cubicBezTo>
                  <a:cubicBezTo>
                    <a:pt x="3352" y="1838"/>
                    <a:pt x="4145" y="878"/>
                    <a:pt x="4889" y="398"/>
                  </a:cubicBezTo>
                  <a:cubicBezTo>
                    <a:pt x="5633" y="-82"/>
                    <a:pt x="6327" y="-82"/>
                    <a:pt x="7061" y="158"/>
                  </a:cubicBezTo>
                  <a:cubicBezTo>
                    <a:pt x="7795" y="398"/>
                    <a:pt x="8569" y="878"/>
                    <a:pt x="9312" y="1358"/>
                  </a:cubicBezTo>
                  <a:cubicBezTo>
                    <a:pt x="10056" y="1838"/>
                    <a:pt x="10770" y="2318"/>
                    <a:pt x="11484" y="2798"/>
                  </a:cubicBezTo>
                  <a:cubicBezTo>
                    <a:pt x="12198" y="3278"/>
                    <a:pt x="12912" y="3758"/>
                    <a:pt x="13636" y="4238"/>
                  </a:cubicBezTo>
                  <a:cubicBezTo>
                    <a:pt x="14360" y="4718"/>
                    <a:pt x="15094" y="5198"/>
                    <a:pt x="15808" y="5918"/>
                  </a:cubicBezTo>
                  <a:cubicBezTo>
                    <a:pt x="16522" y="6638"/>
                    <a:pt x="17217" y="7598"/>
                    <a:pt x="18040" y="9518"/>
                  </a:cubicBezTo>
                  <a:cubicBezTo>
                    <a:pt x="18863" y="11438"/>
                    <a:pt x="19815" y="14318"/>
                    <a:pt x="20430" y="16478"/>
                  </a:cubicBezTo>
                  <a:cubicBezTo>
                    <a:pt x="21045" y="18638"/>
                    <a:pt x="21322" y="20078"/>
                    <a:pt x="21600" y="2151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143" name="Line"/>
            <p:cNvSpPr/>
            <p:nvPr/>
          </p:nvSpPr>
          <p:spPr>
            <a:xfrm>
              <a:off x="2137362" y="4722558"/>
              <a:ext cx="234951" cy="12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5838" y="18000"/>
                    <a:pt x="11676" y="14400"/>
                    <a:pt x="15276" y="10800"/>
                  </a:cubicBezTo>
                  <a:cubicBezTo>
                    <a:pt x="18876" y="7200"/>
                    <a:pt x="20238" y="36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144" name="Line"/>
            <p:cNvSpPr/>
            <p:nvPr/>
          </p:nvSpPr>
          <p:spPr>
            <a:xfrm>
              <a:off x="2188162" y="4862258"/>
              <a:ext cx="203201" cy="317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145" name="Line"/>
            <p:cNvSpPr/>
            <p:nvPr/>
          </p:nvSpPr>
          <p:spPr>
            <a:xfrm>
              <a:off x="2848562" y="4491842"/>
              <a:ext cx="50801" cy="2243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398" fill="norm" stroke="1" extrusionOk="0">
                  <a:moveTo>
                    <a:pt x="0" y="202"/>
                  </a:moveTo>
                  <a:cubicBezTo>
                    <a:pt x="4500" y="0"/>
                    <a:pt x="9000" y="-202"/>
                    <a:pt x="12600" y="404"/>
                  </a:cubicBezTo>
                  <a:cubicBezTo>
                    <a:pt x="16200" y="1009"/>
                    <a:pt x="18900" y="2422"/>
                    <a:pt x="19800" y="5753"/>
                  </a:cubicBezTo>
                  <a:cubicBezTo>
                    <a:pt x="20700" y="9084"/>
                    <a:pt x="19800" y="14333"/>
                    <a:pt x="19800" y="17260"/>
                  </a:cubicBezTo>
                  <a:cubicBezTo>
                    <a:pt x="19800" y="20187"/>
                    <a:pt x="20700" y="20792"/>
                    <a:pt x="21600" y="2139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146" name="Line"/>
            <p:cNvSpPr/>
            <p:nvPr/>
          </p:nvSpPr>
          <p:spPr>
            <a:xfrm>
              <a:off x="2721562" y="4779708"/>
              <a:ext cx="292101" cy="317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4539" y="14400"/>
                    <a:pt x="9078" y="7200"/>
                    <a:pt x="12678" y="3600"/>
                  </a:cubicBezTo>
                  <a:cubicBezTo>
                    <a:pt x="16278" y="0"/>
                    <a:pt x="18939" y="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147" name="Line"/>
            <p:cNvSpPr/>
            <p:nvPr/>
          </p:nvSpPr>
          <p:spPr>
            <a:xfrm>
              <a:off x="2880312" y="4886663"/>
              <a:ext cx="224529" cy="12060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15" h="20512" fill="norm" stroke="1" extrusionOk="0">
                  <a:moveTo>
                    <a:pt x="0" y="2329"/>
                  </a:moveTo>
                  <a:cubicBezTo>
                    <a:pt x="200" y="11329"/>
                    <a:pt x="400" y="20329"/>
                    <a:pt x="1400" y="20509"/>
                  </a:cubicBezTo>
                  <a:cubicBezTo>
                    <a:pt x="2400" y="20689"/>
                    <a:pt x="4200" y="12049"/>
                    <a:pt x="6800" y="6649"/>
                  </a:cubicBezTo>
                  <a:cubicBezTo>
                    <a:pt x="9400" y="1249"/>
                    <a:pt x="12800" y="-911"/>
                    <a:pt x="15500" y="349"/>
                  </a:cubicBezTo>
                  <a:cubicBezTo>
                    <a:pt x="18200" y="1609"/>
                    <a:pt x="20200" y="6289"/>
                    <a:pt x="20900" y="9889"/>
                  </a:cubicBezTo>
                  <a:cubicBezTo>
                    <a:pt x="21600" y="13489"/>
                    <a:pt x="21000" y="16009"/>
                    <a:pt x="20400" y="18529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148" name="Line"/>
            <p:cNvSpPr/>
            <p:nvPr/>
          </p:nvSpPr>
          <p:spPr>
            <a:xfrm>
              <a:off x="3428528" y="4511581"/>
              <a:ext cx="289985" cy="40640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160" fill="norm" stroke="1" extrusionOk="0">
                  <a:moveTo>
                    <a:pt x="20654" y="405"/>
                  </a:moveTo>
                  <a:cubicBezTo>
                    <a:pt x="17501" y="75"/>
                    <a:pt x="14347" y="-256"/>
                    <a:pt x="11509" y="295"/>
                  </a:cubicBezTo>
                  <a:cubicBezTo>
                    <a:pt x="8672" y="846"/>
                    <a:pt x="6149" y="2279"/>
                    <a:pt x="4336" y="4758"/>
                  </a:cubicBezTo>
                  <a:cubicBezTo>
                    <a:pt x="2523" y="7238"/>
                    <a:pt x="1419" y="10764"/>
                    <a:pt x="788" y="13354"/>
                  </a:cubicBezTo>
                  <a:cubicBezTo>
                    <a:pt x="158" y="15944"/>
                    <a:pt x="0" y="17597"/>
                    <a:pt x="0" y="18699"/>
                  </a:cubicBezTo>
                  <a:cubicBezTo>
                    <a:pt x="0" y="19801"/>
                    <a:pt x="158" y="20352"/>
                    <a:pt x="1104" y="20738"/>
                  </a:cubicBezTo>
                  <a:cubicBezTo>
                    <a:pt x="2050" y="21124"/>
                    <a:pt x="3784" y="21344"/>
                    <a:pt x="7331" y="20958"/>
                  </a:cubicBezTo>
                  <a:cubicBezTo>
                    <a:pt x="10879" y="20573"/>
                    <a:pt x="16239" y="19581"/>
                    <a:pt x="21600" y="18589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149" name="Line"/>
            <p:cNvSpPr/>
            <p:nvPr/>
          </p:nvSpPr>
          <p:spPr>
            <a:xfrm>
              <a:off x="3477212" y="4722558"/>
              <a:ext cx="209551" cy="698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4800" y="16364"/>
                    <a:pt x="9600" y="11127"/>
                    <a:pt x="13200" y="7527"/>
                  </a:cubicBezTo>
                  <a:cubicBezTo>
                    <a:pt x="16800" y="3927"/>
                    <a:pt x="19200" y="1964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150" name="Line"/>
            <p:cNvSpPr/>
            <p:nvPr/>
          </p:nvSpPr>
          <p:spPr>
            <a:xfrm>
              <a:off x="3875435" y="4465123"/>
              <a:ext cx="325678" cy="46241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42" h="21449" fill="norm" stroke="1" extrusionOk="0">
                  <a:moveTo>
                    <a:pt x="21442" y="1632"/>
                  </a:moveTo>
                  <a:cubicBezTo>
                    <a:pt x="19212" y="1141"/>
                    <a:pt x="16983" y="650"/>
                    <a:pt x="14683" y="356"/>
                  </a:cubicBezTo>
                  <a:cubicBezTo>
                    <a:pt x="12384" y="61"/>
                    <a:pt x="10015" y="-37"/>
                    <a:pt x="8273" y="12"/>
                  </a:cubicBezTo>
                  <a:cubicBezTo>
                    <a:pt x="6531" y="61"/>
                    <a:pt x="5416" y="258"/>
                    <a:pt x="4719" y="896"/>
                  </a:cubicBezTo>
                  <a:cubicBezTo>
                    <a:pt x="4023" y="1534"/>
                    <a:pt x="3744" y="2614"/>
                    <a:pt x="3535" y="4921"/>
                  </a:cubicBezTo>
                  <a:cubicBezTo>
                    <a:pt x="3326" y="7228"/>
                    <a:pt x="3187" y="10763"/>
                    <a:pt x="2629" y="13463"/>
                  </a:cubicBezTo>
                  <a:cubicBezTo>
                    <a:pt x="2072" y="16163"/>
                    <a:pt x="1096" y="18028"/>
                    <a:pt x="539" y="19256"/>
                  </a:cubicBezTo>
                  <a:cubicBezTo>
                    <a:pt x="-19" y="20483"/>
                    <a:pt x="-158" y="21072"/>
                    <a:pt x="190" y="21318"/>
                  </a:cubicBezTo>
                  <a:cubicBezTo>
                    <a:pt x="539" y="21563"/>
                    <a:pt x="1375" y="21465"/>
                    <a:pt x="4162" y="21023"/>
                  </a:cubicBezTo>
                  <a:cubicBezTo>
                    <a:pt x="6949" y="20581"/>
                    <a:pt x="11687" y="19796"/>
                    <a:pt x="16425" y="1901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151" name="Line"/>
            <p:cNvSpPr/>
            <p:nvPr/>
          </p:nvSpPr>
          <p:spPr>
            <a:xfrm>
              <a:off x="4306624" y="4502010"/>
              <a:ext cx="319939" cy="35866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79" h="21404" fill="norm" stroke="1" extrusionOk="0">
                  <a:moveTo>
                    <a:pt x="21479" y="656"/>
                  </a:moveTo>
                  <a:cubicBezTo>
                    <a:pt x="20911" y="277"/>
                    <a:pt x="20342" y="-102"/>
                    <a:pt x="19205" y="24"/>
                  </a:cubicBezTo>
                  <a:cubicBezTo>
                    <a:pt x="18068" y="151"/>
                    <a:pt x="16363" y="782"/>
                    <a:pt x="14018" y="1793"/>
                  </a:cubicBezTo>
                  <a:cubicBezTo>
                    <a:pt x="11674" y="2803"/>
                    <a:pt x="8690" y="4193"/>
                    <a:pt x="6416" y="5266"/>
                  </a:cubicBezTo>
                  <a:cubicBezTo>
                    <a:pt x="4142" y="6340"/>
                    <a:pt x="2579" y="7098"/>
                    <a:pt x="1513" y="7919"/>
                  </a:cubicBezTo>
                  <a:cubicBezTo>
                    <a:pt x="447" y="8740"/>
                    <a:pt x="-121" y="9624"/>
                    <a:pt x="21" y="10193"/>
                  </a:cubicBezTo>
                  <a:cubicBezTo>
                    <a:pt x="163" y="10761"/>
                    <a:pt x="1016" y="11014"/>
                    <a:pt x="2508" y="11203"/>
                  </a:cubicBezTo>
                  <a:cubicBezTo>
                    <a:pt x="4000" y="11393"/>
                    <a:pt x="6132" y="11519"/>
                    <a:pt x="7553" y="11645"/>
                  </a:cubicBezTo>
                  <a:cubicBezTo>
                    <a:pt x="8974" y="11772"/>
                    <a:pt x="9684" y="11898"/>
                    <a:pt x="10253" y="12214"/>
                  </a:cubicBezTo>
                  <a:cubicBezTo>
                    <a:pt x="10821" y="12530"/>
                    <a:pt x="11247" y="13035"/>
                    <a:pt x="11247" y="13540"/>
                  </a:cubicBezTo>
                  <a:cubicBezTo>
                    <a:pt x="11247" y="14045"/>
                    <a:pt x="10821" y="14551"/>
                    <a:pt x="9542" y="15498"/>
                  </a:cubicBezTo>
                  <a:cubicBezTo>
                    <a:pt x="8263" y="16445"/>
                    <a:pt x="6132" y="17835"/>
                    <a:pt x="4568" y="18909"/>
                  </a:cubicBezTo>
                  <a:cubicBezTo>
                    <a:pt x="3005" y="19982"/>
                    <a:pt x="2011" y="20740"/>
                    <a:pt x="1868" y="21119"/>
                  </a:cubicBezTo>
                  <a:cubicBezTo>
                    <a:pt x="1726" y="21498"/>
                    <a:pt x="2437" y="21498"/>
                    <a:pt x="5350" y="21119"/>
                  </a:cubicBezTo>
                  <a:cubicBezTo>
                    <a:pt x="8263" y="20740"/>
                    <a:pt x="13379" y="19982"/>
                    <a:pt x="18495" y="19224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152" name="Line"/>
            <p:cNvSpPr/>
            <p:nvPr/>
          </p:nvSpPr>
          <p:spPr>
            <a:xfrm>
              <a:off x="4905962" y="4557458"/>
              <a:ext cx="57151" cy="2857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8400" y="2560"/>
                    <a:pt x="15200" y="5120"/>
                    <a:pt x="13200" y="8160"/>
                  </a:cubicBezTo>
                  <a:cubicBezTo>
                    <a:pt x="11200" y="11200"/>
                    <a:pt x="10400" y="14720"/>
                    <a:pt x="8400" y="17040"/>
                  </a:cubicBezTo>
                  <a:cubicBezTo>
                    <a:pt x="6400" y="19360"/>
                    <a:pt x="3200" y="2048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153" name="Line"/>
            <p:cNvSpPr/>
            <p:nvPr/>
          </p:nvSpPr>
          <p:spPr>
            <a:xfrm>
              <a:off x="4798012" y="4543539"/>
              <a:ext cx="266701" cy="3932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118" fill="norm" stroke="1" extrusionOk="0">
                  <a:moveTo>
                    <a:pt x="0" y="21118"/>
                  </a:moveTo>
                  <a:cubicBezTo>
                    <a:pt x="343" y="15434"/>
                    <a:pt x="686" y="9750"/>
                    <a:pt x="2914" y="5771"/>
                  </a:cubicBezTo>
                  <a:cubicBezTo>
                    <a:pt x="5143" y="1792"/>
                    <a:pt x="9257" y="-482"/>
                    <a:pt x="12686" y="86"/>
                  </a:cubicBezTo>
                  <a:cubicBezTo>
                    <a:pt x="16114" y="655"/>
                    <a:pt x="18857" y="4065"/>
                    <a:pt x="21600" y="747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154" name="Line"/>
            <p:cNvSpPr/>
            <p:nvPr/>
          </p:nvSpPr>
          <p:spPr>
            <a:xfrm>
              <a:off x="4791662" y="4866164"/>
              <a:ext cx="254001" cy="1979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18362" fill="norm" stroke="1" extrusionOk="0">
                  <a:moveTo>
                    <a:pt x="0" y="8158"/>
                  </a:moveTo>
                  <a:cubicBezTo>
                    <a:pt x="900" y="14049"/>
                    <a:pt x="1800" y="19940"/>
                    <a:pt x="4320" y="17976"/>
                  </a:cubicBezTo>
                  <a:cubicBezTo>
                    <a:pt x="6840" y="16013"/>
                    <a:pt x="10980" y="6195"/>
                    <a:pt x="14130" y="2267"/>
                  </a:cubicBezTo>
                  <a:cubicBezTo>
                    <a:pt x="17280" y="-1660"/>
                    <a:pt x="19440" y="304"/>
                    <a:pt x="21600" y="2267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155" name="Line"/>
            <p:cNvSpPr/>
            <p:nvPr/>
          </p:nvSpPr>
          <p:spPr>
            <a:xfrm>
              <a:off x="5140335" y="4511950"/>
              <a:ext cx="193988" cy="37570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38" h="21419" fill="norm" stroke="1" extrusionOk="0">
                  <a:moveTo>
                    <a:pt x="19161" y="3318"/>
                  </a:moveTo>
                  <a:cubicBezTo>
                    <a:pt x="19843" y="2836"/>
                    <a:pt x="20525" y="2353"/>
                    <a:pt x="20753" y="1810"/>
                  </a:cubicBezTo>
                  <a:cubicBezTo>
                    <a:pt x="20980" y="1267"/>
                    <a:pt x="20753" y="664"/>
                    <a:pt x="20071" y="302"/>
                  </a:cubicBezTo>
                  <a:cubicBezTo>
                    <a:pt x="19388" y="-60"/>
                    <a:pt x="18252" y="-181"/>
                    <a:pt x="16092" y="422"/>
                  </a:cubicBezTo>
                  <a:cubicBezTo>
                    <a:pt x="13932" y="1026"/>
                    <a:pt x="10748" y="2353"/>
                    <a:pt x="7679" y="4465"/>
                  </a:cubicBezTo>
                  <a:cubicBezTo>
                    <a:pt x="4609" y="6577"/>
                    <a:pt x="1654" y="9473"/>
                    <a:pt x="517" y="11826"/>
                  </a:cubicBezTo>
                  <a:cubicBezTo>
                    <a:pt x="-620" y="14179"/>
                    <a:pt x="62" y="15989"/>
                    <a:pt x="3132" y="17497"/>
                  </a:cubicBezTo>
                  <a:cubicBezTo>
                    <a:pt x="6201" y="19006"/>
                    <a:pt x="11658" y="20212"/>
                    <a:pt x="17115" y="21419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156" name="Line"/>
            <p:cNvSpPr/>
            <p:nvPr/>
          </p:nvSpPr>
          <p:spPr>
            <a:xfrm>
              <a:off x="5394912" y="4544758"/>
              <a:ext cx="190501" cy="3492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3840" y="3796"/>
                    <a:pt x="7680" y="7593"/>
                    <a:pt x="11280" y="11193"/>
                  </a:cubicBezTo>
                  <a:cubicBezTo>
                    <a:pt x="14880" y="14793"/>
                    <a:pt x="18240" y="18196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157" name="Line"/>
            <p:cNvSpPr/>
            <p:nvPr/>
          </p:nvSpPr>
          <p:spPr>
            <a:xfrm>
              <a:off x="5447463" y="4538408"/>
              <a:ext cx="176050" cy="3429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87" h="21600" fill="norm" stroke="1" extrusionOk="0">
                  <a:moveTo>
                    <a:pt x="21387" y="0"/>
                  </a:moveTo>
                  <a:cubicBezTo>
                    <a:pt x="17530" y="2400"/>
                    <a:pt x="13673" y="4800"/>
                    <a:pt x="10073" y="7733"/>
                  </a:cubicBezTo>
                  <a:cubicBezTo>
                    <a:pt x="6473" y="10667"/>
                    <a:pt x="3130" y="14133"/>
                    <a:pt x="1458" y="16267"/>
                  </a:cubicBezTo>
                  <a:cubicBezTo>
                    <a:pt x="-213" y="18400"/>
                    <a:pt x="-213" y="19200"/>
                    <a:pt x="301" y="19867"/>
                  </a:cubicBezTo>
                  <a:cubicBezTo>
                    <a:pt x="816" y="20533"/>
                    <a:pt x="1844" y="21067"/>
                    <a:pt x="2873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158" name="Line"/>
            <p:cNvSpPr/>
            <p:nvPr/>
          </p:nvSpPr>
          <p:spPr>
            <a:xfrm>
              <a:off x="5648912" y="4792408"/>
              <a:ext cx="19051" cy="698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159" name="Line"/>
            <p:cNvSpPr/>
            <p:nvPr/>
          </p:nvSpPr>
          <p:spPr>
            <a:xfrm>
              <a:off x="5687012" y="4684458"/>
              <a:ext cx="6351" cy="63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160" name="Line"/>
            <p:cNvSpPr/>
            <p:nvPr/>
          </p:nvSpPr>
          <p:spPr>
            <a:xfrm>
              <a:off x="5826712" y="4706911"/>
              <a:ext cx="152401" cy="2199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407" fill="norm" stroke="1" extrusionOk="0">
                  <a:moveTo>
                    <a:pt x="0" y="14516"/>
                  </a:moveTo>
                  <a:cubicBezTo>
                    <a:pt x="1200" y="8625"/>
                    <a:pt x="2400" y="2734"/>
                    <a:pt x="5400" y="771"/>
                  </a:cubicBezTo>
                  <a:cubicBezTo>
                    <a:pt x="8400" y="-1193"/>
                    <a:pt x="13200" y="771"/>
                    <a:pt x="16200" y="4698"/>
                  </a:cubicBezTo>
                  <a:cubicBezTo>
                    <a:pt x="19200" y="8625"/>
                    <a:pt x="20400" y="14516"/>
                    <a:pt x="21600" y="20407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161" name="Line"/>
            <p:cNvSpPr/>
            <p:nvPr/>
          </p:nvSpPr>
          <p:spPr>
            <a:xfrm>
              <a:off x="5826712" y="4817808"/>
              <a:ext cx="165101" cy="1"/>
            </a:xfrm>
            <a:prstGeom prst="ellipse">
              <a:avLst/>
            </a:pr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162" name="Line"/>
            <p:cNvSpPr/>
            <p:nvPr/>
          </p:nvSpPr>
          <p:spPr>
            <a:xfrm>
              <a:off x="6064577" y="4659058"/>
              <a:ext cx="244736" cy="24946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30" h="21392" fill="norm" stroke="1" extrusionOk="0">
                  <a:moveTo>
                    <a:pt x="21530" y="0"/>
                  </a:moveTo>
                  <a:cubicBezTo>
                    <a:pt x="19668" y="3812"/>
                    <a:pt x="17806" y="7624"/>
                    <a:pt x="15013" y="11163"/>
                  </a:cubicBezTo>
                  <a:cubicBezTo>
                    <a:pt x="12220" y="14703"/>
                    <a:pt x="8496" y="17970"/>
                    <a:pt x="5982" y="19694"/>
                  </a:cubicBezTo>
                  <a:cubicBezTo>
                    <a:pt x="3468" y="21418"/>
                    <a:pt x="2164" y="21600"/>
                    <a:pt x="1327" y="21237"/>
                  </a:cubicBezTo>
                  <a:cubicBezTo>
                    <a:pt x="489" y="20874"/>
                    <a:pt x="116" y="19966"/>
                    <a:pt x="23" y="18514"/>
                  </a:cubicBezTo>
                  <a:cubicBezTo>
                    <a:pt x="-70" y="17062"/>
                    <a:pt x="116" y="15066"/>
                    <a:pt x="675" y="13795"/>
                  </a:cubicBezTo>
                  <a:cubicBezTo>
                    <a:pt x="1233" y="12524"/>
                    <a:pt x="2164" y="11980"/>
                    <a:pt x="4306" y="12071"/>
                  </a:cubicBezTo>
                  <a:cubicBezTo>
                    <a:pt x="6447" y="12161"/>
                    <a:pt x="9799" y="12887"/>
                    <a:pt x="12871" y="14521"/>
                  </a:cubicBezTo>
                  <a:cubicBezTo>
                    <a:pt x="15944" y="16155"/>
                    <a:pt x="18737" y="18696"/>
                    <a:pt x="21530" y="21237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163" name="Line"/>
            <p:cNvSpPr/>
            <p:nvPr/>
          </p:nvSpPr>
          <p:spPr>
            <a:xfrm>
              <a:off x="6360112" y="4582858"/>
              <a:ext cx="132701" cy="3302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33" h="21600" fill="norm" stroke="1" extrusionOk="0">
                  <a:moveTo>
                    <a:pt x="10966" y="0"/>
                  </a:moveTo>
                  <a:cubicBezTo>
                    <a:pt x="15286" y="3185"/>
                    <a:pt x="19606" y="6369"/>
                    <a:pt x="20603" y="9208"/>
                  </a:cubicBezTo>
                  <a:cubicBezTo>
                    <a:pt x="21600" y="12046"/>
                    <a:pt x="19274" y="14538"/>
                    <a:pt x="15286" y="16546"/>
                  </a:cubicBezTo>
                  <a:cubicBezTo>
                    <a:pt x="11298" y="18554"/>
                    <a:pt x="5649" y="20077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164" name="Line"/>
            <p:cNvSpPr/>
            <p:nvPr/>
          </p:nvSpPr>
          <p:spPr>
            <a:xfrm>
              <a:off x="6442662" y="4417247"/>
              <a:ext cx="338994" cy="60027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87" h="21494" fill="norm" stroke="1" extrusionOk="0">
                  <a:moveTo>
                    <a:pt x="7245" y="1838"/>
                  </a:moveTo>
                  <a:cubicBezTo>
                    <a:pt x="7513" y="1459"/>
                    <a:pt x="7781" y="1080"/>
                    <a:pt x="9190" y="739"/>
                  </a:cubicBezTo>
                  <a:cubicBezTo>
                    <a:pt x="10599" y="398"/>
                    <a:pt x="13148" y="95"/>
                    <a:pt x="15093" y="19"/>
                  </a:cubicBezTo>
                  <a:cubicBezTo>
                    <a:pt x="17039" y="-57"/>
                    <a:pt x="18380" y="95"/>
                    <a:pt x="19453" y="625"/>
                  </a:cubicBezTo>
                  <a:cubicBezTo>
                    <a:pt x="20527" y="1156"/>
                    <a:pt x="21332" y="2065"/>
                    <a:pt x="21466" y="3619"/>
                  </a:cubicBezTo>
                  <a:cubicBezTo>
                    <a:pt x="21600" y="5172"/>
                    <a:pt x="21063" y="7370"/>
                    <a:pt x="20393" y="9720"/>
                  </a:cubicBezTo>
                  <a:cubicBezTo>
                    <a:pt x="19722" y="12069"/>
                    <a:pt x="18917" y="14570"/>
                    <a:pt x="18514" y="16238"/>
                  </a:cubicBezTo>
                  <a:cubicBezTo>
                    <a:pt x="18112" y="17905"/>
                    <a:pt x="18112" y="18739"/>
                    <a:pt x="18112" y="19383"/>
                  </a:cubicBezTo>
                  <a:cubicBezTo>
                    <a:pt x="18112" y="20027"/>
                    <a:pt x="18112" y="20482"/>
                    <a:pt x="17843" y="20823"/>
                  </a:cubicBezTo>
                  <a:cubicBezTo>
                    <a:pt x="17575" y="21164"/>
                    <a:pt x="17039" y="21391"/>
                    <a:pt x="15898" y="21467"/>
                  </a:cubicBezTo>
                  <a:cubicBezTo>
                    <a:pt x="14758" y="21543"/>
                    <a:pt x="13014" y="21467"/>
                    <a:pt x="10263" y="21126"/>
                  </a:cubicBezTo>
                  <a:cubicBezTo>
                    <a:pt x="7513" y="20785"/>
                    <a:pt x="3757" y="20179"/>
                    <a:pt x="0" y="1957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165" name="Line"/>
            <p:cNvSpPr/>
            <p:nvPr/>
          </p:nvSpPr>
          <p:spPr>
            <a:xfrm>
              <a:off x="2029412" y="5560758"/>
              <a:ext cx="228601" cy="1"/>
            </a:xfrm>
            <a:prstGeom prst="ellipse">
              <a:avLst/>
            </a:pr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166" name="Line"/>
            <p:cNvSpPr/>
            <p:nvPr/>
          </p:nvSpPr>
          <p:spPr>
            <a:xfrm>
              <a:off x="2035762" y="5649658"/>
              <a:ext cx="279401" cy="825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4255" y="16615"/>
                    <a:pt x="8509" y="11631"/>
                    <a:pt x="12109" y="8031"/>
                  </a:cubicBezTo>
                  <a:cubicBezTo>
                    <a:pt x="15709" y="4431"/>
                    <a:pt x="18655" y="2215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167" name="Line"/>
            <p:cNvSpPr/>
            <p:nvPr/>
          </p:nvSpPr>
          <p:spPr>
            <a:xfrm>
              <a:off x="1900041" y="5249608"/>
              <a:ext cx="186522" cy="19893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86" h="21369" fill="norm" stroke="1" extrusionOk="0">
                  <a:moveTo>
                    <a:pt x="1728" y="0"/>
                  </a:moveTo>
                  <a:cubicBezTo>
                    <a:pt x="1242" y="6139"/>
                    <a:pt x="757" y="12278"/>
                    <a:pt x="393" y="15916"/>
                  </a:cubicBezTo>
                  <a:cubicBezTo>
                    <a:pt x="29" y="19554"/>
                    <a:pt x="-214" y="20691"/>
                    <a:pt x="271" y="21145"/>
                  </a:cubicBezTo>
                  <a:cubicBezTo>
                    <a:pt x="757" y="21600"/>
                    <a:pt x="1970" y="21373"/>
                    <a:pt x="5611" y="20349"/>
                  </a:cubicBezTo>
                  <a:cubicBezTo>
                    <a:pt x="9251" y="19326"/>
                    <a:pt x="15319" y="17507"/>
                    <a:pt x="21386" y="1568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168" name="Line"/>
            <p:cNvSpPr/>
            <p:nvPr/>
          </p:nvSpPr>
          <p:spPr>
            <a:xfrm>
              <a:off x="2087507" y="5301114"/>
              <a:ext cx="106530" cy="10559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06" h="20332" fill="norm" stroke="1" extrusionOk="0">
                  <a:moveTo>
                    <a:pt x="19753" y="1087"/>
                  </a:moveTo>
                  <a:cubicBezTo>
                    <a:pt x="14353" y="272"/>
                    <a:pt x="8953" y="-543"/>
                    <a:pt x="5423" y="476"/>
                  </a:cubicBezTo>
                  <a:cubicBezTo>
                    <a:pt x="1892" y="1495"/>
                    <a:pt x="230" y="4348"/>
                    <a:pt x="23" y="7812"/>
                  </a:cubicBezTo>
                  <a:cubicBezTo>
                    <a:pt x="-185" y="11276"/>
                    <a:pt x="1061" y="15351"/>
                    <a:pt x="3761" y="17797"/>
                  </a:cubicBezTo>
                  <a:cubicBezTo>
                    <a:pt x="6461" y="20242"/>
                    <a:pt x="10615" y="21057"/>
                    <a:pt x="13938" y="19631"/>
                  </a:cubicBezTo>
                  <a:cubicBezTo>
                    <a:pt x="17261" y="18204"/>
                    <a:pt x="19753" y="14536"/>
                    <a:pt x="20584" y="11480"/>
                  </a:cubicBezTo>
                  <a:cubicBezTo>
                    <a:pt x="21415" y="8423"/>
                    <a:pt x="20584" y="5978"/>
                    <a:pt x="18715" y="4959"/>
                  </a:cubicBezTo>
                  <a:cubicBezTo>
                    <a:pt x="16846" y="3940"/>
                    <a:pt x="13938" y="4348"/>
                    <a:pt x="11030" y="475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169" name="Line"/>
            <p:cNvSpPr/>
            <p:nvPr/>
          </p:nvSpPr>
          <p:spPr>
            <a:xfrm>
              <a:off x="2252574" y="5232675"/>
              <a:ext cx="183239" cy="24784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93" h="21433" fill="norm" stroke="1" extrusionOk="0">
                  <a:moveTo>
                    <a:pt x="21493" y="3112"/>
                  </a:moveTo>
                  <a:cubicBezTo>
                    <a:pt x="21493" y="2197"/>
                    <a:pt x="21493" y="1281"/>
                    <a:pt x="20872" y="732"/>
                  </a:cubicBezTo>
                  <a:cubicBezTo>
                    <a:pt x="20252" y="183"/>
                    <a:pt x="19010" y="0"/>
                    <a:pt x="16900" y="0"/>
                  </a:cubicBezTo>
                  <a:cubicBezTo>
                    <a:pt x="14790" y="0"/>
                    <a:pt x="11810" y="183"/>
                    <a:pt x="9203" y="1464"/>
                  </a:cubicBezTo>
                  <a:cubicBezTo>
                    <a:pt x="6596" y="2746"/>
                    <a:pt x="4362" y="5125"/>
                    <a:pt x="2872" y="7871"/>
                  </a:cubicBezTo>
                  <a:cubicBezTo>
                    <a:pt x="1383" y="10617"/>
                    <a:pt x="638" y="13729"/>
                    <a:pt x="265" y="15742"/>
                  </a:cubicBezTo>
                  <a:cubicBezTo>
                    <a:pt x="-107" y="17756"/>
                    <a:pt x="-107" y="18671"/>
                    <a:pt x="390" y="19403"/>
                  </a:cubicBezTo>
                  <a:cubicBezTo>
                    <a:pt x="886" y="20136"/>
                    <a:pt x="1879" y="20685"/>
                    <a:pt x="3990" y="21051"/>
                  </a:cubicBezTo>
                  <a:cubicBezTo>
                    <a:pt x="6100" y="21417"/>
                    <a:pt x="9327" y="21600"/>
                    <a:pt x="11562" y="21234"/>
                  </a:cubicBezTo>
                  <a:cubicBezTo>
                    <a:pt x="13796" y="20868"/>
                    <a:pt x="15038" y="19953"/>
                    <a:pt x="16279" y="19037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170" name="Line"/>
            <p:cNvSpPr/>
            <p:nvPr/>
          </p:nvSpPr>
          <p:spPr>
            <a:xfrm>
              <a:off x="2264362" y="5370258"/>
              <a:ext cx="190501" cy="63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171" name="Line"/>
            <p:cNvSpPr/>
            <p:nvPr/>
          </p:nvSpPr>
          <p:spPr>
            <a:xfrm>
              <a:off x="2937462" y="5338508"/>
              <a:ext cx="76201" cy="2413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9200" y="758"/>
                    <a:pt x="16800" y="1516"/>
                    <a:pt x="15000" y="3884"/>
                  </a:cubicBezTo>
                  <a:cubicBezTo>
                    <a:pt x="13200" y="6253"/>
                    <a:pt x="12000" y="10232"/>
                    <a:pt x="10500" y="13168"/>
                  </a:cubicBezTo>
                  <a:cubicBezTo>
                    <a:pt x="9000" y="16105"/>
                    <a:pt x="7200" y="18000"/>
                    <a:pt x="5400" y="19232"/>
                  </a:cubicBezTo>
                  <a:cubicBezTo>
                    <a:pt x="3600" y="20463"/>
                    <a:pt x="1800" y="21032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172" name="Line"/>
            <p:cNvSpPr/>
            <p:nvPr/>
          </p:nvSpPr>
          <p:spPr>
            <a:xfrm>
              <a:off x="2778712" y="5579808"/>
              <a:ext cx="311151" cy="190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4849" y="19200"/>
                    <a:pt x="9698" y="16800"/>
                    <a:pt x="13298" y="13200"/>
                  </a:cubicBezTo>
                  <a:cubicBezTo>
                    <a:pt x="16898" y="9600"/>
                    <a:pt x="19249" y="48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173" name="Line"/>
            <p:cNvSpPr/>
            <p:nvPr/>
          </p:nvSpPr>
          <p:spPr>
            <a:xfrm>
              <a:off x="2864877" y="5732208"/>
              <a:ext cx="174186" cy="12516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16" h="20274" fill="norm" stroke="1" extrusionOk="0">
                  <a:moveTo>
                    <a:pt x="336" y="0"/>
                  </a:moveTo>
                  <a:cubicBezTo>
                    <a:pt x="336" y="5828"/>
                    <a:pt x="336" y="11657"/>
                    <a:pt x="206" y="15428"/>
                  </a:cubicBezTo>
                  <a:cubicBezTo>
                    <a:pt x="76" y="19200"/>
                    <a:pt x="-184" y="20914"/>
                    <a:pt x="206" y="20057"/>
                  </a:cubicBezTo>
                  <a:cubicBezTo>
                    <a:pt x="597" y="19200"/>
                    <a:pt x="1638" y="15771"/>
                    <a:pt x="2939" y="12343"/>
                  </a:cubicBezTo>
                  <a:cubicBezTo>
                    <a:pt x="4240" y="8914"/>
                    <a:pt x="5802" y="5485"/>
                    <a:pt x="7883" y="3085"/>
                  </a:cubicBezTo>
                  <a:cubicBezTo>
                    <a:pt x="9965" y="685"/>
                    <a:pt x="12568" y="-686"/>
                    <a:pt x="14780" y="1028"/>
                  </a:cubicBezTo>
                  <a:cubicBezTo>
                    <a:pt x="16992" y="2743"/>
                    <a:pt x="18814" y="7543"/>
                    <a:pt x="19855" y="10800"/>
                  </a:cubicBezTo>
                  <a:cubicBezTo>
                    <a:pt x="20896" y="14057"/>
                    <a:pt x="21156" y="15771"/>
                    <a:pt x="21416" y="1748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174" name="Line"/>
            <p:cNvSpPr/>
            <p:nvPr/>
          </p:nvSpPr>
          <p:spPr>
            <a:xfrm>
              <a:off x="3447182" y="5370316"/>
              <a:ext cx="267097" cy="32722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62" h="21406" fill="norm" stroke="1" extrusionOk="0">
                  <a:moveTo>
                    <a:pt x="19761" y="1658"/>
                  </a:moveTo>
                  <a:cubicBezTo>
                    <a:pt x="20612" y="966"/>
                    <a:pt x="21462" y="273"/>
                    <a:pt x="21462" y="66"/>
                  </a:cubicBezTo>
                  <a:cubicBezTo>
                    <a:pt x="21462" y="-142"/>
                    <a:pt x="20612" y="135"/>
                    <a:pt x="18316" y="1035"/>
                  </a:cubicBezTo>
                  <a:cubicBezTo>
                    <a:pt x="16019" y="1935"/>
                    <a:pt x="12278" y="3458"/>
                    <a:pt x="9556" y="4704"/>
                  </a:cubicBezTo>
                  <a:cubicBezTo>
                    <a:pt x="6835" y="5950"/>
                    <a:pt x="5134" y="6920"/>
                    <a:pt x="4029" y="7681"/>
                  </a:cubicBezTo>
                  <a:cubicBezTo>
                    <a:pt x="2923" y="8443"/>
                    <a:pt x="2413" y="8996"/>
                    <a:pt x="2668" y="9343"/>
                  </a:cubicBezTo>
                  <a:cubicBezTo>
                    <a:pt x="2923" y="9689"/>
                    <a:pt x="3944" y="9827"/>
                    <a:pt x="6240" y="9896"/>
                  </a:cubicBezTo>
                  <a:cubicBezTo>
                    <a:pt x="8536" y="9966"/>
                    <a:pt x="12108" y="9966"/>
                    <a:pt x="14319" y="10035"/>
                  </a:cubicBezTo>
                  <a:cubicBezTo>
                    <a:pt x="16530" y="10104"/>
                    <a:pt x="17380" y="10243"/>
                    <a:pt x="17550" y="10658"/>
                  </a:cubicBezTo>
                  <a:cubicBezTo>
                    <a:pt x="17720" y="11073"/>
                    <a:pt x="17210" y="11766"/>
                    <a:pt x="15254" y="12804"/>
                  </a:cubicBezTo>
                  <a:cubicBezTo>
                    <a:pt x="13298" y="13843"/>
                    <a:pt x="9897" y="15227"/>
                    <a:pt x="7260" y="16335"/>
                  </a:cubicBezTo>
                  <a:cubicBezTo>
                    <a:pt x="4624" y="17443"/>
                    <a:pt x="2753" y="18273"/>
                    <a:pt x="1563" y="19035"/>
                  </a:cubicBezTo>
                  <a:cubicBezTo>
                    <a:pt x="372" y="19796"/>
                    <a:pt x="-138" y="20489"/>
                    <a:pt x="32" y="20904"/>
                  </a:cubicBezTo>
                  <a:cubicBezTo>
                    <a:pt x="202" y="21320"/>
                    <a:pt x="1053" y="21458"/>
                    <a:pt x="4114" y="21389"/>
                  </a:cubicBezTo>
                  <a:cubicBezTo>
                    <a:pt x="7175" y="21320"/>
                    <a:pt x="12448" y="21043"/>
                    <a:pt x="15594" y="20766"/>
                  </a:cubicBezTo>
                  <a:cubicBezTo>
                    <a:pt x="18741" y="20489"/>
                    <a:pt x="19761" y="20212"/>
                    <a:pt x="20782" y="1993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175" name="Line"/>
            <p:cNvSpPr/>
            <p:nvPr/>
          </p:nvSpPr>
          <p:spPr>
            <a:xfrm>
              <a:off x="3916261" y="5396606"/>
              <a:ext cx="253102" cy="32078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24" h="21536" fill="norm" stroke="1" extrusionOk="0">
                  <a:moveTo>
                    <a:pt x="21524" y="1215"/>
                  </a:moveTo>
                  <a:cubicBezTo>
                    <a:pt x="19904" y="647"/>
                    <a:pt x="18284" y="78"/>
                    <a:pt x="16394" y="7"/>
                  </a:cubicBezTo>
                  <a:cubicBezTo>
                    <a:pt x="14504" y="-64"/>
                    <a:pt x="12344" y="362"/>
                    <a:pt x="10184" y="1783"/>
                  </a:cubicBezTo>
                  <a:cubicBezTo>
                    <a:pt x="8024" y="3204"/>
                    <a:pt x="5864" y="5620"/>
                    <a:pt x="4154" y="8320"/>
                  </a:cubicBezTo>
                  <a:cubicBezTo>
                    <a:pt x="2444" y="11020"/>
                    <a:pt x="1184" y="14004"/>
                    <a:pt x="554" y="15852"/>
                  </a:cubicBezTo>
                  <a:cubicBezTo>
                    <a:pt x="-76" y="17699"/>
                    <a:pt x="-76" y="18410"/>
                    <a:pt x="104" y="19120"/>
                  </a:cubicBezTo>
                  <a:cubicBezTo>
                    <a:pt x="284" y="19831"/>
                    <a:pt x="644" y="20541"/>
                    <a:pt x="1274" y="20968"/>
                  </a:cubicBezTo>
                  <a:cubicBezTo>
                    <a:pt x="1904" y="21394"/>
                    <a:pt x="2804" y="21536"/>
                    <a:pt x="5054" y="21536"/>
                  </a:cubicBezTo>
                  <a:cubicBezTo>
                    <a:pt x="7304" y="21536"/>
                    <a:pt x="10904" y="21394"/>
                    <a:pt x="13064" y="21110"/>
                  </a:cubicBezTo>
                  <a:cubicBezTo>
                    <a:pt x="15224" y="20825"/>
                    <a:pt x="15944" y="20399"/>
                    <a:pt x="16664" y="19973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176" name="Line"/>
            <p:cNvSpPr/>
            <p:nvPr/>
          </p:nvSpPr>
          <p:spPr>
            <a:xfrm>
              <a:off x="3915362" y="5567108"/>
              <a:ext cx="241301" cy="444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3032" y="16457"/>
                    <a:pt x="6063" y="11314"/>
                    <a:pt x="9663" y="7714"/>
                  </a:cubicBezTo>
                  <a:cubicBezTo>
                    <a:pt x="13263" y="4114"/>
                    <a:pt x="17432" y="2057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177" name="Line"/>
            <p:cNvSpPr/>
            <p:nvPr/>
          </p:nvSpPr>
          <p:spPr>
            <a:xfrm>
              <a:off x="4265453" y="5355306"/>
              <a:ext cx="310310" cy="45939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96" h="21406" fill="norm" stroke="1" extrusionOk="0">
                  <a:moveTo>
                    <a:pt x="21396" y="1289"/>
                  </a:moveTo>
                  <a:cubicBezTo>
                    <a:pt x="18331" y="796"/>
                    <a:pt x="15266" y="303"/>
                    <a:pt x="12931" y="105"/>
                  </a:cubicBezTo>
                  <a:cubicBezTo>
                    <a:pt x="10596" y="-92"/>
                    <a:pt x="8991" y="7"/>
                    <a:pt x="7823" y="253"/>
                  </a:cubicBezTo>
                  <a:cubicBezTo>
                    <a:pt x="6655" y="500"/>
                    <a:pt x="5926" y="894"/>
                    <a:pt x="5488" y="2029"/>
                  </a:cubicBezTo>
                  <a:cubicBezTo>
                    <a:pt x="5050" y="3163"/>
                    <a:pt x="4904" y="5037"/>
                    <a:pt x="4539" y="7650"/>
                  </a:cubicBezTo>
                  <a:cubicBezTo>
                    <a:pt x="4174" y="10264"/>
                    <a:pt x="3591" y="13618"/>
                    <a:pt x="2861" y="15837"/>
                  </a:cubicBezTo>
                  <a:cubicBezTo>
                    <a:pt x="2131" y="18056"/>
                    <a:pt x="1255" y="19141"/>
                    <a:pt x="672" y="19930"/>
                  </a:cubicBezTo>
                  <a:cubicBezTo>
                    <a:pt x="88" y="20719"/>
                    <a:pt x="-204" y="21212"/>
                    <a:pt x="161" y="21360"/>
                  </a:cubicBezTo>
                  <a:cubicBezTo>
                    <a:pt x="526" y="21508"/>
                    <a:pt x="1547" y="21311"/>
                    <a:pt x="4247" y="20670"/>
                  </a:cubicBezTo>
                  <a:cubicBezTo>
                    <a:pt x="6947" y="20029"/>
                    <a:pt x="11326" y="18944"/>
                    <a:pt x="15704" y="17859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178" name="Line"/>
            <p:cNvSpPr/>
            <p:nvPr/>
          </p:nvSpPr>
          <p:spPr>
            <a:xfrm>
              <a:off x="4709112" y="5459158"/>
              <a:ext cx="25401" cy="2349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9800" y="1946"/>
                    <a:pt x="18000" y="3892"/>
                    <a:pt x="14400" y="6714"/>
                  </a:cubicBezTo>
                  <a:cubicBezTo>
                    <a:pt x="10800" y="9535"/>
                    <a:pt x="5400" y="13232"/>
                    <a:pt x="2700" y="15859"/>
                  </a:cubicBezTo>
                  <a:cubicBezTo>
                    <a:pt x="0" y="18486"/>
                    <a:pt x="0" y="20043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179" name="Line"/>
            <p:cNvSpPr/>
            <p:nvPr/>
          </p:nvSpPr>
          <p:spPr>
            <a:xfrm>
              <a:off x="4607995" y="5425292"/>
              <a:ext cx="317018" cy="1100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24" h="21600" fill="norm" stroke="1" extrusionOk="0">
                  <a:moveTo>
                    <a:pt x="2971" y="21600"/>
                  </a:moveTo>
                  <a:cubicBezTo>
                    <a:pt x="2399" y="19938"/>
                    <a:pt x="1827" y="18277"/>
                    <a:pt x="1183" y="15369"/>
                  </a:cubicBezTo>
                  <a:cubicBezTo>
                    <a:pt x="539" y="12462"/>
                    <a:pt x="-176" y="8308"/>
                    <a:pt x="39" y="5815"/>
                  </a:cubicBezTo>
                  <a:cubicBezTo>
                    <a:pt x="253" y="3323"/>
                    <a:pt x="1398" y="2492"/>
                    <a:pt x="4044" y="1662"/>
                  </a:cubicBezTo>
                  <a:cubicBezTo>
                    <a:pt x="6690" y="831"/>
                    <a:pt x="10839" y="0"/>
                    <a:pt x="13986" y="0"/>
                  </a:cubicBezTo>
                  <a:cubicBezTo>
                    <a:pt x="17133" y="0"/>
                    <a:pt x="19278" y="831"/>
                    <a:pt x="21424" y="166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180" name="Line"/>
            <p:cNvSpPr/>
            <p:nvPr/>
          </p:nvSpPr>
          <p:spPr>
            <a:xfrm>
              <a:off x="4550362" y="5681408"/>
              <a:ext cx="273051" cy="381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5023" y="16800"/>
                    <a:pt x="10047" y="12000"/>
                    <a:pt x="13647" y="8400"/>
                  </a:cubicBezTo>
                  <a:cubicBezTo>
                    <a:pt x="17247" y="4800"/>
                    <a:pt x="19423" y="24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181" name="Line"/>
            <p:cNvSpPr/>
            <p:nvPr/>
          </p:nvSpPr>
          <p:spPr>
            <a:xfrm>
              <a:off x="5057870" y="5394207"/>
              <a:ext cx="190993" cy="32044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85" h="21234" fill="norm" stroke="1" extrusionOk="0">
                  <a:moveTo>
                    <a:pt x="21185" y="97"/>
                  </a:moveTo>
                  <a:cubicBezTo>
                    <a:pt x="17898" y="-44"/>
                    <a:pt x="14611" y="-184"/>
                    <a:pt x="11324" y="868"/>
                  </a:cubicBezTo>
                  <a:cubicBezTo>
                    <a:pt x="8037" y="1920"/>
                    <a:pt x="4750" y="4164"/>
                    <a:pt x="2637" y="6759"/>
                  </a:cubicBezTo>
                  <a:cubicBezTo>
                    <a:pt x="524" y="9354"/>
                    <a:pt x="-415" y="12299"/>
                    <a:pt x="172" y="14824"/>
                  </a:cubicBezTo>
                  <a:cubicBezTo>
                    <a:pt x="759" y="17348"/>
                    <a:pt x="2872" y="19452"/>
                    <a:pt x="6394" y="20434"/>
                  </a:cubicBezTo>
                  <a:cubicBezTo>
                    <a:pt x="9915" y="21416"/>
                    <a:pt x="14846" y="21276"/>
                    <a:pt x="19776" y="2113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182" name="Line"/>
            <p:cNvSpPr/>
            <p:nvPr/>
          </p:nvSpPr>
          <p:spPr>
            <a:xfrm>
              <a:off x="5261562" y="5446458"/>
              <a:ext cx="209551" cy="3048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3055" y="2700"/>
                    <a:pt x="6109" y="5400"/>
                    <a:pt x="9164" y="8250"/>
                  </a:cubicBezTo>
                  <a:cubicBezTo>
                    <a:pt x="12218" y="11100"/>
                    <a:pt x="15273" y="14100"/>
                    <a:pt x="17345" y="16350"/>
                  </a:cubicBezTo>
                  <a:cubicBezTo>
                    <a:pt x="19418" y="18600"/>
                    <a:pt x="20509" y="2010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183" name="Line"/>
            <p:cNvSpPr/>
            <p:nvPr/>
          </p:nvSpPr>
          <p:spPr>
            <a:xfrm>
              <a:off x="5318712" y="5376608"/>
              <a:ext cx="184151" cy="3873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20359" y="0"/>
                    <a:pt x="19117" y="0"/>
                    <a:pt x="18372" y="295"/>
                  </a:cubicBezTo>
                  <a:cubicBezTo>
                    <a:pt x="17628" y="590"/>
                    <a:pt x="17379" y="1180"/>
                    <a:pt x="15641" y="3128"/>
                  </a:cubicBezTo>
                  <a:cubicBezTo>
                    <a:pt x="13903" y="5075"/>
                    <a:pt x="10676" y="8380"/>
                    <a:pt x="8069" y="11154"/>
                  </a:cubicBezTo>
                  <a:cubicBezTo>
                    <a:pt x="5462" y="13928"/>
                    <a:pt x="3476" y="16170"/>
                    <a:pt x="2110" y="17587"/>
                  </a:cubicBezTo>
                  <a:cubicBezTo>
                    <a:pt x="745" y="19003"/>
                    <a:pt x="0" y="19593"/>
                    <a:pt x="0" y="20125"/>
                  </a:cubicBezTo>
                  <a:cubicBezTo>
                    <a:pt x="0" y="20656"/>
                    <a:pt x="745" y="21128"/>
                    <a:pt x="149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184" name="Line"/>
            <p:cNvSpPr/>
            <p:nvPr/>
          </p:nvSpPr>
          <p:spPr>
            <a:xfrm>
              <a:off x="5553662" y="5681408"/>
              <a:ext cx="12701" cy="571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185" name="Line"/>
            <p:cNvSpPr/>
            <p:nvPr/>
          </p:nvSpPr>
          <p:spPr>
            <a:xfrm>
              <a:off x="5558789" y="5540577"/>
              <a:ext cx="13924" cy="2653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297" h="20827" fill="norm" stroke="1" extrusionOk="0">
                  <a:moveTo>
                    <a:pt x="11040" y="20827"/>
                  </a:moveTo>
                  <a:cubicBezTo>
                    <a:pt x="4868" y="10858"/>
                    <a:pt x="-1303" y="889"/>
                    <a:pt x="240" y="58"/>
                  </a:cubicBezTo>
                  <a:cubicBezTo>
                    <a:pt x="1783" y="-773"/>
                    <a:pt x="11040" y="7535"/>
                    <a:pt x="20297" y="1584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186" name="Line"/>
            <p:cNvSpPr/>
            <p:nvPr/>
          </p:nvSpPr>
          <p:spPr>
            <a:xfrm>
              <a:off x="5744162" y="5560758"/>
              <a:ext cx="152401" cy="381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187" name="Line"/>
            <p:cNvSpPr/>
            <p:nvPr/>
          </p:nvSpPr>
          <p:spPr>
            <a:xfrm>
              <a:off x="5754745" y="5725858"/>
              <a:ext cx="160868" cy="1217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700" fill="norm" stroke="1" extrusionOk="0">
                  <a:moveTo>
                    <a:pt x="2842" y="0"/>
                  </a:moveTo>
                  <a:cubicBezTo>
                    <a:pt x="1421" y="7200"/>
                    <a:pt x="0" y="14400"/>
                    <a:pt x="0" y="18000"/>
                  </a:cubicBezTo>
                  <a:cubicBezTo>
                    <a:pt x="0" y="21600"/>
                    <a:pt x="1421" y="21600"/>
                    <a:pt x="5258" y="18000"/>
                  </a:cubicBezTo>
                  <a:cubicBezTo>
                    <a:pt x="9095" y="14400"/>
                    <a:pt x="15347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188" name="Line"/>
            <p:cNvSpPr/>
            <p:nvPr/>
          </p:nvSpPr>
          <p:spPr>
            <a:xfrm>
              <a:off x="5972237" y="5560758"/>
              <a:ext cx="222776" cy="2222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47" h="21600" fill="norm" stroke="1" extrusionOk="0">
                  <a:moveTo>
                    <a:pt x="21447" y="0"/>
                  </a:moveTo>
                  <a:cubicBezTo>
                    <a:pt x="19002" y="4114"/>
                    <a:pt x="16556" y="8229"/>
                    <a:pt x="13805" y="10903"/>
                  </a:cubicBezTo>
                  <a:cubicBezTo>
                    <a:pt x="11055" y="13577"/>
                    <a:pt x="7998" y="14811"/>
                    <a:pt x="5960" y="15326"/>
                  </a:cubicBezTo>
                  <a:cubicBezTo>
                    <a:pt x="3922" y="15840"/>
                    <a:pt x="2904" y="15634"/>
                    <a:pt x="1987" y="15120"/>
                  </a:cubicBezTo>
                  <a:cubicBezTo>
                    <a:pt x="1070" y="14606"/>
                    <a:pt x="255" y="13783"/>
                    <a:pt x="51" y="12857"/>
                  </a:cubicBezTo>
                  <a:cubicBezTo>
                    <a:pt x="-153" y="11931"/>
                    <a:pt x="255" y="10903"/>
                    <a:pt x="1375" y="10389"/>
                  </a:cubicBezTo>
                  <a:cubicBezTo>
                    <a:pt x="2496" y="9874"/>
                    <a:pt x="4330" y="9874"/>
                    <a:pt x="6979" y="11211"/>
                  </a:cubicBezTo>
                  <a:cubicBezTo>
                    <a:pt x="9628" y="12549"/>
                    <a:pt x="13092" y="15223"/>
                    <a:pt x="15130" y="17177"/>
                  </a:cubicBezTo>
                  <a:cubicBezTo>
                    <a:pt x="17168" y="19131"/>
                    <a:pt x="17779" y="20366"/>
                    <a:pt x="1839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189" name="Line"/>
            <p:cNvSpPr/>
            <p:nvPr/>
          </p:nvSpPr>
          <p:spPr>
            <a:xfrm>
              <a:off x="6290262" y="5471858"/>
              <a:ext cx="120830" cy="3746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59" h="21600" fill="norm" stroke="1" extrusionOk="0">
                  <a:moveTo>
                    <a:pt x="3352" y="0"/>
                  </a:moveTo>
                  <a:cubicBezTo>
                    <a:pt x="7448" y="488"/>
                    <a:pt x="11545" y="976"/>
                    <a:pt x="15083" y="2563"/>
                  </a:cubicBezTo>
                  <a:cubicBezTo>
                    <a:pt x="18621" y="4149"/>
                    <a:pt x="21600" y="6834"/>
                    <a:pt x="21228" y="9641"/>
                  </a:cubicBezTo>
                  <a:cubicBezTo>
                    <a:pt x="20855" y="12447"/>
                    <a:pt x="17131" y="15376"/>
                    <a:pt x="13034" y="17390"/>
                  </a:cubicBezTo>
                  <a:cubicBezTo>
                    <a:pt x="8938" y="19403"/>
                    <a:pt x="4469" y="20502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190" name="Line"/>
            <p:cNvSpPr/>
            <p:nvPr/>
          </p:nvSpPr>
          <p:spPr>
            <a:xfrm>
              <a:off x="6410912" y="5396981"/>
              <a:ext cx="233729" cy="53089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88" h="21499" fill="norm" stroke="1" extrusionOk="0">
                  <a:moveTo>
                    <a:pt x="5254" y="1232"/>
                  </a:moveTo>
                  <a:cubicBezTo>
                    <a:pt x="8951" y="803"/>
                    <a:pt x="12649" y="375"/>
                    <a:pt x="15081" y="160"/>
                  </a:cubicBezTo>
                  <a:cubicBezTo>
                    <a:pt x="17514" y="-54"/>
                    <a:pt x="18681" y="-54"/>
                    <a:pt x="19557" y="160"/>
                  </a:cubicBezTo>
                  <a:cubicBezTo>
                    <a:pt x="20432" y="375"/>
                    <a:pt x="21016" y="803"/>
                    <a:pt x="21308" y="2132"/>
                  </a:cubicBezTo>
                  <a:cubicBezTo>
                    <a:pt x="21600" y="3460"/>
                    <a:pt x="21600" y="5689"/>
                    <a:pt x="20822" y="7960"/>
                  </a:cubicBezTo>
                  <a:cubicBezTo>
                    <a:pt x="20043" y="10232"/>
                    <a:pt x="18486" y="12546"/>
                    <a:pt x="17222" y="14603"/>
                  </a:cubicBezTo>
                  <a:cubicBezTo>
                    <a:pt x="15957" y="16660"/>
                    <a:pt x="14984" y="18460"/>
                    <a:pt x="14400" y="19575"/>
                  </a:cubicBezTo>
                  <a:cubicBezTo>
                    <a:pt x="13816" y="20689"/>
                    <a:pt x="13622" y="21117"/>
                    <a:pt x="12941" y="21332"/>
                  </a:cubicBezTo>
                  <a:cubicBezTo>
                    <a:pt x="12259" y="21546"/>
                    <a:pt x="11092" y="21546"/>
                    <a:pt x="8854" y="21375"/>
                  </a:cubicBezTo>
                  <a:cubicBezTo>
                    <a:pt x="6616" y="21203"/>
                    <a:pt x="3308" y="20860"/>
                    <a:pt x="0" y="20517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191" name="Line"/>
            <p:cNvSpPr/>
            <p:nvPr/>
          </p:nvSpPr>
          <p:spPr>
            <a:xfrm>
              <a:off x="3769312" y="5846458"/>
              <a:ext cx="387351" cy="254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19978" fill="norm" stroke="1" extrusionOk="0">
                  <a:moveTo>
                    <a:pt x="0" y="19978"/>
                  </a:moveTo>
                  <a:cubicBezTo>
                    <a:pt x="2597" y="11670"/>
                    <a:pt x="5193" y="3363"/>
                    <a:pt x="8321" y="870"/>
                  </a:cubicBezTo>
                  <a:cubicBezTo>
                    <a:pt x="11449" y="-1622"/>
                    <a:pt x="15108" y="1701"/>
                    <a:pt x="17410" y="5024"/>
                  </a:cubicBezTo>
                  <a:cubicBezTo>
                    <a:pt x="19711" y="8347"/>
                    <a:pt x="20656" y="11670"/>
                    <a:pt x="21600" y="14993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192" name="Line"/>
            <p:cNvSpPr/>
            <p:nvPr/>
          </p:nvSpPr>
          <p:spPr>
            <a:xfrm>
              <a:off x="3887650" y="5859208"/>
              <a:ext cx="288063" cy="2493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57" h="21200" fill="norm" stroke="1" extrusionOk="0">
                  <a:moveTo>
                    <a:pt x="3010" y="16200"/>
                  </a:moveTo>
                  <a:cubicBezTo>
                    <a:pt x="1591" y="18000"/>
                    <a:pt x="172" y="19800"/>
                    <a:pt x="15" y="20700"/>
                  </a:cubicBezTo>
                  <a:cubicBezTo>
                    <a:pt x="-143" y="21600"/>
                    <a:pt x="961" y="21600"/>
                    <a:pt x="4272" y="18000"/>
                  </a:cubicBezTo>
                  <a:cubicBezTo>
                    <a:pt x="7583" y="14400"/>
                    <a:pt x="13101" y="7200"/>
                    <a:pt x="16333" y="3600"/>
                  </a:cubicBezTo>
                  <a:cubicBezTo>
                    <a:pt x="19565" y="0"/>
                    <a:pt x="20511" y="0"/>
                    <a:pt x="21457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193" name="Line"/>
            <p:cNvSpPr/>
            <p:nvPr/>
          </p:nvSpPr>
          <p:spPr>
            <a:xfrm>
              <a:off x="4512262" y="5844064"/>
              <a:ext cx="222251" cy="2784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296" fill="norm" stroke="1" extrusionOk="0">
                  <a:moveTo>
                    <a:pt x="0" y="20296"/>
                  </a:moveTo>
                  <a:cubicBezTo>
                    <a:pt x="2880" y="12582"/>
                    <a:pt x="5760" y="4867"/>
                    <a:pt x="9360" y="1782"/>
                  </a:cubicBezTo>
                  <a:cubicBezTo>
                    <a:pt x="12960" y="-1304"/>
                    <a:pt x="17280" y="239"/>
                    <a:pt x="21600" y="178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194" name="Line"/>
            <p:cNvSpPr/>
            <p:nvPr/>
          </p:nvSpPr>
          <p:spPr>
            <a:xfrm>
              <a:off x="4467812" y="5897308"/>
              <a:ext cx="273051" cy="381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5860" y="14400"/>
                    <a:pt x="11721" y="7200"/>
                    <a:pt x="15321" y="3600"/>
                  </a:cubicBezTo>
                  <a:cubicBezTo>
                    <a:pt x="18921" y="0"/>
                    <a:pt x="20260" y="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195" name="Line"/>
            <p:cNvSpPr/>
            <p:nvPr/>
          </p:nvSpPr>
          <p:spPr>
            <a:xfrm>
              <a:off x="1674810" y="6627558"/>
              <a:ext cx="272053" cy="190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21" h="21600" fill="norm" stroke="1" extrusionOk="0">
                  <a:moveTo>
                    <a:pt x="2433" y="0"/>
                  </a:moveTo>
                  <a:cubicBezTo>
                    <a:pt x="1261" y="0"/>
                    <a:pt x="88" y="0"/>
                    <a:pt x="5" y="2400"/>
                  </a:cubicBezTo>
                  <a:cubicBezTo>
                    <a:pt x="-79" y="4800"/>
                    <a:pt x="926" y="9600"/>
                    <a:pt x="4023" y="9600"/>
                  </a:cubicBezTo>
                  <a:cubicBezTo>
                    <a:pt x="7121" y="9600"/>
                    <a:pt x="12312" y="4800"/>
                    <a:pt x="15577" y="6000"/>
                  </a:cubicBezTo>
                  <a:cubicBezTo>
                    <a:pt x="18842" y="7200"/>
                    <a:pt x="20181" y="14400"/>
                    <a:pt x="21521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196" name="Line"/>
            <p:cNvSpPr/>
            <p:nvPr/>
          </p:nvSpPr>
          <p:spPr>
            <a:xfrm>
              <a:off x="1629362" y="6741858"/>
              <a:ext cx="285751" cy="508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4960" y="15300"/>
                    <a:pt x="9920" y="9000"/>
                    <a:pt x="13520" y="5400"/>
                  </a:cubicBezTo>
                  <a:cubicBezTo>
                    <a:pt x="17120" y="1800"/>
                    <a:pt x="19360" y="9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197" name="Line"/>
            <p:cNvSpPr/>
            <p:nvPr/>
          </p:nvSpPr>
          <p:spPr>
            <a:xfrm>
              <a:off x="1579356" y="6252908"/>
              <a:ext cx="151607" cy="24985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87" h="21426" fill="norm" stroke="1" extrusionOk="0">
                  <a:moveTo>
                    <a:pt x="4387" y="0"/>
                  </a:moveTo>
                  <a:cubicBezTo>
                    <a:pt x="3487" y="4719"/>
                    <a:pt x="2587" y="9439"/>
                    <a:pt x="1837" y="12524"/>
                  </a:cubicBezTo>
                  <a:cubicBezTo>
                    <a:pt x="1087" y="15610"/>
                    <a:pt x="487" y="17062"/>
                    <a:pt x="187" y="18242"/>
                  </a:cubicBezTo>
                  <a:cubicBezTo>
                    <a:pt x="-113" y="19422"/>
                    <a:pt x="-113" y="20329"/>
                    <a:pt x="637" y="20874"/>
                  </a:cubicBezTo>
                  <a:cubicBezTo>
                    <a:pt x="1387" y="21418"/>
                    <a:pt x="2887" y="21600"/>
                    <a:pt x="6487" y="21237"/>
                  </a:cubicBezTo>
                  <a:cubicBezTo>
                    <a:pt x="10087" y="20874"/>
                    <a:pt x="15787" y="19966"/>
                    <a:pt x="21487" y="19059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198" name="Line"/>
            <p:cNvSpPr/>
            <p:nvPr/>
          </p:nvSpPr>
          <p:spPr>
            <a:xfrm>
              <a:off x="1761189" y="6317351"/>
              <a:ext cx="119088" cy="14622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53" h="21016" fill="norm" stroke="1" extrusionOk="0">
                  <a:moveTo>
                    <a:pt x="14792" y="1690"/>
                  </a:moveTo>
                  <a:cubicBezTo>
                    <a:pt x="12930" y="778"/>
                    <a:pt x="11068" y="-135"/>
                    <a:pt x="9578" y="17"/>
                  </a:cubicBezTo>
                  <a:cubicBezTo>
                    <a:pt x="8089" y="169"/>
                    <a:pt x="6971" y="1386"/>
                    <a:pt x="5482" y="3820"/>
                  </a:cubicBezTo>
                  <a:cubicBezTo>
                    <a:pt x="3992" y="6254"/>
                    <a:pt x="2130" y="9904"/>
                    <a:pt x="1013" y="12642"/>
                  </a:cubicBezTo>
                  <a:cubicBezTo>
                    <a:pt x="-105" y="15380"/>
                    <a:pt x="-477" y="17206"/>
                    <a:pt x="826" y="18727"/>
                  </a:cubicBezTo>
                  <a:cubicBezTo>
                    <a:pt x="2130" y="20248"/>
                    <a:pt x="5109" y="21465"/>
                    <a:pt x="8275" y="20857"/>
                  </a:cubicBezTo>
                  <a:cubicBezTo>
                    <a:pt x="11440" y="20248"/>
                    <a:pt x="14792" y="17814"/>
                    <a:pt x="17213" y="14924"/>
                  </a:cubicBezTo>
                  <a:cubicBezTo>
                    <a:pt x="19633" y="12034"/>
                    <a:pt x="21123" y="8688"/>
                    <a:pt x="20937" y="6558"/>
                  </a:cubicBezTo>
                  <a:cubicBezTo>
                    <a:pt x="20751" y="4428"/>
                    <a:pt x="18889" y="3516"/>
                    <a:pt x="17026" y="2603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199" name="Line"/>
            <p:cNvSpPr/>
            <p:nvPr/>
          </p:nvSpPr>
          <p:spPr>
            <a:xfrm>
              <a:off x="1942066" y="6244726"/>
              <a:ext cx="169897" cy="23800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04" h="21305" fill="norm" stroke="1" extrusionOk="0">
                  <a:moveTo>
                    <a:pt x="21404" y="2438"/>
                  </a:moveTo>
                  <a:cubicBezTo>
                    <a:pt x="21404" y="1490"/>
                    <a:pt x="21404" y="543"/>
                    <a:pt x="20737" y="164"/>
                  </a:cubicBezTo>
                  <a:cubicBezTo>
                    <a:pt x="20071" y="-215"/>
                    <a:pt x="18737" y="-26"/>
                    <a:pt x="16071" y="1680"/>
                  </a:cubicBezTo>
                  <a:cubicBezTo>
                    <a:pt x="13404" y="3385"/>
                    <a:pt x="9404" y="6606"/>
                    <a:pt x="6471" y="9543"/>
                  </a:cubicBezTo>
                  <a:cubicBezTo>
                    <a:pt x="3537" y="12480"/>
                    <a:pt x="1671" y="15132"/>
                    <a:pt x="737" y="16932"/>
                  </a:cubicBezTo>
                  <a:cubicBezTo>
                    <a:pt x="-196" y="18732"/>
                    <a:pt x="-196" y="19680"/>
                    <a:pt x="471" y="20343"/>
                  </a:cubicBezTo>
                  <a:cubicBezTo>
                    <a:pt x="1137" y="21006"/>
                    <a:pt x="2471" y="21385"/>
                    <a:pt x="5937" y="21290"/>
                  </a:cubicBezTo>
                  <a:cubicBezTo>
                    <a:pt x="9404" y="21196"/>
                    <a:pt x="15004" y="20627"/>
                    <a:pt x="20604" y="20059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200" name="Line"/>
            <p:cNvSpPr/>
            <p:nvPr/>
          </p:nvSpPr>
          <p:spPr>
            <a:xfrm>
              <a:off x="1965912" y="6360858"/>
              <a:ext cx="222251" cy="635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6171" y="15120"/>
                    <a:pt x="12343" y="8640"/>
                    <a:pt x="15943" y="5040"/>
                  </a:cubicBezTo>
                  <a:cubicBezTo>
                    <a:pt x="19543" y="1440"/>
                    <a:pt x="20571" y="72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201" name="Line"/>
            <p:cNvSpPr/>
            <p:nvPr/>
          </p:nvSpPr>
          <p:spPr>
            <a:xfrm>
              <a:off x="2810462" y="6279176"/>
              <a:ext cx="21728" cy="32933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157" h="21005" fill="norm" stroke="1" extrusionOk="0">
                  <a:moveTo>
                    <a:pt x="17673" y="755"/>
                  </a:moveTo>
                  <a:cubicBezTo>
                    <a:pt x="19636" y="80"/>
                    <a:pt x="21600" y="-595"/>
                    <a:pt x="18655" y="890"/>
                  </a:cubicBezTo>
                  <a:cubicBezTo>
                    <a:pt x="15709" y="2375"/>
                    <a:pt x="7855" y="6020"/>
                    <a:pt x="3927" y="9732"/>
                  </a:cubicBezTo>
                  <a:cubicBezTo>
                    <a:pt x="0" y="13445"/>
                    <a:pt x="0" y="17225"/>
                    <a:pt x="0" y="2100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202" name="Line"/>
            <p:cNvSpPr/>
            <p:nvPr/>
          </p:nvSpPr>
          <p:spPr>
            <a:xfrm>
              <a:off x="2645362" y="6551358"/>
              <a:ext cx="374651" cy="12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464" y="21600"/>
                  </a:moveTo>
                  <a:cubicBezTo>
                    <a:pt x="732" y="18000"/>
                    <a:pt x="0" y="14400"/>
                    <a:pt x="0" y="12600"/>
                  </a:cubicBezTo>
                  <a:cubicBezTo>
                    <a:pt x="0" y="10800"/>
                    <a:pt x="732" y="10800"/>
                    <a:pt x="3539" y="9000"/>
                  </a:cubicBezTo>
                  <a:cubicBezTo>
                    <a:pt x="6346" y="7200"/>
                    <a:pt x="11227" y="3600"/>
                    <a:pt x="14583" y="1800"/>
                  </a:cubicBezTo>
                  <a:cubicBezTo>
                    <a:pt x="17939" y="0"/>
                    <a:pt x="19769" y="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203" name="Line"/>
            <p:cNvSpPr/>
            <p:nvPr/>
          </p:nvSpPr>
          <p:spPr>
            <a:xfrm>
              <a:off x="2722783" y="6656545"/>
              <a:ext cx="163880" cy="20623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40" h="21258" fill="norm" stroke="1" extrusionOk="0">
                  <a:moveTo>
                    <a:pt x="671" y="7484"/>
                  </a:moveTo>
                  <a:cubicBezTo>
                    <a:pt x="1225" y="9666"/>
                    <a:pt x="1778" y="11848"/>
                    <a:pt x="2055" y="13812"/>
                  </a:cubicBezTo>
                  <a:cubicBezTo>
                    <a:pt x="2332" y="15775"/>
                    <a:pt x="2332" y="17521"/>
                    <a:pt x="1917" y="18939"/>
                  </a:cubicBezTo>
                  <a:cubicBezTo>
                    <a:pt x="1502" y="20357"/>
                    <a:pt x="671" y="21448"/>
                    <a:pt x="255" y="21230"/>
                  </a:cubicBezTo>
                  <a:cubicBezTo>
                    <a:pt x="-160" y="21012"/>
                    <a:pt x="-160" y="19484"/>
                    <a:pt x="948" y="15993"/>
                  </a:cubicBezTo>
                  <a:cubicBezTo>
                    <a:pt x="2055" y="12503"/>
                    <a:pt x="4271" y="7048"/>
                    <a:pt x="6902" y="3993"/>
                  </a:cubicBezTo>
                  <a:cubicBezTo>
                    <a:pt x="9532" y="939"/>
                    <a:pt x="12578" y="284"/>
                    <a:pt x="14794" y="66"/>
                  </a:cubicBezTo>
                  <a:cubicBezTo>
                    <a:pt x="17009" y="-152"/>
                    <a:pt x="18394" y="66"/>
                    <a:pt x="19363" y="2248"/>
                  </a:cubicBezTo>
                  <a:cubicBezTo>
                    <a:pt x="20332" y="4430"/>
                    <a:pt x="20886" y="8575"/>
                    <a:pt x="21440" y="12721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204" name="Line"/>
            <p:cNvSpPr/>
            <p:nvPr/>
          </p:nvSpPr>
          <p:spPr>
            <a:xfrm>
              <a:off x="3286712" y="6506908"/>
              <a:ext cx="31751" cy="12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205" name="Line"/>
            <p:cNvSpPr/>
            <p:nvPr/>
          </p:nvSpPr>
          <p:spPr>
            <a:xfrm>
              <a:off x="3551701" y="6268596"/>
              <a:ext cx="388120" cy="40294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09" h="21416" fill="norm" stroke="1" extrusionOk="0">
                  <a:moveTo>
                    <a:pt x="20760" y="1866"/>
                  </a:moveTo>
                  <a:cubicBezTo>
                    <a:pt x="21111" y="1079"/>
                    <a:pt x="21461" y="291"/>
                    <a:pt x="21403" y="66"/>
                  </a:cubicBezTo>
                  <a:cubicBezTo>
                    <a:pt x="21344" y="-159"/>
                    <a:pt x="20877" y="179"/>
                    <a:pt x="18892" y="1247"/>
                  </a:cubicBezTo>
                  <a:cubicBezTo>
                    <a:pt x="16907" y="2316"/>
                    <a:pt x="13405" y="4116"/>
                    <a:pt x="10369" y="5522"/>
                  </a:cubicBezTo>
                  <a:cubicBezTo>
                    <a:pt x="7333" y="6928"/>
                    <a:pt x="4765" y="7941"/>
                    <a:pt x="3247" y="8616"/>
                  </a:cubicBezTo>
                  <a:cubicBezTo>
                    <a:pt x="1729" y="9291"/>
                    <a:pt x="1262" y="9628"/>
                    <a:pt x="1320" y="9854"/>
                  </a:cubicBezTo>
                  <a:cubicBezTo>
                    <a:pt x="1379" y="10079"/>
                    <a:pt x="1963" y="10191"/>
                    <a:pt x="3539" y="10416"/>
                  </a:cubicBezTo>
                  <a:cubicBezTo>
                    <a:pt x="5115" y="10641"/>
                    <a:pt x="7684" y="10978"/>
                    <a:pt x="9260" y="11260"/>
                  </a:cubicBezTo>
                  <a:cubicBezTo>
                    <a:pt x="10836" y="11541"/>
                    <a:pt x="11420" y="11766"/>
                    <a:pt x="11712" y="12160"/>
                  </a:cubicBezTo>
                  <a:cubicBezTo>
                    <a:pt x="12004" y="12554"/>
                    <a:pt x="12004" y="13116"/>
                    <a:pt x="10953" y="14072"/>
                  </a:cubicBezTo>
                  <a:cubicBezTo>
                    <a:pt x="9902" y="15028"/>
                    <a:pt x="7800" y="16378"/>
                    <a:pt x="5932" y="17447"/>
                  </a:cubicBezTo>
                  <a:cubicBezTo>
                    <a:pt x="4064" y="18516"/>
                    <a:pt x="2430" y="19304"/>
                    <a:pt x="1379" y="19922"/>
                  </a:cubicBezTo>
                  <a:cubicBezTo>
                    <a:pt x="328" y="20541"/>
                    <a:pt x="-139" y="20991"/>
                    <a:pt x="36" y="21216"/>
                  </a:cubicBezTo>
                  <a:cubicBezTo>
                    <a:pt x="211" y="21441"/>
                    <a:pt x="1029" y="21441"/>
                    <a:pt x="3831" y="21385"/>
                  </a:cubicBezTo>
                  <a:cubicBezTo>
                    <a:pt x="6633" y="21329"/>
                    <a:pt x="11420" y="21216"/>
                    <a:pt x="14105" y="21103"/>
                  </a:cubicBezTo>
                  <a:cubicBezTo>
                    <a:pt x="16791" y="20991"/>
                    <a:pt x="17375" y="20878"/>
                    <a:pt x="17958" y="2076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206" name="Line"/>
            <p:cNvSpPr/>
            <p:nvPr/>
          </p:nvSpPr>
          <p:spPr>
            <a:xfrm>
              <a:off x="4131262" y="6143604"/>
              <a:ext cx="159752" cy="48422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72" h="21391" fill="norm" stroke="1" extrusionOk="0">
                  <a:moveTo>
                    <a:pt x="3366" y="10720"/>
                  </a:moveTo>
                  <a:cubicBezTo>
                    <a:pt x="2805" y="13151"/>
                    <a:pt x="2244" y="15582"/>
                    <a:pt x="1823" y="17218"/>
                  </a:cubicBezTo>
                  <a:cubicBezTo>
                    <a:pt x="1403" y="18855"/>
                    <a:pt x="1122" y="19696"/>
                    <a:pt x="842" y="20351"/>
                  </a:cubicBezTo>
                  <a:cubicBezTo>
                    <a:pt x="561" y="21005"/>
                    <a:pt x="281" y="21473"/>
                    <a:pt x="140" y="21379"/>
                  </a:cubicBezTo>
                  <a:cubicBezTo>
                    <a:pt x="0" y="21286"/>
                    <a:pt x="0" y="20631"/>
                    <a:pt x="421" y="18481"/>
                  </a:cubicBezTo>
                  <a:cubicBezTo>
                    <a:pt x="842" y="16330"/>
                    <a:pt x="1683" y="12683"/>
                    <a:pt x="2805" y="9691"/>
                  </a:cubicBezTo>
                  <a:cubicBezTo>
                    <a:pt x="3927" y="6699"/>
                    <a:pt x="5330" y="4361"/>
                    <a:pt x="6732" y="2865"/>
                  </a:cubicBezTo>
                  <a:cubicBezTo>
                    <a:pt x="8135" y="1369"/>
                    <a:pt x="9538" y="715"/>
                    <a:pt x="11081" y="341"/>
                  </a:cubicBezTo>
                  <a:cubicBezTo>
                    <a:pt x="12623" y="-33"/>
                    <a:pt x="14306" y="-127"/>
                    <a:pt x="16130" y="200"/>
                  </a:cubicBezTo>
                  <a:cubicBezTo>
                    <a:pt x="17953" y="528"/>
                    <a:pt x="19917" y="1276"/>
                    <a:pt x="20758" y="2444"/>
                  </a:cubicBezTo>
                  <a:cubicBezTo>
                    <a:pt x="21600" y="3613"/>
                    <a:pt x="21319" y="5203"/>
                    <a:pt x="18374" y="6746"/>
                  </a:cubicBezTo>
                  <a:cubicBezTo>
                    <a:pt x="15429" y="8289"/>
                    <a:pt x="9818" y="9785"/>
                    <a:pt x="6312" y="10533"/>
                  </a:cubicBezTo>
                  <a:cubicBezTo>
                    <a:pt x="2805" y="11281"/>
                    <a:pt x="1403" y="11281"/>
                    <a:pt x="0" y="11281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207" name="Line"/>
            <p:cNvSpPr/>
            <p:nvPr/>
          </p:nvSpPr>
          <p:spPr>
            <a:xfrm>
              <a:off x="4251912" y="6386258"/>
              <a:ext cx="165101" cy="21775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367" fill="norm" stroke="1" extrusionOk="0">
                  <a:moveTo>
                    <a:pt x="0" y="7477"/>
                  </a:moveTo>
                  <a:cubicBezTo>
                    <a:pt x="554" y="6438"/>
                    <a:pt x="1108" y="5400"/>
                    <a:pt x="2077" y="4881"/>
                  </a:cubicBezTo>
                  <a:cubicBezTo>
                    <a:pt x="3046" y="4362"/>
                    <a:pt x="4431" y="4362"/>
                    <a:pt x="6369" y="5608"/>
                  </a:cubicBezTo>
                  <a:cubicBezTo>
                    <a:pt x="8308" y="6854"/>
                    <a:pt x="10800" y="9346"/>
                    <a:pt x="11769" y="11735"/>
                  </a:cubicBezTo>
                  <a:cubicBezTo>
                    <a:pt x="12738" y="14123"/>
                    <a:pt x="12185" y="16408"/>
                    <a:pt x="11077" y="18069"/>
                  </a:cubicBezTo>
                  <a:cubicBezTo>
                    <a:pt x="9969" y="19731"/>
                    <a:pt x="8308" y="20769"/>
                    <a:pt x="6785" y="21185"/>
                  </a:cubicBezTo>
                  <a:cubicBezTo>
                    <a:pt x="5262" y="21600"/>
                    <a:pt x="3877" y="21392"/>
                    <a:pt x="3185" y="19627"/>
                  </a:cubicBezTo>
                  <a:cubicBezTo>
                    <a:pt x="2492" y="17862"/>
                    <a:pt x="2492" y="14538"/>
                    <a:pt x="5677" y="11008"/>
                  </a:cubicBezTo>
                  <a:cubicBezTo>
                    <a:pt x="8862" y="7477"/>
                    <a:pt x="15231" y="3738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208" name="Line"/>
            <p:cNvSpPr/>
            <p:nvPr/>
          </p:nvSpPr>
          <p:spPr>
            <a:xfrm>
              <a:off x="4522178" y="6261160"/>
              <a:ext cx="212335" cy="36639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43" h="21366" fill="norm" stroke="1" extrusionOk="0">
                  <a:moveTo>
                    <a:pt x="21243" y="2111"/>
                  </a:moveTo>
                  <a:cubicBezTo>
                    <a:pt x="20608" y="1494"/>
                    <a:pt x="19972" y="877"/>
                    <a:pt x="18596" y="445"/>
                  </a:cubicBezTo>
                  <a:cubicBezTo>
                    <a:pt x="17219" y="13"/>
                    <a:pt x="15102" y="-234"/>
                    <a:pt x="12561" y="321"/>
                  </a:cubicBezTo>
                  <a:cubicBezTo>
                    <a:pt x="10019" y="877"/>
                    <a:pt x="7055" y="2235"/>
                    <a:pt x="4725" y="4518"/>
                  </a:cubicBezTo>
                  <a:cubicBezTo>
                    <a:pt x="2396" y="6801"/>
                    <a:pt x="702" y="10011"/>
                    <a:pt x="172" y="12603"/>
                  </a:cubicBezTo>
                  <a:cubicBezTo>
                    <a:pt x="-357" y="15195"/>
                    <a:pt x="278" y="17169"/>
                    <a:pt x="2819" y="18527"/>
                  </a:cubicBezTo>
                  <a:cubicBezTo>
                    <a:pt x="5361" y="19885"/>
                    <a:pt x="9808" y="20625"/>
                    <a:pt x="14255" y="2136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209" name="Line"/>
            <p:cNvSpPr/>
            <p:nvPr/>
          </p:nvSpPr>
          <p:spPr>
            <a:xfrm>
              <a:off x="4721812" y="6341808"/>
              <a:ext cx="184151" cy="3175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4221" y="4608"/>
                    <a:pt x="8441" y="9216"/>
                    <a:pt x="12041" y="12816"/>
                  </a:cubicBezTo>
                  <a:cubicBezTo>
                    <a:pt x="15641" y="16416"/>
                    <a:pt x="18621" y="19008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210" name="Line"/>
            <p:cNvSpPr/>
            <p:nvPr/>
          </p:nvSpPr>
          <p:spPr>
            <a:xfrm>
              <a:off x="4745319" y="6329108"/>
              <a:ext cx="160644" cy="3683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90" h="21600" fill="norm" stroke="1" extrusionOk="0">
                  <a:moveTo>
                    <a:pt x="21290" y="0"/>
                  </a:moveTo>
                  <a:cubicBezTo>
                    <a:pt x="19887" y="124"/>
                    <a:pt x="18485" y="248"/>
                    <a:pt x="16100" y="1428"/>
                  </a:cubicBezTo>
                  <a:cubicBezTo>
                    <a:pt x="13716" y="2607"/>
                    <a:pt x="10350" y="4841"/>
                    <a:pt x="7404" y="7386"/>
                  </a:cubicBezTo>
                  <a:cubicBezTo>
                    <a:pt x="4459" y="9931"/>
                    <a:pt x="1934" y="12786"/>
                    <a:pt x="812" y="15207"/>
                  </a:cubicBezTo>
                  <a:cubicBezTo>
                    <a:pt x="-310" y="17628"/>
                    <a:pt x="-29" y="19614"/>
                    <a:pt x="251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211" name="Line"/>
            <p:cNvSpPr/>
            <p:nvPr/>
          </p:nvSpPr>
          <p:spPr>
            <a:xfrm>
              <a:off x="4950412" y="6627558"/>
              <a:ext cx="25401" cy="444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212" name="Line"/>
            <p:cNvSpPr/>
            <p:nvPr/>
          </p:nvSpPr>
          <p:spPr>
            <a:xfrm>
              <a:off x="4932357" y="6474027"/>
              <a:ext cx="43456" cy="2653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157" h="20827" fill="norm" stroke="1" extrusionOk="0">
                  <a:moveTo>
                    <a:pt x="2484" y="20827"/>
                  </a:moveTo>
                  <a:cubicBezTo>
                    <a:pt x="521" y="10858"/>
                    <a:pt x="-1443" y="889"/>
                    <a:pt x="1502" y="58"/>
                  </a:cubicBezTo>
                  <a:cubicBezTo>
                    <a:pt x="4448" y="-773"/>
                    <a:pt x="12302" y="7535"/>
                    <a:pt x="20157" y="1584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213" name="Line"/>
            <p:cNvSpPr/>
            <p:nvPr/>
          </p:nvSpPr>
          <p:spPr>
            <a:xfrm>
              <a:off x="5090112" y="6489560"/>
              <a:ext cx="133351" cy="2369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153" fill="norm" stroke="1" extrusionOk="0">
                  <a:moveTo>
                    <a:pt x="0" y="9353"/>
                  </a:moveTo>
                  <a:cubicBezTo>
                    <a:pt x="4114" y="3953"/>
                    <a:pt x="8229" y="-1447"/>
                    <a:pt x="11829" y="353"/>
                  </a:cubicBezTo>
                  <a:cubicBezTo>
                    <a:pt x="15429" y="2153"/>
                    <a:pt x="18514" y="11153"/>
                    <a:pt x="21600" y="20153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214" name="Line"/>
            <p:cNvSpPr/>
            <p:nvPr/>
          </p:nvSpPr>
          <p:spPr>
            <a:xfrm>
              <a:off x="5026339" y="6602158"/>
              <a:ext cx="279674" cy="254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58" h="21600" fill="norm" stroke="1" extrusionOk="0">
                  <a:moveTo>
                    <a:pt x="3918" y="21600"/>
                  </a:moveTo>
                  <a:cubicBezTo>
                    <a:pt x="3106" y="21600"/>
                    <a:pt x="2294" y="21600"/>
                    <a:pt x="1482" y="21600"/>
                  </a:cubicBezTo>
                  <a:cubicBezTo>
                    <a:pt x="670" y="21600"/>
                    <a:pt x="-142" y="21600"/>
                    <a:pt x="20" y="20700"/>
                  </a:cubicBezTo>
                  <a:cubicBezTo>
                    <a:pt x="183" y="19800"/>
                    <a:pt x="1320" y="18000"/>
                    <a:pt x="5055" y="14400"/>
                  </a:cubicBezTo>
                  <a:cubicBezTo>
                    <a:pt x="8790" y="10800"/>
                    <a:pt x="15124" y="5400"/>
                    <a:pt x="21458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215" name="Line"/>
            <p:cNvSpPr/>
            <p:nvPr/>
          </p:nvSpPr>
          <p:spPr>
            <a:xfrm>
              <a:off x="5360791" y="6411658"/>
              <a:ext cx="275422" cy="22412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55" h="21375" fill="norm" stroke="1" extrusionOk="0">
                  <a:moveTo>
                    <a:pt x="21455" y="0"/>
                  </a:moveTo>
                  <a:cubicBezTo>
                    <a:pt x="19806" y="4037"/>
                    <a:pt x="18157" y="8075"/>
                    <a:pt x="15519" y="11607"/>
                  </a:cubicBezTo>
                  <a:cubicBezTo>
                    <a:pt x="12881" y="15140"/>
                    <a:pt x="9253" y="18168"/>
                    <a:pt x="6698" y="19783"/>
                  </a:cubicBezTo>
                  <a:cubicBezTo>
                    <a:pt x="4142" y="21398"/>
                    <a:pt x="2658" y="21600"/>
                    <a:pt x="1751" y="21196"/>
                  </a:cubicBezTo>
                  <a:cubicBezTo>
                    <a:pt x="844" y="20793"/>
                    <a:pt x="515" y="19783"/>
                    <a:pt x="267" y="18774"/>
                  </a:cubicBezTo>
                  <a:cubicBezTo>
                    <a:pt x="20" y="17764"/>
                    <a:pt x="-145" y="16755"/>
                    <a:pt x="185" y="15746"/>
                  </a:cubicBezTo>
                  <a:cubicBezTo>
                    <a:pt x="515" y="14736"/>
                    <a:pt x="1339" y="13727"/>
                    <a:pt x="2576" y="13021"/>
                  </a:cubicBezTo>
                  <a:cubicBezTo>
                    <a:pt x="3812" y="12314"/>
                    <a:pt x="5461" y="11910"/>
                    <a:pt x="7275" y="12314"/>
                  </a:cubicBezTo>
                  <a:cubicBezTo>
                    <a:pt x="9089" y="12718"/>
                    <a:pt x="11067" y="13929"/>
                    <a:pt x="12634" y="15443"/>
                  </a:cubicBezTo>
                  <a:cubicBezTo>
                    <a:pt x="14200" y="16957"/>
                    <a:pt x="15354" y="18774"/>
                    <a:pt x="16508" y="20591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216" name="Line"/>
            <p:cNvSpPr/>
            <p:nvPr/>
          </p:nvSpPr>
          <p:spPr>
            <a:xfrm>
              <a:off x="5699712" y="6333798"/>
              <a:ext cx="113829" cy="40171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743" h="21463" fill="norm" stroke="1" extrusionOk="0">
                  <a:moveTo>
                    <a:pt x="4629" y="89"/>
                  </a:moveTo>
                  <a:cubicBezTo>
                    <a:pt x="6557" y="-24"/>
                    <a:pt x="8486" y="-137"/>
                    <a:pt x="11186" y="485"/>
                  </a:cubicBezTo>
                  <a:cubicBezTo>
                    <a:pt x="13886" y="1107"/>
                    <a:pt x="17357" y="2464"/>
                    <a:pt x="19286" y="4895"/>
                  </a:cubicBezTo>
                  <a:cubicBezTo>
                    <a:pt x="21214" y="7327"/>
                    <a:pt x="21600" y="10833"/>
                    <a:pt x="18129" y="13773"/>
                  </a:cubicBezTo>
                  <a:cubicBezTo>
                    <a:pt x="14657" y="16713"/>
                    <a:pt x="7329" y="19088"/>
                    <a:pt x="0" y="21463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217" name="Line"/>
            <p:cNvSpPr/>
            <p:nvPr/>
          </p:nvSpPr>
          <p:spPr>
            <a:xfrm>
              <a:off x="1578562" y="7237158"/>
              <a:ext cx="279401" cy="300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442" fill="norm" stroke="1" extrusionOk="0">
                  <a:moveTo>
                    <a:pt x="1964" y="0"/>
                  </a:moveTo>
                  <a:cubicBezTo>
                    <a:pt x="982" y="4320"/>
                    <a:pt x="0" y="8640"/>
                    <a:pt x="0" y="12960"/>
                  </a:cubicBezTo>
                  <a:cubicBezTo>
                    <a:pt x="0" y="17280"/>
                    <a:pt x="982" y="21600"/>
                    <a:pt x="3845" y="20160"/>
                  </a:cubicBezTo>
                  <a:cubicBezTo>
                    <a:pt x="6709" y="18720"/>
                    <a:pt x="11455" y="11520"/>
                    <a:pt x="14727" y="7200"/>
                  </a:cubicBezTo>
                  <a:cubicBezTo>
                    <a:pt x="18000" y="2880"/>
                    <a:pt x="19800" y="144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218" name="Line"/>
            <p:cNvSpPr/>
            <p:nvPr/>
          </p:nvSpPr>
          <p:spPr>
            <a:xfrm>
              <a:off x="1540462" y="7414958"/>
              <a:ext cx="222251" cy="12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6789" y="18000"/>
                    <a:pt x="13577" y="14400"/>
                    <a:pt x="17177" y="10800"/>
                  </a:cubicBezTo>
                  <a:cubicBezTo>
                    <a:pt x="20777" y="7200"/>
                    <a:pt x="21189" y="36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219" name="Line"/>
            <p:cNvSpPr/>
            <p:nvPr/>
          </p:nvSpPr>
          <p:spPr>
            <a:xfrm>
              <a:off x="1462145" y="7084758"/>
              <a:ext cx="8468" cy="952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0800" y="4800"/>
                    <a:pt x="0" y="9600"/>
                    <a:pt x="0" y="13200"/>
                  </a:cubicBezTo>
                  <a:cubicBezTo>
                    <a:pt x="0" y="16800"/>
                    <a:pt x="10800" y="1920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220" name="Line"/>
            <p:cNvSpPr/>
            <p:nvPr/>
          </p:nvSpPr>
          <p:spPr>
            <a:xfrm>
              <a:off x="1470612" y="6989508"/>
              <a:ext cx="6351" cy="63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221" name="Line"/>
            <p:cNvSpPr/>
            <p:nvPr/>
          </p:nvSpPr>
          <p:spPr>
            <a:xfrm>
              <a:off x="1534906" y="6833664"/>
              <a:ext cx="119063" cy="34886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16" h="21318" fill="norm" stroke="1" extrusionOk="0">
                  <a:moveTo>
                    <a:pt x="19184" y="14955"/>
                  </a:moveTo>
                  <a:cubicBezTo>
                    <a:pt x="18047" y="14438"/>
                    <a:pt x="16911" y="13920"/>
                    <a:pt x="14069" y="13856"/>
                  </a:cubicBezTo>
                  <a:cubicBezTo>
                    <a:pt x="11226" y="13791"/>
                    <a:pt x="6679" y="14179"/>
                    <a:pt x="4026" y="15149"/>
                  </a:cubicBezTo>
                  <a:cubicBezTo>
                    <a:pt x="1374" y="16119"/>
                    <a:pt x="616" y="17671"/>
                    <a:pt x="237" y="18771"/>
                  </a:cubicBezTo>
                  <a:cubicBezTo>
                    <a:pt x="-142" y="19870"/>
                    <a:pt x="-142" y="20517"/>
                    <a:pt x="805" y="20905"/>
                  </a:cubicBezTo>
                  <a:cubicBezTo>
                    <a:pt x="1753" y="21293"/>
                    <a:pt x="3647" y="21422"/>
                    <a:pt x="5163" y="21228"/>
                  </a:cubicBezTo>
                  <a:cubicBezTo>
                    <a:pt x="6679" y="21034"/>
                    <a:pt x="7816" y="20517"/>
                    <a:pt x="10090" y="18188"/>
                  </a:cubicBezTo>
                  <a:cubicBezTo>
                    <a:pt x="12363" y="15860"/>
                    <a:pt x="15774" y="11721"/>
                    <a:pt x="17858" y="8876"/>
                  </a:cubicBezTo>
                  <a:cubicBezTo>
                    <a:pt x="19942" y="6030"/>
                    <a:pt x="20700" y="4478"/>
                    <a:pt x="21079" y="3185"/>
                  </a:cubicBezTo>
                  <a:cubicBezTo>
                    <a:pt x="21458" y="1891"/>
                    <a:pt x="21458" y="857"/>
                    <a:pt x="20511" y="339"/>
                  </a:cubicBezTo>
                  <a:cubicBezTo>
                    <a:pt x="19563" y="-178"/>
                    <a:pt x="17669" y="-178"/>
                    <a:pt x="16153" y="857"/>
                  </a:cubicBezTo>
                  <a:cubicBezTo>
                    <a:pt x="14637" y="1891"/>
                    <a:pt x="13500" y="3961"/>
                    <a:pt x="13879" y="6548"/>
                  </a:cubicBezTo>
                  <a:cubicBezTo>
                    <a:pt x="14258" y="9135"/>
                    <a:pt x="16153" y="12239"/>
                    <a:pt x="18047" y="15343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222" name="Line"/>
            <p:cNvSpPr/>
            <p:nvPr/>
          </p:nvSpPr>
          <p:spPr>
            <a:xfrm>
              <a:off x="1687788" y="7021258"/>
              <a:ext cx="182875" cy="11027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50" h="21231" fill="norm" stroke="1" extrusionOk="0">
                  <a:moveTo>
                    <a:pt x="2084" y="3668"/>
                  </a:moveTo>
                  <a:cubicBezTo>
                    <a:pt x="3326" y="2853"/>
                    <a:pt x="4567" y="2038"/>
                    <a:pt x="4567" y="2038"/>
                  </a:cubicBezTo>
                  <a:cubicBezTo>
                    <a:pt x="4567" y="2038"/>
                    <a:pt x="3326" y="2853"/>
                    <a:pt x="2333" y="4279"/>
                  </a:cubicBezTo>
                  <a:cubicBezTo>
                    <a:pt x="1340" y="5706"/>
                    <a:pt x="595" y="7743"/>
                    <a:pt x="222" y="9985"/>
                  </a:cubicBezTo>
                  <a:cubicBezTo>
                    <a:pt x="-150" y="12226"/>
                    <a:pt x="-150" y="14672"/>
                    <a:pt x="967" y="16302"/>
                  </a:cubicBezTo>
                  <a:cubicBezTo>
                    <a:pt x="2084" y="17932"/>
                    <a:pt x="4319" y="18747"/>
                    <a:pt x="5933" y="18340"/>
                  </a:cubicBezTo>
                  <a:cubicBezTo>
                    <a:pt x="7547" y="17932"/>
                    <a:pt x="8540" y="16302"/>
                    <a:pt x="9409" y="14264"/>
                  </a:cubicBezTo>
                  <a:cubicBezTo>
                    <a:pt x="10278" y="12226"/>
                    <a:pt x="11022" y="9781"/>
                    <a:pt x="11271" y="9577"/>
                  </a:cubicBezTo>
                  <a:cubicBezTo>
                    <a:pt x="11519" y="9374"/>
                    <a:pt x="11271" y="11411"/>
                    <a:pt x="11022" y="14264"/>
                  </a:cubicBezTo>
                  <a:cubicBezTo>
                    <a:pt x="10774" y="17117"/>
                    <a:pt x="10526" y="20785"/>
                    <a:pt x="10402" y="21192"/>
                  </a:cubicBezTo>
                  <a:cubicBezTo>
                    <a:pt x="10278" y="21600"/>
                    <a:pt x="10278" y="18747"/>
                    <a:pt x="10650" y="15079"/>
                  </a:cubicBezTo>
                  <a:cubicBezTo>
                    <a:pt x="11022" y="11411"/>
                    <a:pt x="11767" y="6928"/>
                    <a:pt x="12636" y="4075"/>
                  </a:cubicBezTo>
                  <a:cubicBezTo>
                    <a:pt x="13505" y="1223"/>
                    <a:pt x="14498" y="0"/>
                    <a:pt x="15491" y="0"/>
                  </a:cubicBezTo>
                  <a:cubicBezTo>
                    <a:pt x="16484" y="0"/>
                    <a:pt x="17478" y="1223"/>
                    <a:pt x="18471" y="4279"/>
                  </a:cubicBezTo>
                  <a:cubicBezTo>
                    <a:pt x="19464" y="7336"/>
                    <a:pt x="20457" y="12226"/>
                    <a:pt x="21450" y="17117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223" name="Line"/>
            <p:cNvSpPr/>
            <p:nvPr/>
          </p:nvSpPr>
          <p:spPr>
            <a:xfrm>
              <a:off x="1896913" y="6748208"/>
              <a:ext cx="88050" cy="37227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93" h="21463" fill="norm" stroke="1" extrusionOk="0">
                  <a:moveTo>
                    <a:pt x="21393" y="0"/>
                  </a:moveTo>
                  <a:cubicBezTo>
                    <a:pt x="18307" y="2197"/>
                    <a:pt x="15222" y="4393"/>
                    <a:pt x="12136" y="7078"/>
                  </a:cubicBezTo>
                  <a:cubicBezTo>
                    <a:pt x="9050" y="9763"/>
                    <a:pt x="5964" y="12936"/>
                    <a:pt x="3907" y="15132"/>
                  </a:cubicBezTo>
                  <a:cubicBezTo>
                    <a:pt x="1850" y="17329"/>
                    <a:pt x="822" y="18549"/>
                    <a:pt x="307" y="19525"/>
                  </a:cubicBezTo>
                  <a:cubicBezTo>
                    <a:pt x="-207" y="20502"/>
                    <a:pt x="-207" y="21234"/>
                    <a:pt x="1336" y="21417"/>
                  </a:cubicBezTo>
                  <a:cubicBezTo>
                    <a:pt x="2879" y="21600"/>
                    <a:pt x="5964" y="21234"/>
                    <a:pt x="9564" y="20380"/>
                  </a:cubicBezTo>
                  <a:cubicBezTo>
                    <a:pt x="13164" y="19525"/>
                    <a:pt x="17279" y="18183"/>
                    <a:pt x="21393" y="16841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224" name="Line"/>
            <p:cNvSpPr/>
            <p:nvPr/>
          </p:nvSpPr>
          <p:spPr>
            <a:xfrm>
              <a:off x="1864312" y="7002208"/>
              <a:ext cx="165101" cy="12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225" name="Line"/>
            <p:cNvSpPr/>
            <p:nvPr/>
          </p:nvSpPr>
          <p:spPr>
            <a:xfrm>
              <a:off x="2556462" y="7057242"/>
              <a:ext cx="25401" cy="19261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374"/>
                  </a:moveTo>
                  <a:cubicBezTo>
                    <a:pt x="1800" y="1187"/>
                    <a:pt x="3600" y="0"/>
                    <a:pt x="5400" y="0"/>
                  </a:cubicBezTo>
                  <a:cubicBezTo>
                    <a:pt x="7200" y="0"/>
                    <a:pt x="9000" y="1187"/>
                    <a:pt x="11700" y="4985"/>
                  </a:cubicBezTo>
                  <a:cubicBezTo>
                    <a:pt x="14400" y="8782"/>
                    <a:pt x="18000" y="15191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226" name="Line"/>
            <p:cNvSpPr/>
            <p:nvPr/>
          </p:nvSpPr>
          <p:spPr>
            <a:xfrm>
              <a:off x="2461212" y="7307008"/>
              <a:ext cx="184151" cy="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16200" fill="norm" stroke="1" extrusionOk="0">
                  <a:moveTo>
                    <a:pt x="0" y="0"/>
                  </a:moveTo>
                  <a:cubicBezTo>
                    <a:pt x="7200" y="21600"/>
                    <a:pt x="14400" y="216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227" name="Line"/>
            <p:cNvSpPr/>
            <p:nvPr/>
          </p:nvSpPr>
          <p:spPr>
            <a:xfrm>
              <a:off x="2535041" y="7358284"/>
              <a:ext cx="169425" cy="14670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84" h="21086" fill="norm" stroke="1" extrusionOk="0">
                  <a:moveTo>
                    <a:pt x="3456" y="1757"/>
                  </a:moveTo>
                  <a:cubicBezTo>
                    <a:pt x="2929" y="4799"/>
                    <a:pt x="2402" y="7841"/>
                    <a:pt x="2139" y="10579"/>
                  </a:cubicBezTo>
                  <a:cubicBezTo>
                    <a:pt x="1875" y="13317"/>
                    <a:pt x="1875" y="15751"/>
                    <a:pt x="1612" y="17728"/>
                  </a:cubicBezTo>
                  <a:cubicBezTo>
                    <a:pt x="1348" y="19706"/>
                    <a:pt x="822" y="21227"/>
                    <a:pt x="427" y="21075"/>
                  </a:cubicBezTo>
                  <a:cubicBezTo>
                    <a:pt x="31" y="20923"/>
                    <a:pt x="-232" y="19097"/>
                    <a:pt x="295" y="16055"/>
                  </a:cubicBezTo>
                  <a:cubicBezTo>
                    <a:pt x="822" y="13013"/>
                    <a:pt x="2139" y="8754"/>
                    <a:pt x="4114" y="5712"/>
                  </a:cubicBezTo>
                  <a:cubicBezTo>
                    <a:pt x="6090" y="2669"/>
                    <a:pt x="8724" y="844"/>
                    <a:pt x="11622" y="235"/>
                  </a:cubicBezTo>
                  <a:cubicBezTo>
                    <a:pt x="14519" y="-373"/>
                    <a:pt x="17680" y="235"/>
                    <a:pt x="19392" y="1604"/>
                  </a:cubicBezTo>
                  <a:cubicBezTo>
                    <a:pt x="21105" y="2973"/>
                    <a:pt x="21368" y="5103"/>
                    <a:pt x="20841" y="7385"/>
                  </a:cubicBezTo>
                  <a:cubicBezTo>
                    <a:pt x="20314" y="9666"/>
                    <a:pt x="18997" y="12100"/>
                    <a:pt x="17680" y="14534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228" name="Line"/>
            <p:cNvSpPr/>
            <p:nvPr/>
          </p:nvSpPr>
          <p:spPr>
            <a:xfrm>
              <a:off x="3007312" y="7199058"/>
              <a:ext cx="165101" cy="1905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1385" y="0"/>
                    <a:pt x="2769" y="0"/>
                    <a:pt x="5677" y="3000"/>
                  </a:cubicBezTo>
                  <a:cubicBezTo>
                    <a:pt x="8585" y="6000"/>
                    <a:pt x="13015" y="12000"/>
                    <a:pt x="15785" y="15600"/>
                  </a:cubicBezTo>
                  <a:cubicBezTo>
                    <a:pt x="18554" y="19200"/>
                    <a:pt x="19662" y="20400"/>
                    <a:pt x="20354" y="21000"/>
                  </a:cubicBezTo>
                  <a:cubicBezTo>
                    <a:pt x="21046" y="21600"/>
                    <a:pt x="21323" y="2160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229" name="Line"/>
            <p:cNvSpPr/>
            <p:nvPr/>
          </p:nvSpPr>
          <p:spPr>
            <a:xfrm>
              <a:off x="3026362" y="7199058"/>
              <a:ext cx="152401" cy="2286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20100" y="0"/>
                    <a:pt x="18600" y="0"/>
                    <a:pt x="16800" y="1100"/>
                  </a:cubicBezTo>
                  <a:cubicBezTo>
                    <a:pt x="15000" y="2200"/>
                    <a:pt x="12900" y="4400"/>
                    <a:pt x="10050" y="7400"/>
                  </a:cubicBezTo>
                  <a:cubicBezTo>
                    <a:pt x="7200" y="10400"/>
                    <a:pt x="3600" y="14200"/>
                    <a:pt x="1800" y="16700"/>
                  </a:cubicBezTo>
                  <a:cubicBezTo>
                    <a:pt x="0" y="19200"/>
                    <a:pt x="0" y="2040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230" name="Line"/>
            <p:cNvSpPr/>
            <p:nvPr/>
          </p:nvSpPr>
          <p:spPr>
            <a:xfrm>
              <a:off x="3518235" y="7065208"/>
              <a:ext cx="133915" cy="21753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24" h="21141" fill="norm" stroke="1" extrusionOk="0">
                  <a:moveTo>
                    <a:pt x="538" y="6220"/>
                  </a:moveTo>
                  <a:cubicBezTo>
                    <a:pt x="1867" y="4780"/>
                    <a:pt x="3196" y="3340"/>
                    <a:pt x="4027" y="3134"/>
                  </a:cubicBezTo>
                  <a:cubicBezTo>
                    <a:pt x="4858" y="2928"/>
                    <a:pt x="5190" y="3957"/>
                    <a:pt x="4691" y="6837"/>
                  </a:cubicBezTo>
                  <a:cubicBezTo>
                    <a:pt x="4193" y="9717"/>
                    <a:pt x="2864" y="14448"/>
                    <a:pt x="1867" y="17328"/>
                  </a:cubicBezTo>
                  <a:cubicBezTo>
                    <a:pt x="870" y="20208"/>
                    <a:pt x="205" y="21237"/>
                    <a:pt x="39" y="21134"/>
                  </a:cubicBezTo>
                  <a:cubicBezTo>
                    <a:pt x="-127" y="21031"/>
                    <a:pt x="205" y="19797"/>
                    <a:pt x="1535" y="16506"/>
                  </a:cubicBezTo>
                  <a:cubicBezTo>
                    <a:pt x="2864" y="13214"/>
                    <a:pt x="5190" y="7866"/>
                    <a:pt x="6851" y="4780"/>
                  </a:cubicBezTo>
                  <a:cubicBezTo>
                    <a:pt x="8513" y="1694"/>
                    <a:pt x="9510" y="871"/>
                    <a:pt x="10839" y="357"/>
                  </a:cubicBezTo>
                  <a:cubicBezTo>
                    <a:pt x="12168" y="-157"/>
                    <a:pt x="13830" y="-363"/>
                    <a:pt x="15824" y="1488"/>
                  </a:cubicBezTo>
                  <a:cubicBezTo>
                    <a:pt x="17818" y="3340"/>
                    <a:pt x="20144" y="7248"/>
                    <a:pt x="20808" y="10540"/>
                  </a:cubicBezTo>
                  <a:cubicBezTo>
                    <a:pt x="21473" y="13831"/>
                    <a:pt x="20476" y="16506"/>
                    <a:pt x="19479" y="1918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231" name="Line"/>
            <p:cNvSpPr/>
            <p:nvPr/>
          </p:nvSpPr>
          <p:spPr>
            <a:xfrm>
              <a:off x="3782012" y="7192708"/>
              <a:ext cx="6351" cy="63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232" name="Line"/>
            <p:cNvSpPr/>
            <p:nvPr/>
          </p:nvSpPr>
          <p:spPr>
            <a:xfrm>
              <a:off x="4057948" y="6857806"/>
              <a:ext cx="156948" cy="45033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74" h="21474" fill="norm" stroke="1" extrusionOk="0">
                  <a:moveTo>
                    <a:pt x="4729" y="9005"/>
                  </a:moveTo>
                  <a:cubicBezTo>
                    <a:pt x="3592" y="12235"/>
                    <a:pt x="2455" y="15465"/>
                    <a:pt x="1744" y="17383"/>
                  </a:cubicBezTo>
                  <a:cubicBezTo>
                    <a:pt x="1034" y="19300"/>
                    <a:pt x="750" y="19906"/>
                    <a:pt x="608" y="20461"/>
                  </a:cubicBezTo>
                  <a:cubicBezTo>
                    <a:pt x="465" y="21016"/>
                    <a:pt x="465" y="21521"/>
                    <a:pt x="323" y="21471"/>
                  </a:cubicBezTo>
                  <a:cubicBezTo>
                    <a:pt x="181" y="21420"/>
                    <a:pt x="-103" y="20814"/>
                    <a:pt x="39" y="18846"/>
                  </a:cubicBezTo>
                  <a:cubicBezTo>
                    <a:pt x="181" y="16878"/>
                    <a:pt x="750" y="13547"/>
                    <a:pt x="1886" y="10721"/>
                  </a:cubicBezTo>
                  <a:cubicBezTo>
                    <a:pt x="3023" y="7895"/>
                    <a:pt x="4729" y="5573"/>
                    <a:pt x="6718" y="3857"/>
                  </a:cubicBezTo>
                  <a:cubicBezTo>
                    <a:pt x="8708" y="2142"/>
                    <a:pt x="10981" y="1031"/>
                    <a:pt x="12829" y="476"/>
                  </a:cubicBezTo>
                  <a:cubicBezTo>
                    <a:pt x="14676" y="-79"/>
                    <a:pt x="16097" y="-79"/>
                    <a:pt x="17376" y="123"/>
                  </a:cubicBezTo>
                  <a:cubicBezTo>
                    <a:pt x="18655" y="325"/>
                    <a:pt x="19792" y="728"/>
                    <a:pt x="20502" y="1788"/>
                  </a:cubicBezTo>
                  <a:cubicBezTo>
                    <a:pt x="21213" y="2848"/>
                    <a:pt x="21497" y="4564"/>
                    <a:pt x="19934" y="5977"/>
                  </a:cubicBezTo>
                  <a:cubicBezTo>
                    <a:pt x="18371" y="7390"/>
                    <a:pt x="14960" y="8500"/>
                    <a:pt x="12118" y="9056"/>
                  </a:cubicBezTo>
                  <a:cubicBezTo>
                    <a:pt x="9276" y="9611"/>
                    <a:pt x="7002" y="9611"/>
                    <a:pt x="4729" y="9611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233" name="Line"/>
            <p:cNvSpPr/>
            <p:nvPr/>
          </p:nvSpPr>
          <p:spPr>
            <a:xfrm>
              <a:off x="4147868" y="7059358"/>
              <a:ext cx="180245" cy="24684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88" h="21347" fill="norm" stroke="1" extrusionOk="0">
                  <a:moveTo>
                    <a:pt x="290" y="10983"/>
                  </a:moveTo>
                  <a:cubicBezTo>
                    <a:pt x="39" y="10068"/>
                    <a:pt x="-212" y="9153"/>
                    <a:pt x="290" y="8329"/>
                  </a:cubicBezTo>
                  <a:cubicBezTo>
                    <a:pt x="793" y="7505"/>
                    <a:pt x="2048" y="6773"/>
                    <a:pt x="4058" y="6773"/>
                  </a:cubicBezTo>
                  <a:cubicBezTo>
                    <a:pt x="6067" y="6773"/>
                    <a:pt x="8830" y="7505"/>
                    <a:pt x="10337" y="9519"/>
                  </a:cubicBezTo>
                  <a:cubicBezTo>
                    <a:pt x="11844" y="11532"/>
                    <a:pt x="12095" y="14827"/>
                    <a:pt x="11844" y="16932"/>
                  </a:cubicBezTo>
                  <a:cubicBezTo>
                    <a:pt x="11593" y="19037"/>
                    <a:pt x="10839" y="19953"/>
                    <a:pt x="9835" y="20593"/>
                  </a:cubicBezTo>
                  <a:cubicBezTo>
                    <a:pt x="8830" y="21234"/>
                    <a:pt x="7574" y="21600"/>
                    <a:pt x="6695" y="21142"/>
                  </a:cubicBezTo>
                  <a:cubicBezTo>
                    <a:pt x="5816" y="20685"/>
                    <a:pt x="5314" y="19403"/>
                    <a:pt x="6318" y="16566"/>
                  </a:cubicBezTo>
                  <a:cubicBezTo>
                    <a:pt x="7323" y="13729"/>
                    <a:pt x="9835" y="9336"/>
                    <a:pt x="12597" y="6315"/>
                  </a:cubicBezTo>
                  <a:cubicBezTo>
                    <a:pt x="15360" y="3295"/>
                    <a:pt x="18374" y="1647"/>
                    <a:pt x="21388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234" name="Line"/>
            <p:cNvSpPr/>
            <p:nvPr/>
          </p:nvSpPr>
          <p:spPr>
            <a:xfrm>
              <a:off x="4411945" y="6961359"/>
              <a:ext cx="170168" cy="33550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38" h="21265" fill="norm" stroke="1" extrusionOk="0">
                  <a:moveTo>
                    <a:pt x="21438" y="979"/>
                  </a:moveTo>
                  <a:cubicBezTo>
                    <a:pt x="20105" y="577"/>
                    <a:pt x="18771" y="174"/>
                    <a:pt x="17438" y="40"/>
                  </a:cubicBezTo>
                  <a:cubicBezTo>
                    <a:pt x="16105" y="-94"/>
                    <a:pt x="14771" y="40"/>
                    <a:pt x="12638" y="1516"/>
                  </a:cubicBezTo>
                  <a:cubicBezTo>
                    <a:pt x="10505" y="2992"/>
                    <a:pt x="7571" y="5809"/>
                    <a:pt x="5305" y="8828"/>
                  </a:cubicBezTo>
                  <a:cubicBezTo>
                    <a:pt x="3038" y="11846"/>
                    <a:pt x="1438" y="15066"/>
                    <a:pt x="638" y="17079"/>
                  </a:cubicBezTo>
                  <a:cubicBezTo>
                    <a:pt x="-162" y="19091"/>
                    <a:pt x="-162" y="19896"/>
                    <a:pt x="371" y="20500"/>
                  </a:cubicBezTo>
                  <a:cubicBezTo>
                    <a:pt x="905" y="21104"/>
                    <a:pt x="1971" y="21506"/>
                    <a:pt x="4638" y="21104"/>
                  </a:cubicBezTo>
                  <a:cubicBezTo>
                    <a:pt x="7305" y="20701"/>
                    <a:pt x="11571" y="19494"/>
                    <a:pt x="15838" y="1828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235" name="Line"/>
            <p:cNvSpPr/>
            <p:nvPr/>
          </p:nvSpPr>
          <p:spPr>
            <a:xfrm>
              <a:off x="4569412" y="6989508"/>
              <a:ext cx="165101" cy="266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2215" y="1371"/>
                    <a:pt x="4431" y="2743"/>
                    <a:pt x="7615" y="6000"/>
                  </a:cubicBezTo>
                  <a:cubicBezTo>
                    <a:pt x="10800" y="9257"/>
                    <a:pt x="14954" y="14400"/>
                    <a:pt x="17446" y="17314"/>
                  </a:cubicBezTo>
                  <a:cubicBezTo>
                    <a:pt x="19938" y="20229"/>
                    <a:pt x="20769" y="20914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236" name="Line"/>
            <p:cNvSpPr/>
            <p:nvPr/>
          </p:nvSpPr>
          <p:spPr>
            <a:xfrm>
              <a:off x="4626562" y="6964108"/>
              <a:ext cx="146051" cy="3302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7530" y="2631"/>
                    <a:pt x="13461" y="5262"/>
                    <a:pt x="9861" y="8446"/>
                  </a:cubicBezTo>
                  <a:cubicBezTo>
                    <a:pt x="6261" y="11631"/>
                    <a:pt x="3130" y="15369"/>
                    <a:pt x="1565" y="17654"/>
                  </a:cubicBezTo>
                  <a:cubicBezTo>
                    <a:pt x="0" y="19938"/>
                    <a:pt x="0" y="20769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237" name="Line"/>
            <p:cNvSpPr/>
            <p:nvPr/>
          </p:nvSpPr>
          <p:spPr>
            <a:xfrm>
              <a:off x="4772612" y="7167308"/>
              <a:ext cx="25401" cy="139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238" name="Line"/>
            <p:cNvSpPr/>
            <p:nvPr/>
          </p:nvSpPr>
          <p:spPr>
            <a:xfrm>
              <a:off x="4874212" y="7122858"/>
              <a:ext cx="95251" cy="12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239" name="Line"/>
            <p:cNvSpPr/>
            <p:nvPr/>
          </p:nvSpPr>
          <p:spPr>
            <a:xfrm>
              <a:off x="4874212" y="7218108"/>
              <a:ext cx="158751" cy="84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4320" y="10800"/>
                    <a:pt x="8640" y="21600"/>
                    <a:pt x="12240" y="21600"/>
                  </a:cubicBezTo>
                  <a:cubicBezTo>
                    <a:pt x="15840" y="21600"/>
                    <a:pt x="18720" y="108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240" name="Line"/>
            <p:cNvSpPr/>
            <p:nvPr/>
          </p:nvSpPr>
          <p:spPr>
            <a:xfrm>
              <a:off x="4996703" y="7021258"/>
              <a:ext cx="277560" cy="2497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58" h="21418" fill="norm" stroke="1" extrusionOk="0">
                  <a:moveTo>
                    <a:pt x="21458" y="0"/>
                  </a:moveTo>
                  <a:cubicBezTo>
                    <a:pt x="21294" y="1997"/>
                    <a:pt x="21131" y="3993"/>
                    <a:pt x="19658" y="6897"/>
                  </a:cubicBezTo>
                  <a:cubicBezTo>
                    <a:pt x="18185" y="9802"/>
                    <a:pt x="15403" y="13613"/>
                    <a:pt x="12785" y="16155"/>
                  </a:cubicBezTo>
                  <a:cubicBezTo>
                    <a:pt x="10167" y="18696"/>
                    <a:pt x="7713" y="19966"/>
                    <a:pt x="5913" y="20692"/>
                  </a:cubicBezTo>
                  <a:cubicBezTo>
                    <a:pt x="4113" y="21418"/>
                    <a:pt x="2967" y="21600"/>
                    <a:pt x="2067" y="21237"/>
                  </a:cubicBezTo>
                  <a:cubicBezTo>
                    <a:pt x="1167" y="20874"/>
                    <a:pt x="513" y="19966"/>
                    <a:pt x="185" y="19059"/>
                  </a:cubicBezTo>
                  <a:cubicBezTo>
                    <a:pt x="-142" y="18151"/>
                    <a:pt x="-142" y="17244"/>
                    <a:pt x="1085" y="16427"/>
                  </a:cubicBezTo>
                  <a:cubicBezTo>
                    <a:pt x="2313" y="15610"/>
                    <a:pt x="4767" y="14884"/>
                    <a:pt x="7222" y="14703"/>
                  </a:cubicBezTo>
                  <a:cubicBezTo>
                    <a:pt x="9676" y="14521"/>
                    <a:pt x="12131" y="14884"/>
                    <a:pt x="13685" y="15429"/>
                  </a:cubicBezTo>
                  <a:cubicBezTo>
                    <a:pt x="15240" y="15973"/>
                    <a:pt x="15894" y="16699"/>
                    <a:pt x="16549" y="1742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241" name="Line"/>
            <p:cNvSpPr/>
            <p:nvPr/>
          </p:nvSpPr>
          <p:spPr>
            <a:xfrm>
              <a:off x="5337762" y="6970458"/>
              <a:ext cx="115753" cy="4254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021" h="21600" fill="norm" stroke="1" extrusionOk="0">
                  <a:moveTo>
                    <a:pt x="5492" y="0"/>
                  </a:moveTo>
                  <a:cubicBezTo>
                    <a:pt x="9153" y="752"/>
                    <a:pt x="12814" y="1504"/>
                    <a:pt x="15925" y="3385"/>
                  </a:cubicBezTo>
                  <a:cubicBezTo>
                    <a:pt x="19037" y="5266"/>
                    <a:pt x="21600" y="8275"/>
                    <a:pt x="18854" y="11499"/>
                  </a:cubicBezTo>
                  <a:cubicBezTo>
                    <a:pt x="16108" y="14722"/>
                    <a:pt x="8054" y="18161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242" name="Line"/>
            <p:cNvSpPr/>
            <p:nvPr/>
          </p:nvSpPr>
          <p:spPr>
            <a:xfrm>
              <a:off x="5775912" y="7196614"/>
              <a:ext cx="266701" cy="2784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296" fill="norm" stroke="1" extrusionOk="0">
                  <a:moveTo>
                    <a:pt x="0" y="20296"/>
                  </a:moveTo>
                  <a:cubicBezTo>
                    <a:pt x="1886" y="12582"/>
                    <a:pt x="3771" y="4867"/>
                    <a:pt x="7371" y="1782"/>
                  </a:cubicBezTo>
                  <a:cubicBezTo>
                    <a:pt x="10971" y="-1304"/>
                    <a:pt x="16286" y="239"/>
                    <a:pt x="21600" y="178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243" name="Line"/>
            <p:cNvSpPr/>
            <p:nvPr/>
          </p:nvSpPr>
          <p:spPr>
            <a:xfrm>
              <a:off x="5794962" y="7345108"/>
              <a:ext cx="215901" cy="317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244" name="Line"/>
            <p:cNvSpPr/>
            <p:nvPr/>
          </p:nvSpPr>
          <p:spPr>
            <a:xfrm>
              <a:off x="6385512" y="6771988"/>
              <a:ext cx="187886" cy="5552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03" h="21461" fill="norm" stroke="1" extrusionOk="0">
                  <a:moveTo>
                    <a:pt x="2160" y="8899"/>
                  </a:moveTo>
                  <a:cubicBezTo>
                    <a:pt x="1920" y="11517"/>
                    <a:pt x="1680" y="14135"/>
                    <a:pt x="1440" y="16058"/>
                  </a:cubicBezTo>
                  <a:cubicBezTo>
                    <a:pt x="1200" y="17981"/>
                    <a:pt x="960" y="19208"/>
                    <a:pt x="720" y="20067"/>
                  </a:cubicBezTo>
                  <a:cubicBezTo>
                    <a:pt x="480" y="20926"/>
                    <a:pt x="240" y="21417"/>
                    <a:pt x="120" y="21458"/>
                  </a:cubicBezTo>
                  <a:cubicBezTo>
                    <a:pt x="0" y="21499"/>
                    <a:pt x="0" y="21090"/>
                    <a:pt x="360" y="19617"/>
                  </a:cubicBezTo>
                  <a:cubicBezTo>
                    <a:pt x="720" y="18144"/>
                    <a:pt x="1440" y="15608"/>
                    <a:pt x="2280" y="13072"/>
                  </a:cubicBezTo>
                  <a:cubicBezTo>
                    <a:pt x="3120" y="10535"/>
                    <a:pt x="4080" y="7999"/>
                    <a:pt x="5400" y="5994"/>
                  </a:cubicBezTo>
                  <a:cubicBezTo>
                    <a:pt x="6720" y="3990"/>
                    <a:pt x="8400" y="2517"/>
                    <a:pt x="9720" y="1617"/>
                  </a:cubicBezTo>
                  <a:cubicBezTo>
                    <a:pt x="11040" y="717"/>
                    <a:pt x="12000" y="390"/>
                    <a:pt x="13080" y="185"/>
                  </a:cubicBezTo>
                  <a:cubicBezTo>
                    <a:pt x="14160" y="-19"/>
                    <a:pt x="15360" y="-101"/>
                    <a:pt x="16800" y="185"/>
                  </a:cubicBezTo>
                  <a:cubicBezTo>
                    <a:pt x="18240" y="472"/>
                    <a:pt x="19920" y="1126"/>
                    <a:pt x="20760" y="2313"/>
                  </a:cubicBezTo>
                  <a:cubicBezTo>
                    <a:pt x="21600" y="3499"/>
                    <a:pt x="21600" y="5217"/>
                    <a:pt x="19800" y="6608"/>
                  </a:cubicBezTo>
                  <a:cubicBezTo>
                    <a:pt x="18000" y="7999"/>
                    <a:pt x="14400" y="9063"/>
                    <a:pt x="11280" y="9635"/>
                  </a:cubicBezTo>
                  <a:cubicBezTo>
                    <a:pt x="8160" y="10208"/>
                    <a:pt x="5520" y="10290"/>
                    <a:pt x="3720" y="10535"/>
                  </a:cubicBezTo>
                  <a:cubicBezTo>
                    <a:pt x="1920" y="10781"/>
                    <a:pt x="960" y="11190"/>
                    <a:pt x="0" y="11599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245" name="Line"/>
            <p:cNvSpPr/>
            <p:nvPr/>
          </p:nvSpPr>
          <p:spPr>
            <a:xfrm>
              <a:off x="6474775" y="7065708"/>
              <a:ext cx="190138" cy="2413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22" h="21600" fill="norm" stroke="1" extrusionOk="0">
                  <a:moveTo>
                    <a:pt x="671" y="9095"/>
                  </a:moveTo>
                  <a:cubicBezTo>
                    <a:pt x="197" y="8147"/>
                    <a:pt x="-278" y="7200"/>
                    <a:pt x="197" y="6537"/>
                  </a:cubicBezTo>
                  <a:cubicBezTo>
                    <a:pt x="671" y="5874"/>
                    <a:pt x="2096" y="5495"/>
                    <a:pt x="4351" y="6632"/>
                  </a:cubicBezTo>
                  <a:cubicBezTo>
                    <a:pt x="6606" y="7768"/>
                    <a:pt x="9691" y="10421"/>
                    <a:pt x="11115" y="12979"/>
                  </a:cubicBezTo>
                  <a:cubicBezTo>
                    <a:pt x="12540" y="15537"/>
                    <a:pt x="12302" y="18000"/>
                    <a:pt x="11709" y="19516"/>
                  </a:cubicBezTo>
                  <a:cubicBezTo>
                    <a:pt x="11115" y="21032"/>
                    <a:pt x="10166" y="21600"/>
                    <a:pt x="9098" y="21600"/>
                  </a:cubicBezTo>
                  <a:cubicBezTo>
                    <a:pt x="8030" y="21600"/>
                    <a:pt x="6843" y="21032"/>
                    <a:pt x="6012" y="19421"/>
                  </a:cubicBezTo>
                  <a:cubicBezTo>
                    <a:pt x="5181" y="17811"/>
                    <a:pt x="4707" y="15158"/>
                    <a:pt x="7318" y="11747"/>
                  </a:cubicBezTo>
                  <a:cubicBezTo>
                    <a:pt x="9929" y="8337"/>
                    <a:pt x="15625" y="4168"/>
                    <a:pt x="21322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246" name="Line"/>
            <p:cNvSpPr/>
            <p:nvPr/>
          </p:nvSpPr>
          <p:spPr>
            <a:xfrm>
              <a:off x="6752349" y="6922274"/>
              <a:ext cx="185614" cy="38076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82" h="21233" fill="norm" stroke="1" extrusionOk="0">
                  <a:moveTo>
                    <a:pt x="21282" y="2333"/>
                  </a:moveTo>
                  <a:cubicBezTo>
                    <a:pt x="20311" y="1506"/>
                    <a:pt x="19340" y="680"/>
                    <a:pt x="18248" y="267"/>
                  </a:cubicBezTo>
                  <a:cubicBezTo>
                    <a:pt x="17156" y="-146"/>
                    <a:pt x="15943" y="-146"/>
                    <a:pt x="13880" y="739"/>
                  </a:cubicBezTo>
                  <a:cubicBezTo>
                    <a:pt x="11817" y="1624"/>
                    <a:pt x="8904" y="3395"/>
                    <a:pt x="6356" y="5992"/>
                  </a:cubicBezTo>
                  <a:cubicBezTo>
                    <a:pt x="3808" y="8588"/>
                    <a:pt x="1624" y="12011"/>
                    <a:pt x="653" y="14608"/>
                  </a:cubicBezTo>
                  <a:cubicBezTo>
                    <a:pt x="-318" y="17205"/>
                    <a:pt x="-75" y="18975"/>
                    <a:pt x="531" y="20038"/>
                  </a:cubicBezTo>
                  <a:cubicBezTo>
                    <a:pt x="1138" y="21100"/>
                    <a:pt x="2109" y="21454"/>
                    <a:pt x="4293" y="21100"/>
                  </a:cubicBezTo>
                  <a:cubicBezTo>
                    <a:pt x="6478" y="20746"/>
                    <a:pt x="9875" y="19684"/>
                    <a:pt x="13273" y="18621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247" name="Line"/>
            <p:cNvSpPr/>
            <p:nvPr/>
          </p:nvSpPr>
          <p:spPr>
            <a:xfrm>
              <a:off x="6887162" y="6983158"/>
              <a:ext cx="152401" cy="266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4200" y="4457"/>
                    <a:pt x="8400" y="8914"/>
                    <a:pt x="12000" y="12514"/>
                  </a:cubicBezTo>
                  <a:cubicBezTo>
                    <a:pt x="15600" y="16114"/>
                    <a:pt x="18600" y="18857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248" name="Line"/>
            <p:cNvSpPr/>
            <p:nvPr/>
          </p:nvSpPr>
          <p:spPr>
            <a:xfrm>
              <a:off x="6912562" y="6976808"/>
              <a:ext cx="177801" cy="3365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9286" y="1494"/>
                    <a:pt x="16971" y="2989"/>
                    <a:pt x="14143" y="5230"/>
                  </a:cubicBezTo>
                  <a:cubicBezTo>
                    <a:pt x="11314" y="7472"/>
                    <a:pt x="7971" y="10460"/>
                    <a:pt x="5529" y="13313"/>
                  </a:cubicBezTo>
                  <a:cubicBezTo>
                    <a:pt x="3086" y="16166"/>
                    <a:pt x="1543" y="18883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249" name="Line"/>
            <p:cNvSpPr/>
            <p:nvPr/>
          </p:nvSpPr>
          <p:spPr>
            <a:xfrm>
              <a:off x="7049268" y="7180008"/>
              <a:ext cx="15695" cy="1143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018" h="21600" fill="norm" stroke="1" extrusionOk="0">
                  <a:moveTo>
                    <a:pt x="20018" y="0"/>
                  </a:moveTo>
                  <a:cubicBezTo>
                    <a:pt x="11918" y="5200"/>
                    <a:pt x="3818" y="10400"/>
                    <a:pt x="1118" y="14000"/>
                  </a:cubicBezTo>
                  <a:cubicBezTo>
                    <a:pt x="-1582" y="17600"/>
                    <a:pt x="1118" y="19600"/>
                    <a:pt x="3818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250" name="Line"/>
            <p:cNvSpPr/>
            <p:nvPr/>
          </p:nvSpPr>
          <p:spPr>
            <a:xfrm>
              <a:off x="7122112" y="7104867"/>
              <a:ext cx="114301" cy="2434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700" fill="norm" stroke="1" extrusionOk="0">
                  <a:moveTo>
                    <a:pt x="0" y="20700"/>
                  </a:moveTo>
                  <a:cubicBezTo>
                    <a:pt x="1200" y="13500"/>
                    <a:pt x="2400" y="6300"/>
                    <a:pt x="4000" y="2700"/>
                  </a:cubicBezTo>
                  <a:cubicBezTo>
                    <a:pt x="5600" y="-900"/>
                    <a:pt x="7600" y="-900"/>
                    <a:pt x="10600" y="2700"/>
                  </a:cubicBezTo>
                  <a:cubicBezTo>
                    <a:pt x="13600" y="6300"/>
                    <a:pt x="17600" y="13500"/>
                    <a:pt x="21600" y="207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251" name="Line"/>
            <p:cNvSpPr/>
            <p:nvPr/>
          </p:nvSpPr>
          <p:spPr>
            <a:xfrm>
              <a:off x="7134812" y="7199058"/>
              <a:ext cx="139701" cy="317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252" name="Line"/>
            <p:cNvSpPr/>
            <p:nvPr/>
          </p:nvSpPr>
          <p:spPr>
            <a:xfrm>
              <a:off x="7259871" y="7053008"/>
              <a:ext cx="192442" cy="19391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46" h="21509" fill="norm" stroke="1" extrusionOk="0">
                  <a:moveTo>
                    <a:pt x="21346" y="0"/>
                  </a:moveTo>
                  <a:cubicBezTo>
                    <a:pt x="19468" y="4461"/>
                    <a:pt x="17589" y="8922"/>
                    <a:pt x="15359" y="12443"/>
                  </a:cubicBezTo>
                  <a:cubicBezTo>
                    <a:pt x="13129" y="15965"/>
                    <a:pt x="10546" y="18548"/>
                    <a:pt x="8550" y="19957"/>
                  </a:cubicBezTo>
                  <a:cubicBezTo>
                    <a:pt x="6555" y="21365"/>
                    <a:pt x="5146" y="21600"/>
                    <a:pt x="3855" y="21483"/>
                  </a:cubicBezTo>
                  <a:cubicBezTo>
                    <a:pt x="2563" y="21365"/>
                    <a:pt x="1389" y="20896"/>
                    <a:pt x="685" y="19722"/>
                  </a:cubicBezTo>
                  <a:cubicBezTo>
                    <a:pt x="-19" y="18548"/>
                    <a:pt x="-254" y="16670"/>
                    <a:pt x="333" y="15143"/>
                  </a:cubicBezTo>
                  <a:cubicBezTo>
                    <a:pt x="920" y="13617"/>
                    <a:pt x="2329" y="12443"/>
                    <a:pt x="4324" y="11857"/>
                  </a:cubicBezTo>
                  <a:cubicBezTo>
                    <a:pt x="6320" y="11270"/>
                    <a:pt x="8903" y="11270"/>
                    <a:pt x="10781" y="11270"/>
                  </a:cubicBezTo>
                  <a:cubicBezTo>
                    <a:pt x="12659" y="11270"/>
                    <a:pt x="13833" y="11270"/>
                    <a:pt x="15359" y="12678"/>
                  </a:cubicBezTo>
                  <a:cubicBezTo>
                    <a:pt x="16885" y="14087"/>
                    <a:pt x="18763" y="16904"/>
                    <a:pt x="20642" y="1972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253" name="Line"/>
            <p:cNvSpPr/>
            <p:nvPr/>
          </p:nvSpPr>
          <p:spPr>
            <a:xfrm>
              <a:off x="7395162" y="6945058"/>
              <a:ext cx="196648" cy="4762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23" h="21600" fill="norm" stroke="1" extrusionOk="0">
                  <a:moveTo>
                    <a:pt x="15688" y="0"/>
                  </a:moveTo>
                  <a:cubicBezTo>
                    <a:pt x="17507" y="864"/>
                    <a:pt x="19326" y="1728"/>
                    <a:pt x="20349" y="3456"/>
                  </a:cubicBezTo>
                  <a:cubicBezTo>
                    <a:pt x="21373" y="5184"/>
                    <a:pt x="21600" y="7776"/>
                    <a:pt x="19667" y="10512"/>
                  </a:cubicBezTo>
                  <a:cubicBezTo>
                    <a:pt x="17735" y="13248"/>
                    <a:pt x="13642" y="16128"/>
                    <a:pt x="10004" y="18000"/>
                  </a:cubicBezTo>
                  <a:cubicBezTo>
                    <a:pt x="6366" y="19872"/>
                    <a:pt x="3183" y="20736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pic>
          <p:nvPicPr>
            <p:cNvPr id="3254" name="Line Shape" descr="Line Shape"/>
            <p:cNvPicPr>
              <a:picLocks noChangeAspect="0"/>
            </p:cNvPicPr>
            <p:nvPr/>
          </p:nvPicPr>
          <p:blipFill>
            <a:blip r:embed="rId134">
              <a:extLst/>
            </a:blip>
            <a:stretch>
              <a:fillRect/>
            </a:stretch>
          </p:blipFill>
          <p:spPr>
            <a:xfrm>
              <a:off x="409171" y="2799014"/>
              <a:ext cx="3290855" cy="1552346"/>
            </a:xfrm>
            <a:prstGeom prst="rect">
              <a:avLst/>
            </a:prstGeom>
            <a:effectLst/>
          </p:spPr>
        </p:pic>
        <p:pic>
          <p:nvPicPr>
            <p:cNvPr id="3256" name="Line Shape" descr="Line Shape"/>
            <p:cNvPicPr>
              <a:picLocks noChangeAspect="0"/>
            </p:cNvPicPr>
            <p:nvPr/>
          </p:nvPicPr>
          <p:blipFill>
            <a:blip r:embed="rId135">
              <a:extLst/>
            </a:blip>
            <a:stretch>
              <a:fillRect/>
            </a:stretch>
          </p:blipFill>
          <p:spPr>
            <a:xfrm>
              <a:off x="6096274" y="6557708"/>
              <a:ext cx="1786896" cy="1027643"/>
            </a:xfrm>
            <a:prstGeom prst="rect">
              <a:avLst/>
            </a:prstGeom>
            <a:effectLst/>
          </p:spPr>
        </p:pic>
        <p:pic>
          <p:nvPicPr>
            <p:cNvPr id="3258" name="Line Shape" descr="Line Shape"/>
            <p:cNvPicPr>
              <a:picLocks noChangeAspect="0"/>
            </p:cNvPicPr>
            <p:nvPr/>
          </p:nvPicPr>
          <p:blipFill>
            <a:blip r:embed="rId136">
              <a:extLst/>
            </a:blip>
            <a:stretch>
              <a:fillRect/>
            </a:stretch>
          </p:blipFill>
          <p:spPr>
            <a:xfrm>
              <a:off x="6772862" y="6170358"/>
              <a:ext cx="139701" cy="260351"/>
            </a:xfrm>
            <a:prstGeom prst="rect">
              <a:avLst/>
            </a:prstGeom>
            <a:effectLst/>
          </p:spPr>
        </p:pic>
        <p:pic>
          <p:nvPicPr>
            <p:cNvPr id="3260" name="Line Line" descr="Line Line"/>
            <p:cNvPicPr>
              <a:picLocks noChangeAspect="0"/>
            </p:cNvPicPr>
            <p:nvPr/>
          </p:nvPicPr>
          <p:blipFill>
            <a:blip r:embed="rId137">
              <a:extLst/>
            </a:blip>
            <a:stretch>
              <a:fillRect/>
            </a:stretch>
          </p:blipFill>
          <p:spPr>
            <a:xfrm>
              <a:off x="6868112" y="6183058"/>
              <a:ext cx="146051" cy="285751"/>
            </a:xfrm>
            <a:prstGeom prst="rect">
              <a:avLst/>
            </a:prstGeom>
            <a:effectLst/>
          </p:spPr>
        </p:pic>
        <p:pic>
          <p:nvPicPr>
            <p:cNvPr id="3262" name="Line Shape" descr="Line Shape"/>
            <p:cNvPicPr>
              <a:picLocks noChangeAspect="0"/>
            </p:cNvPicPr>
            <p:nvPr/>
          </p:nvPicPr>
          <p:blipFill>
            <a:blip r:embed="rId138">
              <a:extLst/>
            </a:blip>
            <a:stretch>
              <a:fillRect/>
            </a:stretch>
          </p:blipFill>
          <p:spPr>
            <a:xfrm>
              <a:off x="6925988" y="5364703"/>
              <a:ext cx="245982" cy="613382"/>
            </a:xfrm>
            <a:prstGeom prst="rect">
              <a:avLst/>
            </a:prstGeom>
            <a:effectLst/>
          </p:spPr>
        </p:pic>
        <p:pic>
          <p:nvPicPr>
            <p:cNvPr id="3264" name="Line Shape" descr="Line Shape"/>
            <p:cNvPicPr>
              <a:picLocks noChangeAspect="0"/>
            </p:cNvPicPr>
            <p:nvPr/>
          </p:nvPicPr>
          <p:blipFill>
            <a:blip r:embed="rId139">
              <a:extLst/>
            </a:blip>
            <a:stretch>
              <a:fillRect/>
            </a:stretch>
          </p:blipFill>
          <p:spPr>
            <a:xfrm>
              <a:off x="7064962" y="5719508"/>
              <a:ext cx="177801" cy="196851"/>
            </a:xfrm>
            <a:prstGeom prst="rect">
              <a:avLst/>
            </a:prstGeom>
            <a:effectLst/>
          </p:spPr>
        </p:pic>
        <p:pic>
          <p:nvPicPr>
            <p:cNvPr id="3266" name="Line Shape" descr="Line Shape"/>
            <p:cNvPicPr>
              <a:picLocks noChangeAspect="0"/>
            </p:cNvPicPr>
            <p:nvPr/>
          </p:nvPicPr>
          <p:blipFill>
            <a:blip r:embed="rId140">
              <a:extLst/>
            </a:blip>
            <a:stretch>
              <a:fillRect/>
            </a:stretch>
          </p:blipFill>
          <p:spPr>
            <a:xfrm>
              <a:off x="7053209" y="5725858"/>
              <a:ext cx="221304" cy="203201"/>
            </a:xfrm>
            <a:prstGeom prst="rect">
              <a:avLst/>
            </a:prstGeom>
            <a:effectLst/>
          </p:spPr>
        </p:pic>
        <p:pic>
          <p:nvPicPr>
            <p:cNvPr id="3268" name="Line Shape" descr="Line Shape"/>
            <p:cNvPicPr>
              <a:picLocks noChangeAspect="0"/>
            </p:cNvPicPr>
            <p:nvPr/>
          </p:nvPicPr>
          <p:blipFill>
            <a:blip r:embed="rId141">
              <a:extLst/>
            </a:blip>
            <a:stretch>
              <a:fillRect/>
            </a:stretch>
          </p:blipFill>
          <p:spPr>
            <a:xfrm>
              <a:off x="7205207" y="5422605"/>
              <a:ext cx="266156" cy="411204"/>
            </a:xfrm>
            <a:prstGeom prst="rect">
              <a:avLst/>
            </a:prstGeom>
            <a:effectLst/>
          </p:spPr>
        </p:pic>
        <p:pic>
          <p:nvPicPr>
            <p:cNvPr id="3270" name="Line Shape" descr="Line Shape"/>
            <p:cNvPicPr>
              <a:picLocks noChangeAspect="0"/>
            </p:cNvPicPr>
            <p:nvPr/>
          </p:nvPicPr>
          <p:blipFill>
            <a:blip r:embed="rId142">
              <a:extLst/>
            </a:blip>
            <a:stretch>
              <a:fillRect/>
            </a:stretch>
          </p:blipFill>
          <p:spPr>
            <a:xfrm>
              <a:off x="7266081" y="5503608"/>
              <a:ext cx="268782" cy="292101"/>
            </a:xfrm>
            <a:prstGeom prst="rect">
              <a:avLst/>
            </a:prstGeom>
            <a:effectLst/>
          </p:spPr>
        </p:pic>
        <p:pic>
          <p:nvPicPr>
            <p:cNvPr id="3272" name="Line Shape" descr="Line Shape"/>
            <p:cNvPicPr>
              <a:picLocks noChangeAspect="0"/>
            </p:cNvPicPr>
            <p:nvPr/>
          </p:nvPicPr>
          <p:blipFill>
            <a:blip r:embed="rId143">
              <a:extLst/>
            </a:blip>
            <a:stretch>
              <a:fillRect/>
            </a:stretch>
          </p:blipFill>
          <p:spPr>
            <a:xfrm>
              <a:off x="7490412" y="5422001"/>
              <a:ext cx="147182" cy="418159"/>
            </a:xfrm>
            <a:prstGeom prst="rect">
              <a:avLst/>
            </a:prstGeom>
            <a:effectLst/>
          </p:spPr>
        </p:pic>
      </p:grpSp>
    </p:spTree>
  </p:cSld>
  <p:clrMapOvr>
    <a:masterClrMapping/>
  </p:clrMapOvr>
  <p:transition xmlns:p14="http://schemas.microsoft.com/office/powerpoint/2010/main" spd="med" advClick="1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479" name="Drawing"/>
          <p:cNvGrpSpPr/>
          <p:nvPr/>
        </p:nvGrpSpPr>
        <p:grpSpPr>
          <a:xfrm>
            <a:off x="192388" y="1263649"/>
            <a:ext cx="12247263" cy="8344163"/>
            <a:chOff x="0" y="-12699"/>
            <a:chExt cx="12247261" cy="8344161"/>
          </a:xfrm>
        </p:grpSpPr>
        <p:sp>
          <p:nvSpPr>
            <p:cNvPr id="3276" name="Line"/>
            <p:cNvSpPr/>
            <p:nvPr/>
          </p:nvSpPr>
          <p:spPr>
            <a:xfrm>
              <a:off x="642900" y="1170324"/>
              <a:ext cx="295012" cy="59042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04" h="21442" fill="norm" stroke="1" extrusionOk="0">
                  <a:moveTo>
                    <a:pt x="21504" y="1314"/>
                  </a:moveTo>
                  <a:cubicBezTo>
                    <a:pt x="18727" y="852"/>
                    <a:pt x="15950" y="391"/>
                    <a:pt x="14175" y="161"/>
                  </a:cubicBezTo>
                  <a:cubicBezTo>
                    <a:pt x="12401" y="-70"/>
                    <a:pt x="11630" y="-70"/>
                    <a:pt x="10781" y="276"/>
                  </a:cubicBezTo>
                  <a:cubicBezTo>
                    <a:pt x="9933" y="622"/>
                    <a:pt x="9007" y="1314"/>
                    <a:pt x="7618" y="2582"/>
                  </a:cubicBezTo>
                  <a:cubicBezTo>
                    <a:pt x="6230" y="3850"/>
                    <a:pt x="4378" y="5695"/>
                    <a:pt x="3067" y="7886"/>
                  </a:cubicBezTo>
                  <a:cubicBezTo>
                    <a:pt x="1755" y="10077"/>
                    <a:pt x="984" y="12613"/>
                    <a:pt x="521" y="14766"/>
                  </a:cubicBezTo>
                  <a:cubicBezTo>
                    <a:pt x="58" y="16918"/>
                    <a:pt x="-96" y="18686"/>
                    <a:pt x="58" y="19724"/>
                  </a:cubicBezTo>
                  <a:cubicBezTo>
                    <a:pt x="213" y="20761"/>
                    <a:pt x="675" y="21069"/>
                    <a:pt x="1755" y="21261"/>
                  </a:cubicBezTo>
                  <a:cubicBezTo>
                    <a:pt x="2835" y="21453"/>
                    <a:pt x="4533" y="21530"/>
                    <a:pt x="7001" y="21299"/>
                  </a:cubicBezTo>
                  <a:cubicBezTo>
                    <a:pt x="9470" y="21069"/>
                    <a:pt x="12710" y="20531"/>
                    <a:pt x="14715" y="20070"/>
                  </a:cubicBezTo>
                  <a:cubicBezTo>
                    <a:pt x="16721" y="19608"/>
                    <a:pt x="17493" y="19224"/>
                    <a:pt x="18264" y="1884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277" name="Line"/>
            <p:cNvSpPr/>
            <p:nvPr/>
          </p:nvSpPr>
          <p:spPr>
            <a:xfrm>
              <a:off x="607711" y="1524000"/>
              <a:ext cx="254001" cy="889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4140" y="17486"/>
                    <a:pt x="8280" y="13371"/>
                    <a:pt x="11880" y="9771"/>
                  </a:cubicBezTo>
                  <a:cubicBezTo>
                    <a:pt x="15480" y="6171"/>
                    <a:pt x="18540" y="3086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278" name="Line"/>
            <p:cNvSpPr/>
            <p:nvPr/>
          </p:nvSpPr>
          <p:spPr>
            <a:xfrm>
              <a:off x="1012170" y="1136650"/>
              <a:ext cx="414692" cy="65625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81" h="21533" fill="norm" stroke="1" extrusionOk="0">
                  <a:moveTo>
                    <a:pt x="21481" y="0"/>
                  </a:moveTo>
                  <a:cubicBezTo>
                    <a:pt x="18301" y="139"/>
                    <a:pt x="15122" y="278"/>
                    <a:pt x="12435" y="1077"/>
                  </a:cubicBezTo>
                  <a:cubicBezTo>
                    <a:pt x="9749" y="1875"/>
                    <a:pt x="7556" y="3334"/>
                    <a:pt x="6076" y="4966"/>
                  </a:cubicBezTo>
                  <a:cubicBezTo>
                    <a:pt x="4596" y="6598"/>
                    <a:pt x="3828" y="8404"/>
                    <a:pt x="3225" y="10349"/>
                  </a:cubicBezTo>
                  <a:cubicBezTo>
                    <a:pt x="2622" y="12293"/>
                    <a:pt x="2184" y="14377"/>
                    <a:pt x="1635" y="16078"/>
                  </a:cubicBezTo>
                  <a:cubicBezTo>
                    <a:pt x="1087" y="17780"/>
                    <a:pt x="429" y="19100"/>
                    <a:pt x="155" y="19933"/>
                  </a:cubicBezTo>
                  <a:cubicBezTo>
                    <a:pt x="-119" y="20767"/>
                    <a:pt x="-9" y="21114"/>
                    <a:pt x="320" y="21322"/>
                  </a:cubicBezTo>
                  <a:cubicBezTo>
                    <a:pt x="649" y="21531"/>
                    <a:pt x="1197" y="21600"/>
                    <a:pt x="3006" y="21461"/>
                  </a:cubicBezTo>
                  <a:cubicBezTo>
                    <a:pt x="4815" y="21322"/>
                    <a:pt x="7885" y="20975"/>
                    <a:pt x="10352" y="20732"/>
                  </a:cubicBezTo>
                  <a:cubicBezTo>
                    <a:pt x="12819" y="20489"/>
                    <a:pt x="14683" y="20350"/>
                    <a:pt x="16547" y="20211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279" name="Line"/>
            <p:cNvSpPr/>
            <p:nvPr/>
          </p:nvSpPr>
          <p:spPr>
            <a:xfrm>
              <a:off x="1540616" y="1276524"/>
              <a:ext cx="187605" cy="67171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09" h="21091" fill="norm" stroke="1" extrusionOk="0">
                  <a:moveTo>
                    <a:pt x="4991" y="5178"/>
                  </a:moveTo>
                  <a:cubicBezTo>
                    <a:pt x="4287" y="6109"/>
                    <a:pt x="3583" y="7039"/>
                    <a:pt x="3465" y="8668"/>
                  </a:cubicBezTo>
                  <a:cubicBezTo>
                    <a:pt x="3348" y="10296"/>
                    <a:pt x="3817" y="12622"/>
                    <a:pt x="4287" y="14948"/>
                  </a:cubicBezTo>
                  <a:cubicBezTo>
                    <a:pt x="4756" y="17274"/>
                    <a:pt x="5226" y="19601"/>
                    <a:pt x="5226" y="20564"/>
                  </a:cubicBezTo>
                  <a:cubicBezTo>
                    <a:pt x="5226" y="21528"/>
                    <a:pt x="4756" y="21129"/>
                    <a:pt x="3935" y="19700"/>
                  </a:cubicBezTo>
                  <a:cubicBezTo>
                    <a:pt x="3113" y="18271"/>
                    <a:pt x="1939" y="15812"/>
                    <a:pt x="1117" y="13453"/>
                  </a:cubicBezTo>
                  <a:cubicBezTo>
                    <a:pt x="296" y="11094"/>
                    <a:pt x="-174" y="8834"/>
                    <a:pt x="61" y="6740"/>
                  </a:cubicBezTo>
                  <a:cubicBezTo>
                    <a:pt x="296" y="4647"/>
                    <a:pt x="1235" y="2719"/>
                    <a:pt x="2174" y="1590"/>
                  </a:cubicBezTo>
                  <a:cubicBezTo>
                    <a:pt x="3113" y="460"/>
                    <a:pt x="4052" y="127"/>
                    <a:pt x="5930" y="28"/>
                  </a:cubicBezTo>
                  <a:cubicBezTo>
                    <a:pt x="7809" y="-72"/>
                    <a:pt x="10626" y="61"/>
                    <a:pt x="13561" y="1025"/>
                  </a:cubicBezTo>
                  <a:cubicBezTo>
                    <a:pt x="16496" y="1988"/>
                    <a:pt x="19548" y="3783"/>
                    <a:pt x="20487" y="5411"/>
                  </a:cubicBezTo>
                  <a:cubicBezTo>
                    <a:pt x="21426" y="7039"/>
                    <a:pt x="20252" y="8502"/>
                    <a:pt x="17787" y="9498"/>
                  </a:cubicBezTo>
                  <a:cubicBezTo>
                    <a:pt x="15322" y="10495"/>
                    <a:pt x="11565" y="11027"/>
                    <a:pt x="8983" y="11293"/>
                  </a:cubicBezTo>
                  <a:cubicBezTo>
                    <a:pt x="6400" y="11559"/>
                    <a:pt x="4991" y="11559"/>
                    <a:pt x="5109" y="11492"/>
                  </a:cubicBezTo>
                  <a:cubicBezTo>
                    <a:pt x="5226" y="11426"/>
                    <a:pt x="6869" y="11293"/>
                    <a:pt x="8513" y="1116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280" name="Line"/>
            <p:cNvSpPr/>
            <p:nvPr/>
          </p:nvSpPr>
          <p:spPr>
            <a:xfrm>
              <a:off x="1801511" y="1530350"/>
              <a:ext cx="152401" cy="1905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5100" y="4800"/>
                    <a:pt x="10200" y="9600"/>
                    <a:pt x="13200" y="12600"/>
                  </a:cubicBezTo>
                  <a:cubicBezTo>
                    <a:pt x="16200" y="15600"/>
                    <a:pt x="17100" y="16800"/>
                    <a:pt x="17850" y="18000"/>
                  </a:cubicBezTo>
                  <a:cubicBezTo>
                    <a:pt x="18600" y="19200"/>
                    <a:pt x="19200" y="20400"/>
                    <a:pt x="19800" y="21000"/>
                  </a:cubicBezTo>
                  <a:cubicBezTo>
                    <a:pt x="20400" y="21600"/>
                    <a:pt x="21000" y="2160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281" name="Line"/>
            <p:cNvSpPr/>
            <p:nvPr/>
          </p:nvSpPr>
          <p:spPr>
            <a:xfrm>
              <a:off x="1814211" y="1530350"/>
              <a:ext cx="146051" cy="2857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9096" y="1280"/>
                    <a:pt x="16591" y="2560"/>
                    <a:pt x="13617" y="5360"/>
                  </a:cubicBezTo>
                  <a:cubicBezTo>
                    <a:pt x="10643" y="8160"/>
                    <a:pt x="7200" y="12480"/>
                    <a:pt x="4852" y="15440"/>
                  </a:cubicBezTo>
                  <a:cubicBezTo>
                    <a:pt x="2504" y="18400"/>
                    <a:pt x="1252" y="2000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282" name="Line"/>
            <p:cNvSpPr/>
            <p:nvPr/>
          </p:nvSpPr>
          <p:spPr>
            <a:xfrm>
              <a:off x="1680861" y="1023294"/>
              <a:ext cx="184151" cy="21707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506" fill="norm" stroke="1" extrusionOk="0">
                  <a:moveTo>
                    <a:pt x="1490" y="10601"/>
                  </a:moveTo>
                  <a:cubicBezTo>
                    <a:pt x="1738" y="9553"/>
                    <a:pt x="1986" y="8504"/>
                    <a:pt x="1862" y="8923"/>
                  </a:cubicBezTo>
                  <a:cubicBezTo>
                    <a:pt x="1738" y="9343"/>
                    <a:pt x="1241" y="11230"/>
                    <a:pt x="869" y="13223"/>
                  </a:cubicBezTo>
                  <a:cubicBezTo>
                    <a:pt x="497" y="15215"/>
                    <a:pt x="248" y="17312"/>
                    <a:pt x="124" y="18885"/>
                  </a:cubicBezTo>
                  <a:cubicBezTo>
                    <a:pt x="0" y="20457"/>
                    <a:pt x="0" y="21506"/>
                    <a:pt x="0" y="21506"/>
                  </a:cubicBezTo>
                  <a:cubicBezTo>
                    <a:pt x="0" y="21506"/>
                    <a:pt x="0" y="20457"/>
                    <a:pt x="124" y="17731"/>
                  </a:cubicBezTo>
                  <a:cubicBezTo>
                    <a:pt x="248" y="15005"/>
                    <a:pt x="497" y="10601"/>
                    <a:pt x="869" y="7560"/>
                  </a:cubicBezTo>
                  <a:cubicBezTo>
                    <a:pt x="1241" y="4520"/>
                    <a:pt x="1738" y="2842"/>
                    <a:pt x="2483" y="1689"/>
                  </a:cubicBezTo>
                  <a:cubicBezTo>
                    <a:pt x="3228" y="535"/>
                    <a:pt x="4221" y="-94"/>
                    <a:pt x="5214" y="11"/>
                  </a:cubicBezTo>
                  <a:cubicBezTo>
                    <a:pt x="6207" y="116"/>
                    <a:pt x="7200" y="955"/>
                    <a:pt x="9310" y="4100"/>
                  </a:cubicBezTo>
                  <a:cubicBezTo>
                    <a:pt x="11421" y="7246"/>
                    <a:pt x="14648" y="12698"/>
                    <a:pt x="16883" y="15634"/>
                  </a:cubicBezTo>
                  <a:cubicBezTo>
                    <a:pt x="19117" y="18570"/>
                    <a:pt x="20359" y="18989"/>
                    <a:pt x="21600" y="19409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283" name="Line"/>
            <p:cNvSpPr/>
            <p:nvPr/>
          </p:nvSpPr>
          <p:spPr>
            <a:xfrm>
              <a:off x="2151434" y="1247258"/>
              <a:ext cx="170778" cy="40374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97" h="21459" fill="norm" stroke="1" extrusionOk="0">
                  <a:moveTo>
                    <a:pt x="20997" y="2559"/>
                  </a:moveTo>
                  <a:cubicBezTo>
                    <a:pt x="19696" y="1659"/>
                    <a:pt x="18395" y="759"/>
                    <a:pt x="17093" y="309"/>
                  </a:cubicBezTo>
                  <a:cubicBezTo>
                    <a:pt x="15792" y="-141"/>
                    <a:pt x="14491" y="-141"/>
                    <a:pt x="12799" y="590"/>
                  </a:cubicBezTo>
                  <a:cubicBezTo>
                    <a:pt x="11108" y="1322"/>
                    <a:pt x="9026" y="2784"/>
                    <a:pt x="6814" y="4922"/>
                  </a:cubicBezTo>
                  <a:cubicBezTo>
                    <a:pt x="4602" y="7059"/>
                    <a:pt x="2260" y="9872"/>
                    <a:pt x="958" y="12234"/>
                  </a:cubicBezTo>
                  <a:cubicBezTo>
                    <a:pt x="-343" y="14597"/>
                    <a:pt x="-603" y="16509"/>
                    <a:pt x="1999" y="17972"/>
                  </a:cubicBezTo>
                  <a:cubicBezTo>
                    <a:pt x="4602" y="19434"/>
                    <a:pt x="10067" y="20446"/>
                    <a:pt x="15532" y="21459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284" name="Line"/>
            <p:cNvSpPr/>
            <p:nvPr/>
          </p:nvSpPr>
          <p:spPr>
            <a:xfrm>
              <a:off x="2389474" y="1282700"/>
              <a:ext cx="275638" cy="30257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72" h="21442" fill="norm" stroke="1" extrusionOk="0">
                  <a:moveTo>
                    <a:pt x="18009" y="0"/>
                  </a:moveTo>
                  <a:cubicBezTo>
                    <a:pt x="17020" y="4650"/>
                    <a:pt x="16031" y="9300"/>
                    <a:pt x="14135" y="12900"/>
                  </a:cubicBezTo>
                  <a:cubicBezTo>
                    <a:pt x="12238" y="16500"/>
                    <a:pt x="9435" y="19050"/>
                    <a:pt x="7209" y="20325"/>
                  </a:cubicBezTo>
                  <a:cubicBezTo>
                    <a:pt x="4983" y="21600"/>
                    <a:pt x="3335" y="21600"/>
                    <a:pt x="2263" y="21225"/>
                  </a:cubicBezTo>
                  <a:cubicBezTo>
                    <a:pt x="1191" y="20850"/>
                    <a:pt x="696" y="20100"/>
                    <a:pt x="367" y="19125"/>
                  </a:cubicBezTo>
                  <a:cubicBezTo>
                    <a:pt x="37" y="18150"/>
                    <a:pt x="-128" y="16950"/>
                    <a:pt x="119" y="16050"/>
                  </a:cubicBezTo>
                  <a:cubicBezTo>
                    <a:pt x="367" y="15150"/>
                    <a:pt x="1026" y="14550"/>
                    <a:pt x="3829" y="14550"/>
                  </a:cubicBezTo>
                  <a:cubicBezTo>
                    <a:pt x="6632" y="14550"/>
                    <a:pt x="11579" y="15150"/>
                    <a:pt x="14877" y="15600"/>
                  </a:cubicBezTo>
                  <a:cubicBezTo>
                    <a:pt x="18174" y="16050"/>
                    <a:pt x="19823" y="16350"/>
                    <a:pt x="21472" y="1665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285" name="Line"/>
            <p:cNvSpPr/>
            <p:nvPr/>
          </p:nvSpPr>
          <p:spPr>
            <a:xfrm>
              <a:off x="2696861" y="1174750"/>
              <a:ext cx="118824" cy="4889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552" h="21600" fill="norm" stroke="1" extrusionOk="0">
                  <a:moveTo>
                    <a:pt x="0" y="0"/>
                  </a:moveTo>
                  <a:cubicBezTo>
                    <a:pt x="5492" y="2151"/>
                    <a:pt x="10983" y="4301"/>
                    <a:pt x="15010" y="6686"/>
                  </a:cubicBezTo>
                  <a:cubicBezTo>
                    <a:pt x="19037" y="9070"/>
                    <a:pt x="21600" y="11688"/>
                    <a:pt x="20136" y="14213"/>
                  </a:cubicBezTo>
                  <a:cubicBezTo>
                    <a:pt x="18671" y="16738"/>
                    <a:pt x="13180" y="19169"/>
                    <a:pt x="7688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286" name="Line"/>
            <p:cNvSpPr/>
            <p:nvPr/>
          </p:nvSpPr>
          <p:spPr>
            <a:xfrm>
              <a:off x="2933512" y="1004094"/>
              <a:ext cx="295013" cy="75062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51" h="21517" fill="norm" stroke="1" extrusionOk="0">
                  <a:moveTo>
                    <a:pt x="796" y="2525"/>
                  </a:moveTo>
                  <a:cubicBezTo>
                    <a:pt x="337" y="2161"/>
                    <a:pt x="-123" y="1797"/>
                    <a:pt x="30" y="1524"/>
                  </a:cubicBezTo>
                  <a:cubicBezTo>
                    <a:pt x="183" y="1251"/>
                    <a:pt x="949" y="1069"/>
                    <a:pt x="3860" y="826"/>
                  </a:cubicBezTo>
                  <a:cubicBezTo>
                    <a:pt x="6771" y="584"/>
                    <a:pt x="11826" y="280"/>
                    <a:pt x="14737" y="129"/>
                  </a:cubicBezTo>
                  <a:cubicBezTo>
                    <a:pt x="17647" y="-23"/>
                    <a:pt x="18413" y="-23"/>
                    <a:pt x="19179" y="38"/>
                  </a:cubicBezTo>
                  <a:cubicBezTo>
                    <a:pt x="19945" y="98"/>
                    <a:pt x="20711" y="220"/>
                    <a:pt x="21094" y="462"/>
                  </a:cubicBezTo>
                  <a:cubicBezTo>
                    <a:pt x="21477" y="705"/>
                    <a:pt x="21477" y="1069"/>
                    <a:pt x="20788" y="2040"/>
                  </a:cubicBezTo>
                  <a:cubicBezTo>
                    <a:pt x="20098" y="3011"/>
                    <a:pt x="18720" y="4588"/>
                    <a:pt x="17954" y="6378"/>
                  </a:cubicBezTo>
                  <a:cubicBezTo>
                    <a:pt x="17188" y="8168"/>
                    <a:pt x="17034" y="10170"/>
                    <a:pt x="17188" y="11990"/>
                  </a:cubicBezTo>
                  <a:cubicBezTo>
                    <a:pt x="17341" y="13811"/>
                    <a:pt x="17800" y="15449"/>
                    <a:pt x="18566" y="16662"/>
                  </a:cubicBezTo>
                  <a:cubicBezTo>
                    <a:pt x="19332" y="17876"/>
                    <a:pt x="20405" y="18665"/>
                    <a:pt x="20788" y="19211"/>
                  </a:cubicBezTo>
                  <a:cubicBezTo>
                    <a:pt x="21171" y="19757"/>
                    <a:pt x="20864" y="20060"/>
                    <a:pt x="19256" y="20424"/>
                  </a:cubicBezTo>
                  <a:cubicBezTo>
                    <a:pt x="17647" y="20788"/>
                    <a:pt x="14737" y="21213"/>
                    <a:pt x="11979" y="21395"/>
                  </a:cubicBezTo>
                  <a:cubicBezTo>
                    <a:pt x="9222" y="21577"/>
                    <a:pt x="6617" y="21516"/>
                    <a:pt x="4013" y="2145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287" name="Line"/>
            <p:cNvSpPr/>
            <p:nvPr/>
          </p:nvSpPr>
          <p:spPr>
            <a:xfrm>
              <a:off x="1636411" y="2220646"/>
              <a:ext cx="152401" cy="1653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825" fill="norm" stroke="1" extrusionOk="0">
                  <a:moveTo>
                    <a:pt x="0" y="8233"/>
                  </a:moveTo>
                  <a:cubicBezTo>
                    <a:pt x="1200" y="9033"/>
                    <a:pt x="2400" y="9833"/>
                    <a:pt x="4500" y="9700"/>
                  </a:cubicBezTo>
                  <a:cubicBezTo>
                    <a:pt x="6600" y="9567"/>
                    <a:pt x="9600" y="8500"/>
                    <a:pt x="11400" y="7300"/>
                  </a:cubicBezTo>
                  <a:cubicBezTo>
                    <a:pt x="13200" y="6100"/>
                    <a:pt x="13800" y="4767"/>
                    <a:pt x="13800" y="3433"/>
                  </a:cubicBezTo>
                  <a:cubicBezTo>
                    <a:pt x="13800" y="2100"/>
                    <a:pt x="13200" y="767"/>
                    <a:pt x="11400" y="233"/>
                  </a:cubicBezTo>
                  <a:cubicBezTo>
                    <a:pt x="9600" y="-300"/>
                    <a:pt x="6600" y="-33"/>
                    <a:pt x="4350" y="2233"/>
                  </a:cubicBezTo>
                  <a:cubicBezTo>
                    <a:pt x="2100" y="4500"/>
                    <a:pt x="600" y="8767"/>
                    <a:pt x="900" y="12367"/>
                  </a:cubicBezTo>
                  <a:cubicBezTo>
                    <a:pt x="1200" y="15967"/>
                    <a:pt x="3300" y="18900"/>
                    <a:pt x="7050" y="20100"/>
                  </a:cubicBezTo>
                  <a:cubicBezTo>
                    <a:pt x="10800" y="21300"/>
                    <a:pt x="16200" y="20767"/>
                    <a:pt x="21600" y="20233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288" name="Line"/>
            <p:cNvSpPr/>
            <p:nvPr/>
          </p:nvSpPr>
          <p:spPr>
            <a:xfrm>
              <a:off x="1879084" y="2039720"/>
              <a:ext cx="105608" cy="36421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725" h="21360" fill="norm" stroke="1" extrusionOk="0">
                  <a:moveTo>
                    <a:pt x="9700" y="5506"/>
                  </a:moveTo>
                  <a:cubicBezTo>
                    <a:pt x="8039" y="5879"/>
                    <a:pt x="6377" y="6251"/>
                    <a:pt x="5754" y="7803"/>
                  </a:cubicBezTo>
                  <a:cubicBezTo>
                    <a:pt x="5131" y="9354"/>
                    <a:pt x="5546" y="12086"/>
                    <a:pt x="6169" y="14134"/>
                  </a:cubicBezTo>
                  <a:cubicBezTo>
                    <a:pt x="6793" y="16182"/>
                    <a:pt x="7623" y="17548"/>
                    <a:pt x="8454" y="18789"/>
                  </a:cubicBezTo>
                  <a:cubicBezTo>
                    <a:pt x="9285" y="20030"/>
                    <a:pt x="10116" y="21148"/>
                    <a:pt x="10116" y="21334"/>
                  </a:cubicBezTo>
                  <a:cubicBezTo>
                    <a:pt x="10116" y="21520"/>
                    <a:pt x="9285" y="20775"/>
                    <a:pt x="7416" y="18044"/>
                  </a:cubicBezTo>
                  <a:cubicBezTo>
                    <a:pt x="5546" y="15313"/>
                    <a:pt x="2639" y="10596"/>
                    <a:pt x="1185" y="7430"/>
                  </a:cubicBezTo>
                  <a:cubicBezTo>
                    <a:pt x="-269" y="4265"/>
                    <a:pt x="-269" y="2651"/>
                    <a:pt x="562" y="1658"/>
                  </a:cubicBezTo>
                  <a:cubicBezTo>
                    <a:pt x="1393" y="665"/>
                    <a:pt x="3054" y="292"/>
                    <a:pt x="5339" y="106"/>
                  </a:cubicBezTo>
                  <a:cubicBezTo>
                    <a:pt x="7623" y="-80"/>
                    <a:pt x="10531" y="-80"/>
                    <a:pt x="13439" y="603"/>
                  </a:cubicBezTo>
                  <a:cubicBezTo>
                    <a:pt x="16346" y="1286"/>
                    <a:pt x="19254" y="2651"/>
                    <a:pt x="20293" y="4017"/>
                  </a:cubicBezTo>
                  <a:cubicBezTo>
                    <a:pt x="21331" y="5382"/>
                    <a:pt x="20500" y="6748"/>
                    <a:pt x="17800" y="7803"/>
                  </a:cubicBezTo>
                  <a:cubicBezTo>
                    <a:pt x="15100" y="8858"/>
                    <a:pt x="10531" y="9603"/>
                    <a:pt x="5962" y="1034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289" name="Line"/>
            <p:cNvSpPr/>
            <p:nvPr/>
          </p:nvSpPr>
          <p:spPr>
            <a:xfrm>
              <a:off x="2056423" y="2030307"/>
              <a:ext cx="221339" cy="3800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11" h="21307" fill="norm" stroke="1" extrusionOk="0">
                  <a:moveTo>
                    <a:pt x="528" y="5436"/>
                  </a:moveTo>
                  <a:cubicBezTo>
                    <a:pt x="1557" y="8403"/>
                    <a:pt x="2585" y="11370"/>
                    <a:pt x="3202" y="13803"/>
                  </a:cubicBezTo>
                  <a:cubicBezTo>
                    <a:pt x="3820" y="16236"/>
                    <a:pt x="4025" y="18135"/>
                    <a:pt x="4025" y="19440"/>
                  </a:cubicBezTo>
                  <a:cubicBezTo>
                    <a:pt x="4025" y="20746"/>
                    <a:pt x="3820" y="21458"/>
                    <a:pt x="3511" y="21280"/>
                  </a:cubicBezTo>
                  <a:cubicBezTo>
                    <a:pt x="3202" y="21102"/>
                    <a:pt x="2791" y="20034"/>
                    <a:pt x="2174" y="17482"/>
                  </a:cubicBezTo>
                  <a:cubicBezTo>
                    <a:pt x="1557" y="14931"/>
                    <a:pt x="734" y="10895"/>
                    <a:pt x="322" y="8106"/>
                  </a:cubicBezTo>
                  <a:cubicBezTo>
                    <a:pt x="-89" y="5317"/>
                    <a:pt x="-89" y="3774"/>
                    <a:pt x="220" y="2766"/>
                  </a:cubicBezTo>
                  <a:cubicBezTo>
                    <a:pt x="528" y="1757"/>
                    <a:pt x="1145" y="1282"/>
                    <a:pt x="1557" y="1401"/>
                  </a:cubicBezTo>
                  <a:cubicBezTo>
                    <a:pt x="1968" y="1520"/>
                    <a:pt x="2174" y="2232"/>
                    <a:pt x="3100" y="3656"/>
                  </a:cubicBezTo>
                  <a:cubicBezTo>
                    <a:pt x="4025" y="5080"/>
                    <a:pt x="5671" y="7216"/>
                    <a:pt x="7008" y="8403"/>
                  </a:cubicBezTo>
                  <a:cubicBezTo>
                    <a:pt x="8345" y="9590"/>
                    <a:pt x="9374" y="9827"/>
                    <a:pt x="10300" y="9649"/>
                  </a:cubicBezTo>
                  <a:cubicBezTo>
                    <a:pt x="11225" y="9471"/>
                    <a:pt x="12048" y="8878"/>
                    <a:pt x="12974" y="7335"/>
                  </a:cubicBezTo>
                  <a:cubicBezTo>
                    <a:pt x="13900" y="5792"/>
                    <a:pt x="14928" y="3300"/>
                    <a:pt x="15751" y="1816"/>
                  </a:cubicBezTo>
                  <a:cubicBezTo>
                    <a:pt x="16574" y="333"/>
                    <a:pt x="17191" y="-142"/>
                    <a:pt x="17808" y="36"/>
                  </a:cubicBezTo>
                  <a:cubicBezTo>
                    <a:pt x="18425" y="214"/>
                    <a:pt x="19042" y="1045"/>
                    <a:pt x="19557" y="3240"/>
                  </a:cubicBezTo>
                  <a:cubicBezTo>
                    <a:pt x="20071" y="5436"/>
                    <a:pt x="20482" y="8996"/>
                    <a:pt x="20688" y="11489"/>
                  </a:cubicBezTo>
                  <a:cubicBezTo>
                    <a:pt x="20894" y="13981"/>
                    <a:pt x="20894" y="15405"/>
                    <a:pt x="20894" y="16473"/>
                  </a:cubicBezTo>
                  <a:cubicBezTo>
                    <a:pt x="20894" y="17542"/>
                    <a:pt x="20894" y="18254"/>
                    <a:pt x="20997" y="18669"/>
                  </a:cubicBezTo>
                  <a:cubicBezTo>
                    <a:pt x="21100" y="19084"/>
                    <a:pt x="21305" y="19203"/>
                    <a:pt x="21511" y="1932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290" name="Line"/>
            <p:cNvSpPr/>
            <p:nvPr/>
          </p:nvSpPr>
          <p:spPr>
            <a:xfrm>
              <a:off x="2348405" y="2057400"/>
              <a:ext cx="18257" cy="3429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700" h="21600" fill="norm" stroke="1" extrusionOk="0">
                  <a:moveTo>
                    <a:pt x="20700" y="0"/>
                  </a:moveTo>
                  <a:cubicBezTo>
                    <a:pt x="13500" y="3467"/>
                    <a:pt x="6300" y="6933"/>
                    <a:pt x="2700" y="10200"/>
                  </a:cubicBezTo>
                  <a:cubicBezTo>
                    <a:pt x="-900" y="13467"/>
                    <a:pt x="-900" y="16533"/>
                    <a:pt x="2700" y="18400"/>
                  </a:cubicBezTo>
                  <a:cubicBezTo>
                    <a:pt x="6300" y="20267"/>
                    <a:pt x="13500" y="20933"/>
                    <a:pt x="207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291" name="Line"/>
            <p:cNvSpPr/>
            <p:nvPr/>
          </p:nvSpPr>
          <p:spPr>
            <a:xfrm>
              <a:off x="2347611" y="2032000"/>
              <a:ext cx="171451" cy="317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5333" y="14400"/>
                    <a:pt x="10667" y="7200"/>
                    <a:pt x="14267" y="3600"/>
                  </a:cubicBezTo>
                  <a:cubicBezTo>
                    <a:pt x="17867" y="0"/>
                    <a:pt x="19733" y="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292" name="Line"/>
            <p:cNvSpPr/>
            <p:nvPr/>
          </p:nvSpPr>
          <p:spPr>
            <a:xfrm>
              <a:off x="2374751" y="2216150"/>
              <a:ext cx="150661" cy="5324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53" h="20898" fill="norm" stroke="1" extrusionOk="0">
                  <a:moveTo>
                    <a:pt x="3353" y="19938"/>
                  </a:moveTo>
                  <a:cubicBezTo>
                    <a:pt x="1853" y="20769"/>
                    <a:pt x="353" y="21600"/>
                    <a:pt x="53" y="19938"/>
                  </a:cubicBezTo>
                  <a:cubicBezTo>
                    <a:pt x="-247" y="18277"/>
                    <a:pt x="653" y="14123"/>
                    <a:pt x="4403" y="10385"/>
                  </a:cubicBezTo>
                  <a:cubicBezTo>
                    <a:pt x="8153" y="6646"/>
                    <a:pt x="14753" y="3323"/>
                    <a:pt x="21353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293" name="Line"/>
            <p:cNvSpPr/>
            <p:nvPr/>
          </p:nvSpPr>
          <p:spPr>
            <a:xfrm>
              <a:off x="3522361" y="1409700"/>
              <a:ext cx="190501" cy="381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4800" y="14400"/>
                    <a:pt x="9600" y="7200"/>
                    <a:pt x="13200" y="3600"/>
                  </a:cubicBezTo>
                  <a:cubicBezTo>
                    <a:pt x="16800" y="0"/>
                    <a:pt x="19200" y="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294" name="Line"/>
            <p:cNvSpPr/>
            <p:nvPr/>
          </p:nvSpPr>
          <p:spPr>
            <a:xfrm>
              <a:off x="3533929" y="1543050"/>
              <a:ext cx="286883" cy="5134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26" h="20956" fill="norm" stroke="1" extrusionOk="0">
                  <a:moveTo>
                    <a:pt x="1514" y="12960"/>
                  </a:moveTo>
                  <a:cubicBezTo>
                    <a:pt x="720" y="16416"/>
                    <a:pt x="-74" y="19872"/>
                    <a:pt x="5" y="20736"/>
                  </a:cubicBezTo>
                  <a:cubicBezTo>
                    <a:pt x="85" y="21600"/>
                    <a:pt x="1038" y="19872"/>
                    <a:pt x="4135" y="16416"/>
                  </a:cubicBezTo>
                  <a:cubicBezTo>
                    <a:pt x="7232" y="12960"/>
                    <a:pt x="12473" y="7776"/>
                    <a:pt x="15729" y="4752"/>
                  </a:cubicBezTo>
                  <a:cubicBezTo>
                    <a:pt x="18985" y="1728"/>
                    <a:pt x="20255" y="864"/>
                    <a:pt x="21526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295" name="Line"/>
            <p:cNvSpPr/>
            <p:nvPr/>
          </p:nvSpPr>
          <p:spPr>
            <a:xfrm>
              <a:off x="4345780" y="1006861"/>
              <a:ext cx="191306" cy="66006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768" h="21383" fill="norm" stroke="1" extrusionOk="0">
                  <a:moveTo>
                    <a:pt x="2294" y="7496"/>
                  </a:moveTo>
                  <a:cubicBezTo>
                    <a:pt x="3443" y="9690"/>
                    <a:pt x="4592" y="11885"/>
                    <a:pt x="5051" y="14010"/>
                  </a:cubicBezTo>
                  <a:cubicBezTo>
                    <a:pt x="5511" y="16136"/>
                    <a:pt x="5281" y="18193"/>
                    <a:pt x="4821" y="19496"/>
                  </a:cubicBezTo>
                  <a:cubicBezTo>
                    <a:pt x="4362" y="20799"/>
                    <a:pt x="3672" y="21347"/>
                    <a:pt x="3213" y="21382"/>
                  </a:cubicBezTo>
                  <a:cubicBezTo>
                    <a:pt x="2753" y="21416"/>
                    <a:pt x="2523" y="20936"/>
                    <a:pt x="2064" y="19393"/>
                  </a:cubicBezTo>
                  <a:cubicBezTo>
                    <a:pt x="1604" y="17850"/>
                    <a:pt x="915" y="15245"/>
                    <a:pt x="455" y="12810"/>
                  </a:cubicBezTo>
                  <a:cubicBezTo>
                    <a:pt x="-4" y="10376"/>
                    <a:pt x="-234" y="8113"/>
                    <a:pt x="340" y="6090"/>
                  </a:cubicBezTo>
                  <a:cubicBezTo>
                    <a:pt x="915" y="4067"/>
                    <a:pt x="2294" y="2285"/>
                    <a:pt x="4017" y="1222"/>
                  </a:cubicBezTo>
                  <a:cubicBezTo>
                    <a:pt x="5740" y="159"/>
                    <a:pt x="7809" y="-184"/>
                    <a:pt x="10681" y="90"/>
                  </a:cubicBezTo>
                  <a:cubicBezTo>
                    <a:pt x="13553" y="365"/>
                    <a:pt x="17230" y="1256"/>
                    <a:pt x="19183" y="2456"/>
                  </a:cubicBezTo>
                  <a:cubicBezTo>
                    <a:pt x="21136" y="3656"/>
                    <a:pt x="21366" y="5165"/>
                    <a:pt x="19413" y="6365"/>
                  </a:cubicBezTo>
                  <a:cubicBezTo>
                    <a:pt x="17460" y="7565"/>
                    <a:pt x="13323" y="8456"/>
                    <a:pt x="9877" y="8936"/>
                  </a:cubicBezTo>
                  <a:cubicBezTo>
                    <a:pt x="6430" y="9416"/>
                    <a:pt x="3672" y="9485"/>
                    <a:pt x="915" y="9553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296" name="Line"/>
            <p:cNvSpPr/>
            <p:nvPr/>
          </p:nvSpPr>
          <p:spPr>
            <a:xfrm>
              <a:off x="4578167" y="1327150"/>
              <a:ext cx="214195" cy="31352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29" h="21472" fill="norm" stroke="1" extrusionOk="0">
                  <a:moveTo>
                    <a:pt x="464" y="4784"/>
                  </a:moveTo>
                  <a:cubicBezTo>
                    <a:pt x="3429" y="6523"/>
                    <a:pt x="6394" y="8263"/>
                    <a:pt x="8088" y="10220"/>
                  </a:cubicBezTo>
                  <a:cubicBezTo>
                    <a:pt x="9782" y="12177"/>
                    <a:pt x="10205" y="14352"/>
                    <a:pt x="9358" y="16236"/>
                  </a:cubicBezTo>
                  <a:cubicBezTo>
                    <a:pt x="8511" y="18121"/>
                    <a:pt x="6394" y="19715"/>
                    <a:pt x="4805" y="20585"/>
                  </a:cubicBezTo>
                  <a:cubicBezTo>
                    <a:pt x="3217" y="21455"/>
                    <a:pt x="2158" y="21600"/>
                    <a:pt x="1311" y="21383"/>
                  </a:cubicBezTo>
                  <a:cubicBezTo>
                    <a:pt x="464" y="21165"/>
                    <a:pt x="-171" y="20585"/>
                    <a:pt x="41" y="18846"/>
                  </a:cubicBezTo>
                  <a:cubicBezTo>
                    <a:pt x="253" y="17106"/>
                    <a:pt x="1311" y="14207"/>
                    <a:pt x="4276" y="11162"/>
                  </a:cubicBezTo>
                  <a:cubicBezTo>
                    <a:pt x="7241" y="8118"/>
                    <a:pt x="12111" y="4929"/>
                    <a:pt x="15288" y="3044"/>
                  </a:cubicBezTo>
                  <a:cubicBezTo>
                    <a:pt x="18464" y="1160"/>
                    <a:pt x="19947" y="580"/>
                    <a:pt x="21429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297" name="Line"/>
            <p:cNvSpPr/>
            <p:nvPr/>
          </p:nvSpPr>
          <p:spPr>
            <a:xfrm>
              <a:off x="5078111" y="1073226"/>
              <a:ext cx="209551" cy="6255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21" fill="norm" stroke="1" extrusionOk="0">
                  <a:moveTo>
                    <a:pt x="21600" y="3042"/>
                  </a:moveTo>
                  <a:cubicBezTo>
                    <a:pt x="20727" y="2099"/>
                    <a:pt x="19855" y="1157"/>
                    <a:pt x="18873" y="614"/>
                  </a:cubicBezTo>
                  <a:cubicBezTo>
                    <a:pt x="17891" y="70"/>
                    <a:pt x="16800" y="-75"/>
                    <a:pt x="15818" y="34"/>
                  </a:cubicBezTo>
                  <a:cubicBezTo>
                    <a:pt x="14836" y="142"/>
                    <a:pt x="13964" y="505"/>
                    <a:pt x="11782" y="1882"/>
                  </a:cubicBezTo>
                  <a:cubicBezTo>
                    <a:pt x="9600" y="3259"/>
                    <a:pt x="6109" y="5651"/>
                    <a:pt x="3709" y="8261"/>
                  </a:cubicBezTo>
                  <a:cubicBezTo>
                    <a:pt x="1309" y="10870"/>
                    <a:pt x="0" y="13697"/>
                    <a:pt x="0" y="15871"/>
                  </a:cubicBezTo>
                  <a:cubicBezTo>
                    <a:pt x="0" y="18046"/>
                    <a:pt x="1309" y="19568"/>
                    <a:pt x="3709" y="20438"/>
                  </a:cubicBezTo>
                  <a:cubicBezTo>
                    <a:pt x="6109" y="21308"/>
                    <a:pt x="9600" y="21525"/>
                    <a:pt x="12109" y="21380"/>
                  </a:cubicBezTo>
                  <a:cubicBezTo>
                    <a:pt x="14618" y="21235"/>
                    <a:pt x="16145" y="20728"/>
                    <a:pt x="17673" y="2022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298" name="Line"/>
            <p:cNvSpPr/>
            <p:nvPr/>
          </p:nvSpPr>
          <p:spPr>
            <a:xfrm>
              <a:off x="5281311" y="1185027"/>
              <a:ext cx="266701" cy="42787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509" fill="norm" stroke="1" extrusionOk="0">
                  <a:moveTo>
                    <a:pt x="0" y="3314"/>
                  </a:moveTo>
                  <a:cubicBezTo>
                    <a:pt x="0" y="2676"/>
                    <a:pt x="0" y="2037"/>
                    <a:pt x="0" y="1399"/>
                  </a:cubicBezTo>
                  <a:cubicBezTo>
                    <a:pt x="0" y="760"/>
                    <a:pt x="0" y="122"/>
                    <a:pt x="514" y="15"/>
                  </a:cubicBezTo>
                  <a:cubicBezTo>
                    <a:pt x="1029" y="-91"/>
                    <a:pt x="2057" y="335"/>
                    <a:pt x="3771" y="1931"/>
                  </a:cubicBezTo>
                  <a:cubicBezTo>
                    <a:pt x="5486" y="3527"/>
                    <a:pt x="7886" y="6293"/>
                    <a:pt x="10714" y="9379"/>
                  </a:cubicBezTo>
                  <a:cubicBezTo>
                    <a:pt x="13543" y="12465"/>
                    <a:pt x="16800" y="15870"/>
                    <a:pt x="18686" y="17944"/>
                  </a:cubicBezTo>
                  <a:cubicBezTo>
                    <a:pt x="20571" y="20019"/>
                    <a:pt x="21086" y="20764"/>
                    <a:pt x="21600" y="21509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299" name="Line"/>
            <p:cNvSpPr/>
            <p:nvPr/>
          </p:nvSpPr>
          <p:spPr>
            <a:xfrm>
              <a:off x="5354481" y="1168400"/>
              <a:ext cx="180831" cy="5016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11" h="21600" fill="norm" stroke="1" extrusionOk="0">
                  <a:moveTo>
                    <a:pt x="21211" y="0"/>
                  </a:moveTo>
                  <a:cubicBezTo>
                    <a:pt x="18480" y="2005"/>
                    <a:pt x="15749" y="4010"/>
                    <a:pt x="13018" y="6243"/>
                  </a:cubicBezTo>
                  <a:cubicBezTo>
                    <a:pt x="10287" y="8476"/>
                    <a:pt x="7556" y="10937"/>
                    <a:pt x="5197" y="13306"/>
                  </a:cubicBezTo>
                  <a:cubicBezTo>
                    <a:pt x="2839" y="15676"/>
                    <a:pt x="852" y="17954"/>
                    <a:pt x="232" y="19322"/>
                  </a:cubicBezTo>
                  <a:cubicBezTo>
                    <a:pt x="-389" y="20689"/>
                    <a:pt x="356" y="21144"/>
                    <a:pt x="1101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300" name="Line"/>
            <p:cNvSpPr/>
            <p:nvPr/>
          </p:nvSpPr>
          <p:spPr>
            <a:xfrm>
              <a:off x="5605161" y="1492250"/>
              <a:ext cx="44451" cy="2032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6457" y="4500"/>
                    <a:pt x="11314" y="9000"/>
                    <a:pt x="7714" y="12600"/>
                  </a:cubicBezTo>
                  <a:cubicBezTo>
                    <a:pt x="4114" y="16200"/>
                    <a:pt x="2057" y="1890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301" name="Line"/>
            <p:cNvSpPr/>
            <p:nvPr/>
          </p:nvSpPr>
          <p:spPr>
            <a:xfrm>
              <a:off x="5763911" y="1358900"/>
              <a:ext cx="203201" cy="63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5400" y="0"/>
                    <a:pt x="10800" y="0"/>
                    <a:pt x="14400" y="3600"/>
                  </a:cubicBezTo>
                  <a:cubicBezTo>
                    <a:pt x="18000" y="7200"/>
                    <a:pt x="19800" y="1440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302" name="Line"/>
            <p:cNvSpPr/>
            <p:nvPr/>
          </p:nvSpPr>
          <p:spPr>
            <a:xfrm>
              <a:off x="5776611" y="1466850"/>
              <a:ext cx="273051" cy="508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5860" y="17100"/>
                    <a:pt x="11721" y="12600"/>
                    <a:pt x="15321" y="9000"/>
                  </a:cubicBezTo>
                  <a:cubicBezTo>
                    <a:pt x="18921" y="5400"/>
                    <a:pt x="20260" y="27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303" name="Line"/>
            <p:cNvSpPr/>
            <p:nvPr/>
          </p:nvSpPr>
          <p:spPr>
            <a:xfrm>
              <a:off x="6164431" y="1174750"/>
              <a:ext cx="300331" cy="34181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32" h="21531" fill="norm" stroke="1" extrusionOk="0">
                  <a:moveTo>
                    <a:pt x="19904" y="1600"/>
                  </a:moveTo>
                  <a:cubicBezTo>
                    <a:pt x="20509" y="800"/>
                    <a:pt x="21113" y="0"/>
                    <a:pt x="21339" y="0"/>
                  </a:cubicBezTo>
                  <a:cubicBezTo>
                    <a:pt x="21566" y="0"/>
                    <a:pt x="21415" y="800"/>
                    <a:pt x="20433" y="2867"/>
                  </a:cubicBezTo>
                  <a:cubicBezTo>
                    <a:pt x="19451" y="4933"/>
                    <a:pt x="17639" y="8267"/>
                    <a:pt x="15071" y="11400"/>
                  </a:cubicBezTo>
                  <a:cubicBezTo>
                    <a:pt x="12503" y="14533"/>
                    <a:pt x="9180" y="17467"/>
                    <a:pt x="7141" y="19133"/>
                  </a:cubicBezTo>
                  <a:cubicBezTo>
                    <a:pt x="5102" y="20800"/>
                    <a:pt x="4346" y="21200"/>
                    <a:pt x="3440" y="21400"/>
                  </a:cubicBezTo>
                  <a:cubicBezTo>
                    <a:pt x="2534" y="21600"/>
                    <a:pt x="1476" y="21600"/>
                    <a:pt x="872" y="21200"/>
                  </a:cubicBezTo>
                  <a:cubicBezTo>
                    <a:pt x="268" y="20800"/>
                    <a:pt x="117" y="20000"/>
                    <a:pt x="42" y="18467"/>
                  </a:cubicBezTo>
                  <a:cubicBezTo>
                    <a:pt x="-34" y="16933"/>
                    <a:pt x="-34" y="14667"/>
                    <a:pt x="268" y="13200"/>
                  </a:cubicBezTo>
                  <a:cubicBezTo>
                    <a:pt x="570" y="11733"/>
                    <a:pt x="1174" y="11067"/>
                    <a:pt x="2609" y="11000"/>
                  </a:cubicBezTo>
                  <a:cubicBezTo>
                    <a:pt x="4044" y="10933"/>
                    <a:pt x="6310" y="11467"/>
                    <a:pt x="8878" y="13000"/>
                  </a:cubicBezTo>
                  <a:cubicBezTo>
                    <a:pt x="11446" y="14533"/>
                    <a:pt x="14316" y="17067"/>
                    <a:pt x="16053" y="18600"/>
                  </a:cubicBezTo>
                  <a:cubicBezTo>
                    <a:pt x="17790" y="20133"/>
                    <a:pt x="18394" y="20667"/>
                    <a:pt x="18998" y="212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304" name="Line"/>
            <p:cNvSpPr/>
            <p:nvPr/>
          </p:nvSpPr>
          <p:spPr>
            <a:xfrm>
              <a:off x="6481461" y="1138766"/>
              <a:ext cx="159246" cy="59478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05" h="21600" fill="norm" stroke="1" extrusionOk="0">
                  <a:moveTo>
                    <a:pt x="6732" y="615"/>
                  </a:moveTo>
                  <a:cubicBezTo>
                    <a:pt x="7855" y="307"/>
                    <a:pt x="8977" y="0"/>
                    <a:pt x="10379" y="0"/>
                  </a:cubicBezTo>
                  <a:cubicBezTo>
                    <a:pt x="11782" y="0"/>
                    <a:pt x="13465" y="307"/>
                    <a:pt x="15429" y="1460"/>
                  </a:cubicBezTo>
                  <a:cubicBezTo>
                    <a:pt x="17392" y="2614"/>
                    <a:pt x="19636" y="4612"/>
                    <a:pt x="20618" y="6995"/>
                  </a:cubicBezTo>
                  <a:cubicBezTo>
                    <a:pt x="21600" y="9378"/>
                    <a:pt x="21319" y="12145"/>
                    <a:pt x="17673" y="14643"/>
                  </a:cubicBezTo>
                  <a:cubicBezTo>
                    <a:pt x="14026" y="17142"/>
                    <a:pt x="7013" y="19371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305" name="Line"/>
            <p:cNvSpPr/>
            <p:nvPr/>
          </p:nvSpPr>
          <p:spPr>
            <a:xfrm>
              <a:off x="1578064" y="3002393"/>
              <a:ext cx="191698" cy="5075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63" h="21228" fill="norm" stroke="1" extrusionOk="0">
                  <a:moveTo>
                    <a:pt x="21263" y="1907"/>
                  </a:moveTo>
                  <a:cubicBezTo>
                    <a:pt x="19620" y="1287"/>
                    <a:pt x="17976" y="668"/>
                    <a:pt x="15276" y="314"/>
                  </a:cubicBezTo>
                  <a:cubicBezTo>
                    <a:pt x="12576" y="-40"/>
                    <a:pt x="8820" y="-129"/>
                    <a:pt x="6002" y="225"/>
                  </a:cubicBezTo>
                  <a:cubicBezTo>
                    <a:pt x="3185" y="579"/>
                    <a:pt x="1306" y="1376"/>
                    <a:pt x="485" y="2305"/>
                  </a:cubicBezTo>
                  <a:cubicBezTo>
                    <a:pt x="-337" y="3235"/>
                    <a:pt x="-102" y="4297"/>
                    <a:pt x="2128" y="5227"/>
                  </a:cubicBezTo>
                  <a:cubicBezTo>
                    <a:pt x="4359" y="6156"/>
                    <a:pt x="8585" y="6953"/>
                    <a:pt x="11402" y="7838"/>
                  </a:cubicBezTo>
                  <a:cubicBezTo>
                    <a:pt x="14220" y="8723"/>
                    <a:pt x="15628" y="9697"/>
                    <a:pt x="15511" y="10627"/>
                  </a:cubicBezTo>
                  <a:cubicBezTo>
                    <a:pt x="15393" y="11556"/>
                    <a:pt x="13750" y="12441"/>
                    <a:pt x="12341" y="12973"/>
                  </a:cubicBezTo>
                  <a:cubicBezTo>
                    <a:pt x="10933" y="13504"/>
                    <a:pt x="9759" y="13681"/>
                    <a:pt x="8115" y="13814"/>
                  </a:cubicBezTo>
                  <a:cubicBezTo>
                    <a:pt x="6472" y="13946"/>
                    <a:pt x="4359" y="14035"/>
                    <a:pt x="3420" y="14345"/>
                  </a:cubicBezTo>
                  <a:cubicBezTo>
                    <a:pt x="2480" y="14655"/>
                    <a:pt x="2715" y="15186"/>
                    <a:pt x="2363" y="15894"/>
                  </a:cubicBezTo>
                  <a:cubicBezTo>
                    <a:pt x="2011" y="16602"/>
                    <a:pt x="1072" y="17487"/>
                    <a:pt x="485" y="18328"/>
                  </a:cubicBezTo>
                  <a:cubicBezTo>
                    <a:pt x="-102" y="19169"/>
                    <a:pt x="-337" y="19966"/>
                    <a:pt x="837" y="20541"/>
                  </a:cubicBezTo>
                  <a:cubicBezTo>
                    <a:pt x="2011" y="21117"/>
                    <a:pt x="4593" y="21471"/>
                    <a:pt x="7293" y="21028"/>
                  </a:cubicBezTo>
                  <a:cubicBezTo>
                    <a:pt x="9993" y="20586"/>
                    <a:pt x="12811" y="19346"/>
                    <a:pt x="15628" y="18107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306" name="Line"/>
            <p:cNvSpPr/>
            <p:nvPr/>
          </p:nvSpPr>
          <p:spPr>
            <a:xfrm>
              <a:off x="1757766" y="3192920"/>
              <a:ext cx="329496" cy="24243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17" h="21512" fill="norm" stroke="1" extrusionOk="0">
                  <a:moveTo>
                    <a:pt x="367" y="2354"/>
                  </a:moveTo>
                  <a:cubicBezTo>
                    <a:pt x="92" y="1227"/>
                    <a:pt x="-183" y="100"/>
                    <a:pt x="161" y="6"/>
                  </a:cubicBezTo>
                  <a:cubicBezTo>
                    <a:pt x="505" y="-88"/>
                    <a:pt x="1468" y="851"/>
                    <a:pt x="3807" y="3293"/>
                  </a:cubicBezTo>
                  <a:cubicBezTo>
                    <a:pt x="6146" y="5735"/>
                    <a:pt x="9860" y="9679"/>
                    <a:pt x="13025" y="12966"/>
                  </a:cubicBezTo>
                  <a:cubicBezTo>
                    <a:pt x="16189" y="16253"/>
                    <a:pt x="18803" y="18882"/>
                    <a:pt x="21417" y="2151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307" name="Line"/>
            <p:cNvSpPr/>
            <p:nvPr/>
          </p:nvSpPr>
          <p:spPr>
            <a:xfrm>
              <a:off x="1928511" y="3121880"/>
              <a:ext cx="139701" cy="33887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79" fill="norm" stroke="1" extrusionOk="0">
                  <a:moveTo>
                    <a:pt x="21600" y="1757"/>
                  </a:moveTo>
                  <a:cubicBezTo>
                    <a:pt x="20945" y="818"/>
                    <a:pt x="20291" y="-121"/>
                    <a:pt x="19309" y="13"/>
                  </a:cubicBezTo>
                  <a:cubicBezTo>
                    <a:pt x="18327" y="147"/>
                    <a:pt x="17018" y="1355"/>
                    <a:pt x="14564" y="4373"/>
                  </a:cubicBezTo>
                  <a:cubicBezTo>
                    <a:pt x="12109" y="7392"/>
                    <a:pt x="8509" y="12222"/>
                    <a:pt x="5891" y="15375"/>
                  </a:cubicBezTo>
                  <a:cubicBezTo>
                    <a:pt x="3273" y="18527"/>
                    <a:pt x="1636" y="20003"/>
                    <a:pt x="0" y="21479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308" name="Line"/>
            <p:cNvSpPr/>
            <p:nvPr/>
          </p:nvSpPr>
          <p:spPr>
            <a:xfrm>
              <a:off x="2087261" y="3340100"/>
              <a:ext cx="1" cy="1714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6200" h="21600" fill="norm" stroke="1" extrusionOk="0">
                  <a:moveTo>
                    <a:pt x="0" y="0"/>
                  </a:moveTo>
                  <a:cubicBezTo>
                    <a:pt x="21600" y="7200"/>
                    <a:pt x="21600" y="1440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309" name="Line"/>
            <p:cNvSpPr/>
            <p:nvPr/>
          </p:nvSpPr>
          <p:spPr>
            <a:xfrm>
              <a:off x="2201561" y="3410891"/>
              <a:ext cx="95251" cy="1810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532" fill="norm" stroke="1" extrusionOk="0">
                  <a:moveTo>
                    <a:pt x="0" y="20532"/>
                  </a:moveTo>
                  <a:cubicBezTo>
                    <a:pt x="1440" y="10932"/>
                    <a:pt x="2880" y="1332"/>
                    <a:pt x="6480" y="132"/>
                  </a:cubicBezTo>
                  <a:cubicBezTo>
                    <a:pt x="10080" y="-1068"/>
                    <a:pt x="15840" y="6132"/>
                    <a:pt x="21600" y="1333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310" name="Line"/>
            <p:cNvSpPr/>
            <p:nvPr/>
          </p:nvSpPr>
          <p:spPr>
            <a:xfrm>
              <a:off x="2455561" y="3409950"/>
              <a:ext cx="19051" cy="1"/>
            </a:xfrm>
            <a:prstGeom prst="ellipse">
              <a:avLst/>
            </a:pr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311" name="Line"/>
            <p:cNvSpPr/>
            <p:nvPr/>
          </p:nvSpPr>
          <p:spPr>
            <a:xfrm>
              <a:off x="2639711" y="3429000"/>
              <a:ext cx="57151" cy="571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312" name="Line"/>
            <p:cNvSpPr/>
            <p:nvPr/>
          </p:nvSpPr>
          <p:spPr>
            <a:xfrm>
              <a:off x="2855611" y="3098800"/>
              <a:ext cx="247651" cy="3619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2031" y="2400"/>
                    <a:pt x="4062" y="4800"/>
                    <a:pt x="7015" y="7579"/>
                  </a:cubicBezTo>
                  <a:cubicBezTo>
                    <a:pt x="9969" y="10358"/>
                    <a:pt x="13846" y="13516"/>
                    <a:pt x="16431" y="15916"/>
                  </a:cubicBezTo>
                  <a:cubicBezTo>
                    <a:pt x="19015" y="18316"/>
                    <a:pt x="20308" y="19958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313" name="Line"/>
            <p:cNvSpPr/>
            <p:nvPr/>
          </p:nvSpPr>
          <p:spPr>
            <a:xfrm>
              <a:off x="2967467" y="3057412"/>
              <a:ext cx="167545" cy="42873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72" h="21447" fill="norm" stroke="1" extrusionOk="0">
                  <a:moveTo>
                    <a:pt x="21372" y="1753"/>
                  </a:moveTo>
                  <a:cubicBezTo>
                    <a:pt x="20562" y="1012"/>
                    <a:pt x="19752" y="271"/>
                    <a:pt x="18672" y="59"/>
                  </a:cubicBezTo>
                  <a:cubicBezTo>
                    <a:pt x="17592" y="-153"/>
                    <a:pt x="16242" y="165"/>
                    <a:pt x="13677" y="1753"/>
                  </a:cubicBezTo>
                  <a:cubicBezTo>
                    <a:pt x="11112" y="3341"/>
                    <a:pt x="7332" y="6200"/>
                    <a:pt x="4767" y="9112"/>
                  </a:cubicBezTo>
                  <a:cubicBezTo>
                    <a:pt x="2202" y="12023"/>
                    <a:pt x="852" y="14988"/>
                    <a:pt x="312" y="17053"/>
                  </a:cubicBezTo>
                  <a:cubicBezTo>
                    <a:pt x="-228" y="19118"/>
                    <a:pt x="42" y="20282"/>
                    <a:pt x="312" y="21447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314" name="Line"/>
            <p:cNvSpPr/>
            <p:nvPr/>
          </p:nvSpPr>
          <p:spPr>
            <a:xfrm>
              <a:off x="3128661" y="3339526"/>
              <a:ext cx="114301" cy="8947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751" fill="norm" stroke="1" extrusionOk="0">
                  <a:moveTo>
                    <a:pt x="0" y="133"/>
                  </a:moveTo>
                  <a:cubicBezTo>
                    <a:pt x="400" y="3078"/>
                    <a:pt x="800" y="6024"/>
                    <a:pt x="800" y="9215"/>
                  </a:cubicBezTo>
                  <a:cubicBezTo>
                    <a:pt x="800" y="12406"/>
                    <a:pt x="400" y="15842"/>
                    <a:pt x="400" y="16087"/>
                  </a:cubicBezTo>
                  <a:cubicBezTo>
                    <a:pt x="400" y="16333"/>
                    <a:pt x="800" y="13387"/>
                    <a:pt x="1400" y="10687"/>
                  </a:cubicBezTo>
                  <a:cubicBezTo>
                    <a:pt x="2000" y="7987"/>
                    <a:pt x="2800" y="5533"/>
                    <a:pt x="4000" y="3324"/>
                  </a:cubicBezTo>
                  <a:cubicBezTo>
                    <a:pt x="5200" y="1115"/>
                    <a:pt x="6800" y="-849"/>
                    <a:pt x="9200" y="378"/>
                  </a:cubicBezTo>
                  <a:cubicBezTo>
                    <a:pt x="11600" y="1606"/>
                    <a:pt x="14800" y="6024"/>
                    <a:pt x="17000" y="9951"/>
                  </a:cubicBezTo>
                  <a:cubicBezTo>
                    <a:pt x="19200" y="13878"/>
                    <a:pt x="20400" y="17315"/>
                    <a:pt x="21600" y="20751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315" name="Line"/>
            <p:cNvSpPr/>
            <p:nvPr/>
          </p:nvSpPr>
          <p:spPr>
            <a:xfrm>
              <a:off x="3287411" y="2957413"/>
              <a:ext cx="89172" cy="48428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62" h="21487" fill="norm" stroke="1" extrusionOk="0">
                  <a:moveTo>
                    <a:pt x="0" y="1484"/>
                  </a:moveTo>
                  <a:cubicBezTo>
                    <a:pt x="0" y="920"/>
                    <a:pt x="0" y="357"/>
                    <a:pt x="1507" y="122"/>
                  </a:cubicBezTo>
                  <a:cubicBezTo>
                    <a:pt x="3014" y="-113"/>
                    <a:pt x="6028" y="-19"/>
                    <a:pt x="9293" y="497"/>
                  </a:cubicBezTo>
                  <a:cubicBezTo>
                    <a:pt x="12558" y="1014"/>
                    <a:pt x="16074" y="1953"/>
                    <a:pt x="17833" y="2892"/>
                  </a:cubicBezTo>
                  <a:cubicBezTo>
                    <a:pt x="19591" y="3831"/>
                    <a:pt x="19591" y="4770"/>
                    <a:pt x="18084" y="5804"/>
                  </a:cubicBezTo>
                  <a:cubicBezTo>
                    <a:pt x="16577" y="6837"/>
                    <a:pt x="13563" y="7964"/>
                    <a:pt x="12558" y="9325"/>
                  </a:cubicBezTo>
                  <a:cubicBezTo>
                    <a:pt x="11553" y="10687"/>
                    <a:pt x="12558" y="12284"/>
                    <a:pt x="14819" y="13739"/>
                  </a:cubicBezTo>
                  <a:cubicBezTo>
                    <a:pt x="17079" y="15195"/>
                    <a:pt x="20595" y="16510"/>
                    <a:pt x="21098" y="17730"/>
                  </a:cubicBezTo>
                  <a:cubicBezTo>
                    <a:pt x="21600" y="18951"/>
                    <a:pt x="19088" y="20078"/>
                    <a:pt x="16074" y="20689"/>
                  </a:cubicBezTo>
                  <a:cubicBezTo>
                    <a:pt x="13060" y="21299"/>
                    <a:pt x="9544" y="21393"/>
                    <a:pt x="6028" y="21487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316" name="Line"/>
            <p:cNvSpPr/>
            <p:nvPr/>
          </p:nvSpPr>
          <p:spPr>
            <a:xfrm>
              <a:off x="3871611" y="3175000"/>
              <a:ext cx="19051" cy="1206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317" name="Line"/>
            <p:cNvSpPr/>
            <p:nvPr/>
          </p:nvSpPr>
          <p:spPr>
            <a:xfrm>
              <a:off x="3862583" y="3054077"/>
              <a:ext cx="21729" cy="3202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157" h="20424" fill="norm" stroke="1" extrusionOk="0">
                  <a:moveTo>
                    <a:pt x="2484" y="12324"/>
                  </a:moveTo>
                  <a:cubicBezTo>
                    <a:pt x="521" y="5574"/>
                    <a:pt x="-1443" y="-1176"/>
                    <a:pt x="1502" y="174"/>
                  </a:cubicBezTo>
                  <a:cubicBezTo>
                    <a:pt x="4448" y="1524"/>
                    <a:pt x="12302" y="10974"/>
                    <a:pt x="20157" y="20424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318" name="Line"/>
            <p:cNvSpPr/>
            <p:nvPr/>
          </p:nvSpPr>
          <p:spPr>
            <a:xfrm>
              <a:off x="3992261" y="3213100"/>
              <a:ext cx="12701" cy="698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319" name="Line"/>
            <p:cNvSpPr/>
            <p:nvPr/>
          </p:nvSpPr>
          <p:spPr>
            <a:xfrm>
              <a:off x="3992261" y="3060700"/>
              <a:ext cx="19051" cy="381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320" name="Line"/>
            <p:cNvSpPr/>
            <p:nvPr/>
          </p:nvSpPr>
          <p:spPr>
            <a:xfrm>
              <a:off x="4092643" y="2875420"/>
              <a:ext cx="115519" cy="41616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33" h="21449" fill="norm" stroke="1" extrusionOk="0">
                  <a:moveTo>
                    <a:pt x="15542" y="13149"/>
                  </a:moveTo>
                  <a:cubicBezTo>
                    <a:pt x="15149" y="12385"/>
                    <a:pt x="14757" y="11622"/>
                    <a:pt x="13578" y="11294"/>
                  </a:cubicBezTo>
                  <a:cubicBezTo>
                    <a:pt x="12400" y="10967"/>
                    <a:pt x="10437" y="11076"/>
                    <a:pt x="8277" y="11676"/>
                  </a:cubicBezTo>
                  <a:cubicBezTo>
                    <a:pt x="6117" y="12276"/>
                    <a:pt x="3760" y="13367"/>
                    <a:pt x="2189" y="14894"/>
                  </a:cubicBezTo>
                  <a:cubicBezTo>
                    <a:pt x="618" y="16422"/>
                    <a:pt x="-167" y="18385"/>
                    <a:pt x="29" y="19585"/>
                  </a:cubicBezTo>
                  <a:cubicBezTo>
                    <a:pt x="226" y="20785"/>
                    <a:pt x="1404" y="21222"/>
                    <a:pt x="2975" y="21385"/>
                  </a:cubicBezTo>
                  <a:cubicBezTo>
                    <a:pt x="4546" y="21549"/>
                    <a:pt x="6509" y="21440"/>
                    <a:pt x="9062" y="20513"/>
                  </a:cubicBezTo>
                  <a:cubicBezTo>
                    <a:pt x="11615" y="19585"/>
                    <a:pt x="14757" y="17840"/>
                    <a:pt x="16917" y="14785"/>
                  </a:cubicBezTo>
                  <a:cubicBezTo>
                    <a:pt x="19077" y="11731"/>
                    <a:pt x="20255" y="7367"/>
                    <a:pt x="20844" y="4913"/>
                  </a:cubicBezTo>
                  <a:cubicBezTo>
                    <a:pt x="21433" y="2458"/>
                    <a:pt x="21433" y="1913"/>
                    <a:pt x="21433" y="1313"/>
                  </a:cubicBezTo>
                  <a:cubicBezTo>
                    <a:pt x="21433" y="713"/>
                    <a:pt x="21433" y="58"/>
                    <a:pt x="20844" y="4"/>
                  </a:cubicBezTo>
                  <a:cubicBezTo>
                    <a:pt x="20255" y="-51"/>
                    <a:pt x="19077" y="494"/>
                    <a:pt x="17702" y="2513"/>
                  </a:cubicBezTo>
                  <a:cubicBezTo>
                    <a:pt x="16328" y="4531"/>
                    <a:pt x="14757" y="8022"/>
                    <a:pt x="13971" y="11076"/>
                  </a:cubicBezTo>
                  <a:cubicBezTo>
                    <a:pt x="13186" y="14131"/>
                    <a:pt x="13186" y="16749"/>
                    <a:pt x="13186" y="19367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321" name="Line"/>
            <p:cNvSpPr/>
            <p:nvPr/>
          </p:nvSpPr>
          <p:spPr>
            <a:xfrm>
              <a:off x="3992261" y="3060700"/>
              <a:ext cx="82551" cy="127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322" name="Line"/>
            <p:cNvSpPr/>
            <p:nvPr/>
          </p:nvSpPr>
          <p:spPr>
            <a:xfrm>
              <a:off x="4661084" y="3041650"/>
              <a:ext cx="347178" cy="16416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72" h="21205" fill="norm" stroke="1" extrusionOk="0">
                  <a:moveTo>
                    <a:pt x="3799" y="19686"/>
                  </a:moveTo>
                  <a:cubicBezTo>
                    <a:pt x="3145" y="19959"/>
                    <a:pt x="2490" y="20233"/>
                    <a:pt x="1836" y="20643"/>
                  </a:cubicBezTo>
                  <a:cubicBezTo>
                    <a:pt x="1181" y="21053"/>
                    <a:pt x="527" y="21600"/>
                    <a:pt x="199" y="20780"/>
                  </a:cubicBezTo>
                  <a:cubicBezTo>
                    <a:pt x="-128" y="19959"/>
                    <a:pt x="-128" y="17772"/>
                    <a:pt x="788" y="14081"/>
                  </a:cubicBezTo>
                  <a:cubicBezTo>
                    <a:pt x="1705" y="10390"/>
                    <a:pt x="3537" y="5195"/>
                    <a:pt x="5239" y="2734"/>
                  </a:cubicBezTo>
                  <a:cubicBezTo>
                    <a:pt x="6941" y="273"/>
                    <a:pt x="8512" y="547"/>
                    <a:pt x="9690" y="1914"/>
                  </a:cubicBezTo>
                  <a:cubicBezTo>
                    <a:pt x="10868" y="3281"/>
                    <a:pt x="11654" y="5742"/>
                    <a:pt x="12308" y="7382"/>
                  </a:cubicBezTo>
                  <a:cubicBezTo>
                    <a:pt x="12963" y="9023"/>
                    <a:pt x="13487" y="9843"/>
                    <a:pt x="14076" y="10116"/>
                  </a:cubicBezTo>
                  <a:cubicBezTo>
                    <a:pt x="14665" y="10390"/>
                    <a:pt x="15319" y="10116"/>
                    <a:pt x="16563" y="8339"/>
                  </a:cubicBezTo>
                  <a:cubicBezTo>
                    <a:pt x="17807" y="6562"/>
                    <a:pt x="19639" y="3281"/>
                    <a:pt x="21472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323" name="Line"/>
            <p:cNvSpPr/>
            <p:nvPr/>
          </p:nvSpPr>
          <p:spPr>
            <a:xfrm>
              <a:off x="5249561" y="2825750"/>
              <a:ext cx="273051" cy="4127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3516" y="3212"/>
                    <a:pt x="7033" y="6425"/>
                    <a:pt x="10298" y="9305"/>
                  </a:cubicBezTo>
                  <a:cubicBezTo>
                    <a:pt x="13563" y="12185"/>
                    <a:pt x="16577" y="14732"/>
                    <a:pt x="18419" y="16726"/>
                  </a:cubicBezTo>
                  <a:cubicBezTo>
                    <a:pt x="20260" y="18720"/>
                    <a:pt x="20930" y="2016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324" name="Line"/>
            <p:cNvSpPr/>
            <p:nvPr/>
          </p:nvSpPr>
          <p:spPr>
            <a:xfrm>
              <a:off x="5300361" y="2800350"/>
              <a:ext cx="254001" cy="4635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20700" y="0"/>
                    <a:pt x="19800" y="0"/>
                    <a:pt x="18900" y="493"/>
                  </a:cubicBezTo>
                  <a:cubicBezTo>
                    <a:pt x="18000" y="986"/>
                    <a:pt x="17100" y="1973"/>
                    <a:pt x="15120" y="4093"/>
                  </a:cubicBezTo>
                  <a:cubicBezTo>
                    <a:pt x="13140" y="6214"/>
                    <a:pt x="10080" y="9468"/>
                    <a:pt x="7380" y="12575"/>
                  </a:cubicBezTo>
                  <a:cubicBezTo>
                    <a:pt x="4680" y="15682"/>
                    <a:pt x="2340" y="18641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325" name="Line"/>
            <p:cNvSpPr/>
            <p:nvPr/>
          </p:nvSpPr>
          <p:spPr>
            <a:xfrm>
              <a:off x="5662311" y="3238500"/>
              <a:ext cx="19051" cy="63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21600"/>
                  </a:moveTo>
                  <a:cubicBezTo>
                    <a:pt x="14400" y="14400"/>
                    <a:pt x="7200" y="7200"/>
                    <a:pt x="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326" name="Line"/>
            <p:cNvSpPr/>
            <p:nvPr/>
          </p:nvSpPr>
          <p:spPr>
            <a:xfrm>
              <a:off x="6555226" y="2743670"/>
              <a:ext cx="271570" cy="42403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18" h="21528" fill="norm" stroke="1" extrusionOk="0">
                  <a:moveTo>
                    <a:pt x="4677" y="298"/>
                  </a:moveTo>
                  <a:cubicBezTo>
                    <a:pt x="9496" y="191"/>
                    <a:pt x="14314" y="83"/>
                    <a:pt x="17222" y="30"/>
                  </a:cubicBezTo>
                  <a:cubicBezTo>
                    <a:pt x="20130" y="-24"/>
                    <a:pt x="21127" y="-24"/>
                    <a:pt x="21293" y="191"/>
                  </a:cubicBezTo>
                  <a:cubicBezTo>
                    <a:pt x="21459" y="406"/>
                    <a:pt x="20794" y="836"/>
                    <a:pt x="19299" y="1427"/>
                  </a:cubicBezTo>
                  <a:cubicBezTo>
                    <a:pt x="17804" y="2018"/>
                    <a:pt x="15477" y="2770"/>
                    <a:pt x="13733" y="3415"/>
                  </a:cubicBezTo>
                  <a:cubicBezTo>
                    <a:pt x="11988" y="4060"/>
                    <a:pt x="10825" y="4597"/>
                    <a:pt x="10077" y="5134"/>
                  </a:cubicBezTo>
                  <a:cubicBezTo>
                    <a:pt x="9330" y="5672"/>
                    <a:pt x="8997" y="6209"/>
                    <a:pt x="9579" y="6531"/>
                  </a:cubicBezTo>
                  <a:cubicBezTo>
                    <a:pt x="10161" y="6854"/>
                    <a:pt x="11656" y="6961"/>
                    <a:pt x="12902" y="7176"/>
                  </a:cubicBezTo>
                  <a:cubicBezTo>
                    <a:pt x="14148" y="7391"/>
                    <a:pt x="15145" y="7713"/>
                    <a:pt x="15477" y="8143"/>
                  </a:cubicBezTo>
                  <a:cubicBezTo>
                    <a:pt x="15810" y="8573"/>
                    <a:pt x="15477" y="9110"/>
                    <a:pt x="13484" y="10346"/>
                  </a:cubicBezTo>
                  <a:cubicBezTo>
                    <a:pt x="11490" y="11582"/>
                    <a:pt x="7834" y="13516"/>
                    <a:pt x="5342" y="14967"/>
                  </a:cubicBezTo>
                  <a:cubicBezTo>
                    <a:pt x="2850" y="16418"/>
                    <a:pt x="1521" y="17385"/>
                    <a:pt x="773" y="18245"/>
                  </a:cubicBezTo>
                  <a:cubicBezTo>
                    <a:pt x="25" y="19104"/>
                    <a:pt x="-141" y="19857"/>
                    <a:pt x="108" y="20448"/>
                  </a:cubicBezTo>
                  <a:cubicBezTo>
                    <a:pt x="357" y="21039"/>
                    <a:pt x="1022" y="21469"/>
                    <a:pt x="3681" y="21522"/>
                  </a:cubicBezTo>
                  <a:cubicBezTo>
                    <a:pt x="6339" y="21576"/>
                    <a:pt x="10991" y="21254"/>
                    <a:pt x="15644" y="20931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327" name="Line"/>
            <p:cNvSpPr/>
            <p:nvPr/>
          </p:nvSpPr>
          <p:spPr>
            <a:xfrm>
              <a:off x="6777233" y="2978562"/>
              <a:ext cx="237629" cy="21548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59" h="21349" fill="norm" stroke="1" extrusionOk="0">
                  <a:moveTo>
                    <a:pt x="241" y="8766"/>
                  </a:moveTo>
                  <a:cubicBezTo>
                    <a:pt x="50" y="7089"/>
                    <a:pt x="-141" y="5411"/>
                    <a:pt x="146" y="4258"/>
                  </a:cubicBezTo>
                  <a:cubicBezTo>
                    <a:pt x="432" y="3104"/>
                    <a:pt x="1197" y="2475"/>
                    <a:pt x="2631" y="2370"/>
                  </a:cubicBezTo>
                  <a:cubicBezTo>
                    <a:pt x="4064" y="2266"/>
                    <a:pt x="6167" y="2685"/>
                    <a:pt x="7314" y="4782"/>
                  </a:cubicBezTo>
                  <a:cubicBezTo>
                    <a:pt x="8461" y="6879"/>
                    <a:pt x="8652" y="10654"/>
                    <a:pt x="8174" y="13066"/>
                  </a:cubicBezTo>
                  <a:cubicBezTo>
                    <a:pt x="7696" y="15477"/>
                    <a:pt x="6549" y="16526"/>
                    <a:pt x="5498" y="17155"/>
                  </a:cubicBezTo>
                  <a:cubicBezTo>
                    <a:pt x="4447" y="17784"/>
                    <a:pt x="3491" y="17994"/>
                    <a:pt x="3013" y="17469"/>
                  </a:cubicBezTo>
                  <a:cubicBezTo>
                    <a:pt x="2535" y="16945"/>
                    <a:pt x="2535" y="15687"/>
                    <a:pt x="4255" y="13170"/>
                  </a:cubicBezTo>
                  <a:cubicBezTo>
                    <a:pt x="5976" y="10654"/>
                    <a:pt x="9417" y="6879"/>
                    <a:pt x="11615" y="4572"/>
                  </a:cubicBezTo>
                  <a:cubicBezTo>
                    <a:pt x="13813" y="2266"/>
                    <a:pt x="14769" y="1427"/>
                    <a:pt x="15724" y="798"/>
                  </a:cubicBezTo>
                  <a:cubicBezTo>
                    <a:pt x="16680" y="168"/>
                    <a:pt x="17636" y="-251"/>
                    <a:pt x="17827" y="168"/>
                  </a:cubicBezTo>
                  <a:cubicBezTo>
                    <a:pt x="18018" y="588"/>
                    <a:pt x="17445" y="1846"/>
                    <a:pt x="16394" y="4363"/>
                  </a:cubicBezTo>
                  <a:cubicBezTo>
                    <a:pt x="15342" y="6879"/>
                    <a:pt x="13813" y="10654"/>
                    <a:pt x="13048" y="13066"/>
                  </a:cubicBezTo>
                  <a:cubicBezTo>
                    <a:pt x="12284" y="15477"/>
                    <a:pt x="12284" y="16526"/>
                    <a:pt x="13813" y="17679"/>
                  </a:cubicBezTo>
                  <a:cubicBezTo>
                    <a:pt x="15342" y="18832"/>
                    <a:pt x="18401" y="20091"/>
                    <a:pt x="21459" y="21349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328" name="Line"/>
            <p:cNvSpPr/>
            <p:nvPr/>
          </p:nvSpPr>
          <p:spPr>
            <a:xfrm>
              <a:off x="6579833" y="3288737"/>
              <a:ext cx="377879" cy="2808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43" h="20468" fill="norm" stroke="1" extrusionOk="0">
                  <a:moveTo>
                    <a:pt x="1994" y="14297"/>
                  </a:moveTo>
                  <a:cubicBezTo>
                    <a:pt x="1029" y="17382"/>
                    <a:pt x="64" y="20468"/>
                    <a:pt x="3" y="20468"/>
                  </a:cubicBezTo>
                  <a:cubicBezTo>
                    <a:pt x="-57" y="20468"/>
                    <a:pt x="788" y="17382"/>
                    <a:pt x="3141" y="12754"/>
                  </a:cubicBezTo>
                  <a:cubicBezTo>
                    <a:pt x="5494" y="8125"/>
                    <a:pt x="9355" y="1954"/>
                    <a:pt x="12674" y="411"/>
                  </a:cubicBezTo>
                  <a:cubicBezTo>
                    <a:pt x="15992" y="-1132"/>
                    <a:pt x="18768" y="1954"/>
                    <a:pt x="21543" y="5039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329" name="Line"/>
            <p:cNvSpPr/>
            <p:nvPr/>
          </p:nvSpPr>
          <p:spPr>
            <a:xfrm>
              <a:off x="6827050" y="3295650"/>
              <a:ext cx="98912" cy="444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28" h="21600" fill="norm" stroke="1" extrusionOk="0">
                  <a:moveTo>
                    <a:pt x="8878" y="15429"/>
                  </a:moveTo>
                  <a:cubicBezTo>
                    <a:pt x="4828" y="18514"/>
                    <a:pt x="778" y="21600"/>
                    <a:pt x="103" y="21600"/>
                  </a:cubicBezTo>
                  <a:cubicBezTo>
                    <a:pt x="-572" y="21600"/>
                    <a:pt x="2128" y="18514"/>
                    <a:pt x="6178" y="14400"/>
                  </a:cubicBezTo>
                  <a:cubicBezTo>
                    <a:pt x="10228" y="10286"/>
                    <a:pt x="15628" y="5143"/>
                    <a:pt x="21028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330" name="Line"/>
            <p:cNvSpPr/>
            <p:nvPr/>
          </p:nvSpPr>
          <p:spPr>
            <a:xfrm>
              <a:off x="7141861" y="3086100"/>
              <a:ext cx="12701" cy="63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331" name="Line"/>
            <p:cNvSpPr/>
            <p:nvPr/>
          </p:nvSpPr>
          <p:spPr>
            <a:xfrm>
              <a:off x="7160911" y="3181350"/>
              <a:ext cx="6351" cy="1"/>
            </a:xfrm>
            <a:prstGeom prst="ellipse">
              <a:avLst/>
            </a:pr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332" name="Line"/>
            <p:cNvSpPr/>
            <p:nvPr/>
          </p:nvSpPr>
          <p:spPr>
            <a:xfrm>
              <a:off x="7732411" y="2793389"/>
              <a:ext cx="368301" cy="43241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21" fill="norm" stroke="1" extrusionOk="0">
                  <a:moveTo>
                    <a:pt x="0" y="1604"/>
                  </a:moveTo>
                  <a:cubicBezTo>
                    <a:pt x="124" y="1079"/>
                    <a:pt x="248" y="555"/>
                    <a:pt x="745" y="240"/>
                  </a:cubicBezTo>
                  <a:cubicBezTo>
                    <a:pt x="1241" y="-74"/>
                    <a:pt x="2110" y="-179"/>
                    <a:pt x="3538" y="555"/>
                  </a:cubicBezTo>
                  <a:cubicBezTo>
                    <a:pt x="4966" y="1289"/>
                    <a:pt x="6952" y="2862"/>
                    <a:pt x="9062" y="5011"/>
                  </a:cubicBezTo>
                  <a:cubicBezTo>
                    <a:pt x="11172" y="7161"/>
                    <a:pt x="13407" y="9887"/>
                    <a:pt x="15517" y="12718"/>
                  </a:cubicBezTo>
                  <a:cubicBezTo>
                    <a:pt x="17628" y="15549"/>
                    <a:pt x="19614" y="18485"/>
                    <a:pt x="21600" y="21421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333" name="Line"/>
            <p:cNvSpPr/>
            <p:nvPr/>
          </p:nvSpPr>
          <p:spPr>
            <a:xfrm>
              <a:off x="7880114" y="2804022"/>
              <a:ext cx="220598" cy="45352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37" h="21526" fill="norm" stroke="1" extrusionOk="0">
                  <a:moveTo>
                    <a:pt x="21237" y="127"/>
                  </a:moveTo>
                  <a:cubicBezTo>
                    <a:pt x="20014" y="26"/>
                    <a:pt x="18792" y="-74"/>
                    <a:pt x="17875" y="77"/>
                  </a:cubicBezTo>
                  <a:cubicBezTo>
                    <a:pt x="16958" y="227"/>
                    <a:pt x="16346" y="629"/>
                    <a:pt x="14411" y="2538"/>
                  </a:cubicBezTo>
                  <a:cubicBezTo>
                    <a:pt x="12475" y="4447"/>
                    <a:pt x="9214" y="7863"/>
                    <a:pt x="6463" y="10676"/>
                  </a:cubicBezTo>
                  <a:cubicBezTo>
                    <a:pt x="3712" y="13489"/>
                    <a:pt x="1471" y="15699"/>
                    <a:pt x="554" y="17407"/>
                  </a:cubicBezTo>
                  <a:cubicBezTo>
                    <a:pt x="-363" y="19115"/>
                    <a:pt x="45" y="20320"/>
                    <a:pt x="452" y="2152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334" name="Line"/>
            <p:cNvSpPr/>
            <p:nvPr/>
          </p:nvSpPr>
          <p:spPr>
            <a:xfrm>
              <a:off x="8183261" y="3067991"/>
              <a:ext cx="127001" cy="1810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532" fill="norm" stroke="1" extrusionOk="0">
                  <a:moveTo>
                    <a:pt x="0" y="20532"/>
                  </a:moveTo>
                  <a:cubicBezTo>
                    <a:pt x="1080" y="10932"/>
                    <a:pt x="2160" y="1332"/>
                    <a:pt x="5760" y="132"/>
                  </a:cubicBezTo>
                  <a:cubicBezTo>
                    <a:pt x="9360" y="-1068"/>
                    <a:pt x="15480" y="6132"/>
                    <a:pt x="21600" y="1333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335" name="Line"/>
            <p:cNvSpPr/>
            <p:nvPr/>
          </p:nvSpPr>
          <p:spPr>
            <a:xfrm>
              <a:off x="8215011" y="3213100"/>
              <a:ext cx="101601" cy="1"/>
            </a:xfrm>
            <a:prstGeom prst="ellipse">
              <a:avLst/>
            </a:pr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336" name="Line"/>
            <p:cNvSpPr/>
            <p:nvPr/>
          </p:nvSpPr>
          <p:spPr>
            <a:xfrm>
              <a:off x="8686090" y="2592324"/>
              <a:ext cx="227422" cy="93827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89" h="21565" fill="norm" stroke="1" extrusionOk="0">
                  <a:moveTo>
                    <a:pt x="21489" y="1279"/>
                  </a:moveTo>
                  <a:cubicBezTo>
                    <a:pt x="20889" y="841"/>
                    <a:pt x="20289" y="403"/>
                    <a:pt x="18889" y="184"/>
                  </a:cubicBezTo>
                  <a:cubicBezTo>
                    <a:pt x="17489" y="-35"/>
                    <a:pt x="15289" y="-35"/>
                    <a:pt x="13189" y="62"/>
                  </a:cubicBezTo>
                  <a:cubicBezTo>
                    <a:pt x="11089" y="160"/>
                    <a:pt x="9089" y="354"/>
                    <a:pt x="7589" y="670"/>
                  </a:cubicBezTo>
                  <a:cubicBezTo>
                    <a:pt x="6089" y="987"/>
                    <a:pt x="5089" y="1424"/>
                    <a:pt x="4589" y="1765"/>
                  </a:cubicBezTo>
                  <a:cubicBezTo>
                    <a:pt x="4089" y="2106"/>
                    <a:pt x="4089" y="2349"/>
                    <a:pt x="5589" y="2811"/>
                  </a:cubicBezTo>
                  <a:cubicBezTo>
                    <a:pt x="7089" y="3273"/>
                    <a:pt x="10089" y="3954"/>
                    <a:pt x="12389" y="4562"/>
                  </a:cubicBezTo>
                  <a:cubicBezTo>
                    <a:pt x="14689" y="5170"/>
                    <a:pt x="16289" y="5706"/>
                    <a:pt x="16689" y="6338"/>
                  </a:cubicBezTo>
                  <a:cubicBezTo>
                    <a:pt x="17089" y="6970"/>
                    <a:pt x="16289" y="7700"/>
                    <a:pt x="14389" y="8454"/>
                  </a:cubicBezTo>
                  <a:cubicBezTo>
                    <a:pt x="12489" y="9208"/>
                    <a:pt x="9489" y="9987"/>
                    <a:pt x="7389" y="10424"/>
                  </a:cubicBezTo>
                  <a:cubicBezTo>
                    <a:pt x="5289" y="10862"/>
                    <a:pt x="4089" y="10960"/>
                    <a:pt x="2989" y="10960"/>
                  </a:cubicBezTo>
                  <a:cubicBezTo>
                    <a:pt x="1889" y="10960"/>
                    <a:pt x="889" y="10862"/>
                    <a:pt x="889" y="10765"/>
                  </a:cubicBezTo>
                  <a:cubicBezTo>
                    <a:pt x="889" y="10668"/>
                    <a:pt x="1889" y="10570"/>
                    <a:pt x="2989" y="10522"/>
                  </a:cubicBezTo>
                  <a:cubicBezTo>
                    <a:pt x="4089" y="10473"/>
                    <a:pt x="5289" y="10473"/>
                    <a:pt x="6389" y="10619"/>
                  </a:cubicBezTo>
                  <a:cubicBezTo>
                    <a:pt x="7489" y="10765"/>
                    <a:pt x="8489" y="11057"/>
                    <a:pt x="8789" y="11616"/>
                  </a:cubicBezTo>
                  <a:cubicBezTo>
                    <a:pt x="9089" y="12176"/>
                    <a:pt x="8689" y="13003"/>
                    <a:pt x="7489" y="14122"/>
                  </a:cubicBezTo>
                  <a:cubicBezTo>
                    <a:pt x="6289" y="15241"/>
                    <a:pt x="4289" y="16651"/>
                    <a:pt x="2889" y="17697"/>
                  </a:cubicBezTo>
                  <a:cubicBezTo>
                    <a:pt x="1489" y="18743"/>
                    <a:pt x="689" y="19424"/>
                    <a:pt x="289" y="19911"/>
                  </a:cubicBezTo>
                  <a:cubicBezTo>
                    <a:pt x="-111" y="20397"/>
                    <a:pt x="-111" y="20689"/>
                    <a:pt x="389" y="20933"/>
                  </a:cubicBezTo>
                  <a:cubicBezTo>
                    <a:pt x="889" y="21176"/>
                    <a:pt x="1889" y="21370"/>
                    <a:pt x="4989" y="21468"/>
                  </a:cubicBezTo>
                  <a:cubicBezTo>
                    <a:pt x="8089" y="21565"/>
                    <a:pt x="13289" y="21565"/>
                    <a:pt x="18489" y="2156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337" name="Line"/>
            <p:cNvSpPr/>
            <p:nvPr/>
          </p:nvSpPr>
          <p:spPr>
            <a:xfrm>
              <a:off x="9209513" y="2443619"/>
              <a:ext cx="224699" cy="23181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30" h="21311" fill="norm" stroke="1" extrusionOk="0">
                  <a:moveTo>
                    <a:pt x="5079" y="2439"/>
                  </a:moveTo>
                  <a:cubicBezTo>
                    <a:pt x="5886" y="1271"/>
                    <a:pt x="6694" y="104"/>
                    <a:pt x="7198" y="6"/>
                  </a:cubicBezTo>
                  <a:cubicBezTo>
                    <a:pt x="7703" y="-91"/>
                    <a:pt x="7905" y="882"/>
                    <a:pt x="7097" y="3314"/>
                  </a:cubicBezTo>
                  <a:cubicBezTo>
                    <a:pt x="6290" y="5747"/>
                    <a:pt x="4473" y="9639"/>
                    <a:pt x="3363" y="12071"/>
                  </a:cubicBezTo>
                  <a:cubicBezTo>
                    <a:pt x="2252" y="14504"/>
                    <a:pt x="1849" y="15477"/>
                    <a:pt x="1243" y="16741"/>
                  </a:cubicBezTo>
                  <a:cubicBezTo>
                    <a:pt x="637" y="18006"/>
                    <a:pt x="-170" y="19563"/>
                    <a:pt x="32" y="20439"/>
                  </a:cubicBezTo>
                  <a:cubicBezTo>
                    <a:pt x="234" y="21314"/>
                    <a:pt x="1445" y="21509"/>
                    <a:pt x="4574" y="21120"/>
                  </a:cubicBezTo>
                  <a:cubicBezTo>
                    <a:pt x="7703" y="20731"/>
                    <a:pt x="12750" y="19758"/>
                    <a:pt x="15879" y="18882"/>
                  </a:cubicBezTo>
                  <a:cubicBezTo>
                    <a:pt x="19008" y="18006"/>
                    <a:pt x="20219" y="17228"/>
                    <a:pt x="21430" y="1645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338" name="Line"/>
            <p:cNvSpPr/>
            <p:nvPr/>
          </p:nvSpPr>
          <p:spPr>
            <a:xfrm>
              <a:off x="9338961" y="2590800"/>
              <a:ext cx="30956" cy="1587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60" h="21600" fill="norm" stroke="1" extrusionOk="0">
                  <a:moveTo>
                    <a:pt x="0" y="0"/>
                  </a:moveTo>
                  <a:cubicBezTo>
                    <a:pt x="7200" y="576"/>
                    <a:pt x="14400" y="1152"/>
                    <a:pt x="18000" y="2160"/>
                  </a:cubicBezTo>
                  <a:cubicBezTo>
                    <a:pt x="21600" y="3168"/>
                    <a:pt x="21600" y="4608"/>
                    <a:pt x="20160" y="7920"/>
                  </a:cubicBezTo>
                  <a:cubicBezTo>
                    <a:pt x="18720" y="11232"/>
                    <a:pt x="15840" y="16416"/>
                    <a:pt x="1296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339" name="Line"/>
            <p:cNvSpPr/>
            <p:nvPr/>
          </p:nvSpPr>
          <p:spPr>
            <a:xfrm>
              <a:off x="9971709" y="2578100"/>
              <a:ext cx="170220" cy="10583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83" h="21176" fill="norm" stroke="1" extrusionOk="0">
                  <a:moveTo>
                    <a:pt x="3441" y="0"/>
                  </a:moveTo>
                  <a:cubicBezTo>
                    <a:pt x="2387" y="3812"/>
                    <a:pt x="1333" y="7624"/>
                    <a:pt x="675" y="11012"/>
                  </a:cubicBezTo>
                  <a:cubicBezTo>
                    <a:pt x="16" y="14400"/>
                    <a:pt x="-247" y="17365"/>
                    <a:pt x="280" y="19059"/>
                  </a:cubicBezTo>
                  <a:cubicBezTo>
                    <a:pt x="807" y="20753"/>
                    <a:pt x="2124" y="21176"/>
                    <a:pt x="3441" y="21176"/>
                  </a:cubicBezTo>
                  <a:cubicBezTo>
                    <a:pt x="4758" y="21176"/>
                    <a:pt x="6075" y="20753"/>
                    <a:pt x="7392" y="20329"/>
                  </a:cubicBezTo>
                  <a:cubicBezTo>
                    <a:pt x="8709" y="19906"/>
                    <a:pt x="10026" y="19482"/>
                    <a:pt x="11212" y="19906"/>
                  </a:cubicBezTo>
                  <a:cubicBezTo>
                    <a:pt x="12397" y="20329"/>
                    <a:pt x="13451" y="21600"/>
                    <a:pt x="15031" y="20541"/>
                  </a:cubicBezTo>
                  <a:cubicBezTo>
                    <a:pt x="16612" y="19482"/>
                    <a:pt x="18719" y="16094"/>
                    <a:pt x="19904" y="13129"/>
                  </a:cubicBezTo>
                  <a:cubicBezTo>
                    <a:pt x="21090" y="10165"/>
                    <a:pt x="21353" y="7624"/>
                    <a:pt x="21090" y="5506"/>
                  </a:cubicBezTo>
                  <a:cubicBezTo>
                    <a:pt x="20826" y="3388"/>
                    <a:pt x="20036" y="1694"/>
                    <a:pt x="19246" y="1694"/>
                  </a:cubicBezTo>
                  <a:cubicBezTo>
                    <a:pt x="18455" y="1694"/>
                    <a:pt x="17665" y="3388"/>
                    <a:pt x="16875" y="508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340" name="Line"/>
            <p:cNvSpPr/>
            <p:nvPr/>
          </p:nvSpPr>
          <p:spPr>
            <a:xfrm>
              <a:off x="10215261" y="2635250"/>
              <a:ext cx="19051" cy="127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341" name="Line"/>
            <p:cNvSpPr/>
            <p:nvPr/>
          </p:nvSpPr>
          <p:spPr>
            <a:xfrm>
              <a:off x="10240661" y="2512166"/>
              <a:ext cx="148952" cy="3284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11" h="21482" fill="norm" stroke="1" extrusionOk="0">
                  <a:moveTo>
                    <a:pt x="12600" y="8051"/>
                  </a:moveTo>
                  <a:cubicBezTo>
                    <a:pt x="11700" y="11374"/>
                    <a:pt x="10800" y="14697"/>
                    <a:pt x="10350" y="16705"/>
                  </a:cubicBezTo>
                  <a:cubicBezTo>
                    <a:pt x="9900" y="18713"/>
                    <a:pt x="9900" y="19405"/>
                    <a:pt x="9900" y="20097"/>
                  </a:cubicBezTo>
                  <a:cubicBezTo>
                    <a:pt x="9900" y="20790"/>
                    <a:pt x="9900" y="21482"/>
                    <a:pt x="9750" y="21482"/>
                  </a:cubicBezTo>
                  <a:cubicBezTo>
                    <a:pt x="9600" y="21482"/>
                    <a:pt x="9300" y="20790"/>
                    <a:pt x="9000" y="18090"/>
                  </a:cubicBezTo>
                  <a:cubicBezTo>
                    <a:pt x="8700" y="15390"/>
                    <a:pt x="8400" y="10682"/>
                    <a:pt x="8550" y="7636"/>
                  </a:cubicBezTo>
                  <a:cubicBezTo>
                    <a:pt x="8700" y="4590"/>
                    <a:pt x="9300" y="3205"/>
                    <a:pt x="11250" y="2097"/>
                  </a:cubicBezTo>
                  <a:cubicBezTo>
                    <a:pt x="13200" y="990"/>
                    <a:pt x="16500" y="159"/>
                    <a:pt x="18600" y="20"/>
                  </a:cubicBezTo>
                  <a:cubicBezTo>
                    <a:pt x="20700" y="-118"/>
                    <a:pt x="21600" y="436"/>
                    <a:pt x="20850" y="1751"/>
                  </a:cubicBezTo>
                  <a:cubicBezTo>
                    <a:pt x="20100" y="3067"/>
                    <a:pt x="17700" y="5144"/>
                    <a:pt x="13950" y="6528"/>
                  </a:cubicBezTo>
                  <a:cubicBezTo>
                    <a:pt x="10200" y="7913"/>
                    <a:pt x="5100" y="8605"/>
                    <a:pt x="0" y="9297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342" name="Line"/>
            <p:cNvSpPr/>
            <p:nvPr/>
          </p:nvSpPr>
          <p:spPr>
            <a:xfrm>
              <a:off x="10513711" y="2603500"/>
              <a:ext cx="19051" cy="1"/>
            </a:xfrm>
            <a:prstGeom prst="ellipse">
              <a:avLst/>
            </a:pr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343" name="Line"/>
            <p:cNvSpPr/>
            <p:nvPr/>
          </p:nvSpPr>
          <p:spPr>
            <a:xfrm>
              <a:off x="10831859" y="2503889"/>
              <a:ext cx="145403" cy="20300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04" h="20925" fill="norm" stroke="1" extrusionOk="0">
                  <a:moveTo>
                    <a:pt x="21504" y="5032"/>
                  </a:moveTo>
                  <a:cubicBezTo>
                    <a:pt x="20565" y="3068"/>
                    <a:pt x="19626" y="1104"/>
                    <a:pt x="18374" y="341"/>
                  </a:cubicBezTo>
                  <a:cubicBezTo>
                    <a:pt x="17121" y="-423"/>
                    <a:pt x="15556" y="13"/>
                    <a:pt x="12582" y="2522"/>
                  </a:cubicBezTo>
                  <a:cubicBezTo>
                    <a:pt x="9608" y="5032"/>
                    <a:pt x="5226" y="9613"/>
                    <a:pt x="2878" y="12559"/>
                  </a:cubicBezTo>
                  <a:cubicBezTo>
                    <a:pt x="530" y="15504"/>
                    <a:pt x="217" y="16813"/>
                    <a:pt x="61" y="18013"/>
                  </a:cubicBezTo>
                  <a:cubicBezTo>
                    <a:pt x="-96" y="19213"/>
                    <a:pt x="-96" y="20304"/>
                    <a:pt x="1939" y="20741"/>
                  </a:cubicBezTo>
                  <a:cubicBezTo>
                    <a:pt x="3974" y="21177"/>
                    <a:pt x="8043" y="20959"/>
                    <a:pt x="11487" y="18777"/>
                  </a:cubicBezTo>
                  <a:cubicBezTo>
                    <a:pt x="14930" y="16595"/>
                    <a:pt x="17747" y="12450"/>
                    <a:pt x="18530" y="9177"/>
                  </a:cubicBezTo>
                  <a:cubicBezTo>
                    <a:pt x="19313" y="5904"/>
                    <a:pt x="18061" y="3504"/>
                    <a:pt x="16495" y="2413"/>
                  </a:cubicBezTo>
                  <a:cubicBezTo>
                    <a:pt x="14930" y="1322"/>
                    <a:pt x="13052" y="1541"/>
                    <a:pt x="12269" y="2195"/>
                  </a:cubicBezTo>
                  <a:cubicBezTo>
                    <a:pt x="11487" y="2850"/>
                    <a:pt x="11800" y="3941"/>
                    <a:pt x="12113" y="503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344" name="Line"/>
            <p:cNvSpPr/>
            <p:nvPr/>
          </p:nvSpPr>
          <p:spPr>
            <a:xfrm>
              <a:off x="11047111" y="2641600"/>
              <a:ext cx="6351" cy="127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345" name="Line"/>
            <p:cNvSpPr/>
            <p:nvPr/>
          </p:nvSpPr>
          <p:spPr>
            <a:xfrm>
              <a:off x="11091561" y="2489178"/>
              <a:ext cx="200244" cy="27307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66" h="21436" fill="norm" stroke="1" extrusionOk="0">
                  <a:moveTo>
                    <a:pt x="1336" y="4488"/>
                  </a:moveTo>
                  <a:cubicBezTo>
                    <a:pt x="668" y="3824"/>
                    <a:pt x="0" y="3159"/>
                    <a:pt x="0" y="2494"/>
                  </a:cubicBezTo>
                  <a:cubicBezTo>
                    <a:pt x="0" y="1830"/>
                    <a:pt x="668" y="1165"/>
                    <a:pt x="3006" y="667"/>
                  </a:cubicBezTo>
                  <a:cubicBezTo>
                    <a:pt x="5344" y="168"/>
                    <a:pt x="9353" y="-164"/>
                    <a:pt x="12804" y="85"/>
                  </a:cubicBezTo>
                  <a:cubicBezTo>
                    <a:pt x="16256" y="334"/>
                    <a:pt x="19151" y="1165"/>
                    <a:pt x="20375" y="2494"/>
                  </a:cubicBezTo>
                  <a:cubicBezTo>
                    <a:pt x="21600" y="3824"/>
                    <a:pt x="21155" y="5651"/>
                    <a:pt x="19373" y="8891"/>
                  </a:cubicBezTo>
                  <a:cubicBezTo>
                    <a:pt x="17592" y="12131"/>
                    <a:pt x="14474" y="16784"/>
                    <a:pt x="11357" y="2143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346" name="Line"/>
            <p:cNvSpPr/>
            <p:nvPr/>
          </p:nvSpPr>
          <p:spPr>
            <a:xfrm>
              <a:off x="11142361" y="2647950"/>
              <a:ext cx="165101" cy="381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831" y="16800"/>
                    <a:pt x="1662" y="12000"/>
                    <a:pt x="5262" y="8400"/>
                  </a:cubicBezTo>
                  <a:cubicBezTo>
                    <a:pt x="8862" y="4800"/>
                    <a:pt x="15231" y="24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347" name="Line"/>
            <p:cNvSpPr/>
            <p:nvPr/>
          </p:nvSpPr>
          <p:spPr>
            <a:xfrm>
              <a:off x="11409061" y="2552700"/>
              <a:ext cx="50801" cy="2540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6200" y="4500"/>
                    <a:pt x="10800" y="9000"/>
                    <a:pt x="7200" y="12600"/>
                  </a:cubicBezTo>
                  <a:cubicBezTo>
                    <a:pt x="3600" y="16200"/>
                    <a:pt x="1800" y="1890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348" name="Line"/>
            <p:cNvSpPr/>
            <p:nvPr/>
          </p:nvSpPr>
          <p:spPr>
            <a:xfrm>
              <a:off x="9221766" y="3175850"/>
              <a:ext cx="192399" cy="37502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41" h="21500" fill="norm" stroke="1" extrusionOk="0">
                  <a:moveTo>
                    <a:pt x="18635" y="2135"/>
                  </a:moveTo>
                  <a:cubicBezTo>
                    <a:pt x="20043" y="1407"/>
                    <a:pt x="21452" y="679"/>
                    <a:pt x="21335" y="315"/>
                  </a:cubicBezTo>
                  <a:cubicBezTo>
                    <a:pt x="21217" y="-49"/>
                    <a:pt x="19574" y="-49"/>
                    <a:pt x="16522" y="72"/>
                  </a:cubicBezTo>
                  <a:cubicBezTo>
                    <a:pt x="13469" y="194"/>
                    <a:pt x="9009" y="436"/>
                    <a:pt x="6074" y="679"/>
                  </a:cubicBezTo>
                  <a:cubicBezTo>
                    <a:pt x="3139" y="922"/>
                    <a:pt x="1730" y="1164"/>
                    <a:pt x="909" y="1589"/>
                  </a:cubicBezTo>
                  <a:cubicBezTo>
                    <a:pt x="87" y="2014"/>
                    <a:pt x="-148" y="2621"/>
                    <a:pt x="87" y="3955"/>
                  </a:cubicBezTo>
                  <a:cubicBezTo>
                    <a:pt x="322" y="5290"/>
                    <a:pt x="1026" y="7353"/>
                    <a:pt x="1378" y="8870"/>
                  </a:cubicBezTo>
                  <a:cubicBezTo>
                    <a:pt x="1730" y="10387"/>
                    <a:pt x="1730" y="11358"/>
                    <a:pt x="1378" y="12207"/>
                  </a:cubicBezTo>
                  <a:cubicBezTo>
                    <a:pt x="1026" y="13057"/>
                    <a:pt x="322" y="13785"/>
                    <a:pt x="439" y="13906"/>
                  </a:cubicBezTo>
                  <a:cubicBezTo>
                    <a:pt x="556" y="14027"/>
                    <a:pt x="1495" y="13542"/>
                    <a:pt x="3491" y="13239"/>
                  </a:cubicBezTo>
                  <a:cubicBezTo>
                    <a:pt x="5487" y="12935"/>
                    <a:pt x="8539" y="12814"/>
                    <a:pt x="11239" y="13117"/>
                  </a:cubicBezTo>
                  <a:cubicBezTo>
                    <a:pt x="13939" y="13421"/>
                    <a:pt x="16287" y="14149"/>
                    <a:pt x="17813" y="15180"/>
                  </a:cubicBezTo>
                  <a:cubicBezTo>
                    <a:pt x="19339" y="16212"/>
                    <a:pt x="20043" y="17547"/>
                    <a:pt x="20278" y="18517"/>
                  </a:cubicBezTo>
                  <a:cubicBezTo>
                    <a:pt x="20513" y="19488"/>
                    <a:pt x="20278" y="20095"/>
                    <a:pt x="19691" y="20580"/>
                  </a:cubicBezTo>
                  <a:cubicBezTo>
                    <a:pt x="19104" y="21066"/>
                    <a:pt x="18165" y="21430"/>
                    <a:pt x="15700" y="21490"/>
                  </a:cubicBezTo>
                  <a:cubicBezTo>
                    <a:pt x="13235" y="21551"/>
                    <a:pt x="9243" y="21308"/>
                    <a:pt x="7013" y="20884"/>
                  </a:cubicBezTo>
                  <a:cubicBezTo>
                    <a:pt x="4782" y="20459"/>
                    <a:pt x="4313" y="19852"/>
                    <a:pt x="3843" y="1924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349" name="Line"/>
            <p:cNvSpPr/>
            <p:nvPr/>
          </p:nvSpPr>
          <p:spPr>
            <a:xfrm>
              <a:off x="10081911" y="3296856"/>
              <a:ext cx="172805" cy="1597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46" h="20894" fill="norm" stroke="1" extrusionOk="0">
                  <a:moveTo>
                    <a:pt x="0" y="5657"/>
                  </a:moveTo>
                  <a:cubicBezTo>
                    <a:pt x="260" y="3165"/>
                    <a:pt x="520" y="673"/>
                    <a:pt x="651" y="119"/>
                  </a:cubicBezTo>
                  <a:cubicBezTo>
                    <a:pt x="781" y="-435"/>
                    <a:pt x="781" y="950"/>
                    <a:pt x="911" y="4134"/>
                  </a:cubicBezTo>
                  <a:cubicBezTo>
                    <a:pt x="1041" y="7319"/>
                    <a:pt x="1301" y="12303"/>
                    <a:pt x="1952" y="15488"/>
                  </a:cubicBezTo>
                  <a:cubicBezTo>
                    <a:pt x="2602" y="18673"/>
                    <a:pt x="3643" y="20057"/>
                    <a:pt x="4814" y="20611"/>
                  </a:cubicBezTo>
                  <a:cubicBezTo>
                    <a:pt x="5986" y="21165"/>
                    <a:pt x="7287" y="20888"/>
                    <a:pt x="8067" y="19919"/>
                  </a:cubicBezTo>
                  <a:cubicBezTo>
                    <a:pt x="8848" y="18950"/>
                    <a:pt x="9108" y="17288"/>
                    <a:pt x="9629" y="17011"/>
                  </a:cubicBezTo>
                  <a:cubicBezTo>
                    <a:pt x="10149" y="16734"/>
                    <a:pt x="10930" y="17842"/>
                    <a:pt x="11971" y="18534"/>
                  </a:cubicBezTo>
                  <a:cubicBezTo>
                    <a:pt x="13012" y="19227"/>
                    <a:pt x="14313" y="19503"/>
                    <a:pt x="16005" y="17703"/>
                  </a:cubicBezTo>
                  <a:cubicBezTo>
                    <a:pt x="17696" y="15903"/>
                    <a:pt x="19778" y="12027"/>
                    <a:pt x="20689" y="8980"/>
                  </a:cubicBezTo>
                  <a:cubicBezTo>
                    <a:pt x="21600" y="5934"/>
                    <a:pt x="21340" y="3719"/>
                    <a:pt x="20299" y="2473"/>
                  </a:cubicBezTo>
                  <a:cubicBezTo>
                    <a:pt x="19258" y="1227"/>
                    <a:pt x="17436" y="950"/>
                    <a:pt x="16525" y="1503"/>
                  </a:cubicBezTo>
                  <a:cubicBezTo>
                    <a:pt x="15614" y="2057"/>
                    <a:pt x="15614" y="3442"/>
                    <a:pt x="15614" y="4827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350" name="Line"/>
            <p:cNvSpPr/>
            <p:nvPr/>
          </p:nvSpPr>
          <p:spPr>
            <a:xfrm>
              <a:off x="10348611" y="3371850"/>
              <a:ext cx="1" cy="444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6200" h="21600" fill="norm" stroke="1" extrusionOk="0">
                  <a:moveTo>
                    <a:pt x="0" y="21600"/>
                  </a:moveTo>
                  <a:cubicBezTo>
                    <a:pt x="21600" y="14400"/>
                    <a:pt x="21600" y="7200"/>
                    <a:pt x="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351" name="Line"/>
            <p:cNvSpPr/>
            <p:nvPr/>
          </p:nvSpPr>
          <p:spPr>
            <a:xfrm>
              <a:off x="10374011" y="3207544"/>
              <a:ext cx="157537" cy="38655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53" h="21556" fill="norm" stroke="1" extrusionOk="0">
                  <a:moveTo>
                    <a:pt x="11084" y="7392"/>
                  </a:moveTo>
                  <a:cubicBezTo>
                    <a:pt x="10232" y="10815"/>
                    <a:pt x="9379" y="14238"/>
                    <a:pt x="8953" y="16245"/>
                  </a:cubicBezTo>
                  <a:cubicBezTo>
                    <a:pt x="8526" y="18251"/>
                    <a:pt x="8526" y="18841"/>
                    <a:pt x="8242" y="19667"/>
                  </a:cubicBezTo>
                  <a:cubicBezTo>
                    <a:pt x="7958" y="20494"/>
                    <a:pt x="7389" y="21556"/>
                    <a:pt x="6821" y="21556"/>
                  </a:cubicBezTo>
                  <a:cubicBezTo>
                    <a:pt x="6253" y="21556"/>
                    <a:pt x="5684" y="20494"/>
                    <a:pt x="5116" y="17779"/>
                  </a:cubicBezTo>
                  <a:cubicBezTo>
                    <a:pt x="4547" y="15064"/>
                    <a:pt x="3979" y="10697"/>
                    <a:pt x="4832" y="7569"/>
                  </a:cubicBezTo>
                  <a:cubicBezTo>
                    <a:pt x="5684" y="4441"/>
                    <a:pt x="7958" y="2553"/>
                    <a:pt x="9805" y="1490"/>
                  </a:cubicBezTo>
                  <a:cubicBezTo>
                    <a:pt x="11653" y="428"/>
                    <a:pt x="13074" y="192"/>
                    <a:pt x="14779" y="74"/>
                  </a:cubicBezTo>
                  <a:cubicBezTo>
                    <a:pt x="16484" y="-44"/>
                    <a:pt x="18474" y="-44"/>
                    <a:pt x="19753" y="251"/>
                  </a:cubicBezTo>
                  <a:cubicBezTo>
                    <a:pt x="21032" y="546"/>
                    <a:pt x="21600" y="1136"/>
                    <a:pt x="20747" y="2022"/>
                  </a:cubicBezTo>
                  <a:cubicBezTo>
                    <a:pt x="19895" y="2907"/>
                    <a:pt x="17621" y="4087"/>
                    <a:pt x="13926" y="5267"/>
                  </a:cubicBezTo>
                  <a:cubicBezTo>
                    <a:pt x="10232" y="6448"/>
                    <a:pt x="5116" y="7628"/>
                    <a:pt x="0" y="880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352" name="Line"/>
            <p:cNvSpPr/>
            <p:nvPr/>
          </p:nvSpPr>
          <p:spPr>
            <a:xfrm>
              <a:off x="10621661" y="3321050"/>
              <a:ext cx="12701" cy="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16200" fill="norm" stroke="1" extrusionOk="0">
                  <a:moveTo>
                    <a:pt x="21600" y="0"/>
                  </a:moveTo>
                  <a:cubicBezTo>
                    <a:pt x="14400" y="21600"/>
                    <a:pt x="7200" y="21600"/>
                    <a:pt x="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353" name="Line"/>
            <p:cNvSpPr/>
            <p:nvPr/>
          </p:nvSpPr>
          <p:spPr>
            <a:xfrm>
              <a:off x="10905429" y="3163241"/>
              <a:ext cx="135333" cy="23983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46" h="21282" fill="norm" stroke="1" extrusionOk="0">
                  <a:moveTo>
                    <a:pt x="21246" y="1043"/>
                  </a:moveTo>
                  <a:cubicBezTo>
                    <a:pt x="19252" y="479"/>
                    <a:pt x="17258" y="-84"/>
                    <a:pt x="15597" y="10"/>
                  </a:cubicBezTo>
                  <a:cubicBezTo>
                    <a:pt x="13935" y="104"/>
                    <a:pt x="12606" y="855"/>
                    <a:pt x="10114" y="3485"/>
                  </a:cubicBezTo>
                  <a:cubicBezTo>
                    <a:pt x="7621" y="6114"/>
                    <a:pt x="3966" y="10622"/>
                    <a:pt x="1972" y="13815"/>
                  </a:cubicBezTo>
                  <a:cubicBezTo>
                    <a:pt x="-22" y="17008"/>
                    <a:pt x="-354" y="18886"/>
                    <a:pt x="311" y="20013"/>
                  </a:cubicBezTo>
                  <a:cubicBezTo>
                    <a:pt x="975" y="21140"/>
                    <a:pt x="2637" y="21516"/>
                    <a:pt x="5295" y="21140"/>
                  </a:cubicBezTo>
                  <a:cubicBezTo>
                    <a:pt x="7954" y="20765"/>
                    <a:pt x="11609" y="19638"/>
                    <a:pt x="14268" y="17572"/>
                  </a:cubicBezTo>
                  <a:cubicBezTo>
                    <a:pt x="16926" y="15506"/>
                    <a:pt x="18588" y="12500"/>
                    <a:pt x="19086" y="9683"/>
                  </a:cubicBezTo>
                  <a:cubicBezTo>
                    <a:pt x="19584" y="6866"/>
                    <a:pt x="18920" y="4236"/>
                    <a:pt x="17757" y="2639"/>
                  </a:cubicBezTo>
                  <a:cubicBezTo>
                    <a:pt x="16594" y="1043"/>
                    <a:pt x="14932" y="479"/>
                    <a:pt x="13603" y="573"/>
                  </a:cubicBezTo>
                  <a:cubicBezTo>
                    <a:pt x="12274" y="667"/>
                    <a:pt x="11277" y="1419"/>
                    <a:pt x="10280" y="217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354" name="Line"/>
            <p:cNvSpPr/>
            <p:nvPr/>
          </p:nvSpPr>
          <p:spPr>
            <a:xfrm>
              <a:off x="11155061" y="3314700"/>
              <a:ext cx="12701" cy="63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21600"/>
                  </a:moveTo>
                  <a:cubicBezTo>
                    <a:pt x="14400" y="14400"/>
                    <a:pt x="7200" y="7200"/>
                    <a:pt x="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355" name="Line"/>
            <p:cNvSpPr/>
            <p:nvPr/>
          </p:nvSpPr>
          <p:spPr>
            <a:xfrm>
              <a:off x="11224911" y="3126216"/>
              <a:ext cx="209551" cy="24408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289" fill="norm" stroke="1" extrusionOk="0">
                  <a:moveTo>
                    <a:pt x="0" y="9239"/>
                  </a:moveTo>
                  <a:cubicBezTo>
                    <a:pt x="0" y="7209"/>
                    <a:pt x="0" y="5178"/>
                    <a:pt x="873" y="3609"/>
                  </a:cubicBezTo>
                  <a:cubicBezTo>
                    <a:pt x="1745" y="2039"/>
                    <a:pt x="3491" y="932"/>
                    <a:pt x="4909" y="378"/>
                  </a:cubicBezTo>
                  <a:cubicBezTo>
                    <a:pt x="6327" y="-176"/>
                    <a:pt x="7418" y="-176"/>
                    <a:pt x="8400" y="747"/>
                  </a:cubicBezTo>
                  <a:cubicBezTo>
                    <a:pt x="9382" y="1670"/>
                    <a:pt x="10255" y="3516"/>
                    <a:pt x="9491" y="6470"/>
                  </a:cubicBezTo>
                  <a:cubicBezTo>
                    <a:pt x="8727" y="9424"/>
                    <a:pt x="6327" y="13486"/>
                    <a:pt x="4691" y="16162"/>
                  </a:cubicBezTo>
                  <a:cubicBezTo>
                    <a:pt x="3055" y="18839"/>
                    <a:pt x="2182" y="20132"/>
                    <a:pt x="2291" y="20778"/>
                  </a:cubicBezTo>
                  <a:cubicBezTo>
                    <a:pt x="2400" y="21424"/>
                    <a:pt x="3491" y="21424"/>
                    <a:pt x="6873" y="20962"/>
                  </a:cubicBezTo>
                  <a:cubicBezTo>
                    <a:pt x="10255" y="20501"/>
                    <a:pt x="15927" y="19578"/>
                    <a:pt x="21600" y="1865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356" name="Line"/>
            <p:cNvSpPr/>
            <p:nvPr/>
          </p:nvSpPr>
          <p:spPr>
            <a:xfrm>
              <a:off x="11451179" y="3110421"/>
              <a:ext cx="128828" cy="27412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04" h="21354" fill="norm" stroke="1" extrusionOk="0">
                  <a:moveTo>
                    <a:pt x="19197" y="7009"/>
                  </a:moveTo>
                  <a:cubicBezTo>
                    <a:pt x="18500" y="5030"/>
                    <a:pt x="17803" y="3052"/>
                    <a:pt x="16932" y="1733"/>
                  </a:cubicBezTo>
                  <a:cubicBezTo>
                    <a:pt x="16061" y="414"/>
                    <a:pt x="15016" y="-246"/>
                    <a:pt x="12229" y="84"/>
                  </a:cubicBezTo>
                  <a:cubicBezTo>
                    <a:pt x="9442" y="414"/>
                    <a:pt x="4913" y="1733"/>
                    <a:pt x="2474" y="2804"/>
                  </a:cubicBezTo>
                  <a:cubicBezTo>
                    <a:pt x="35" y="3876"/>
                    <a:pt x="-313" y="4701"/>
                    <a:pt x="210" y="5772"/>
                  </a:cubicBezTo>
                  <a:cubicBezTo>
                    <a:pt x="732" y="6844"/>
                    <a:pt x="2126" y="8163"/>
                    <a:pt x="4913" y="8493"/>
                  </a:cubicBezTo>
                  <a:cubicBezTo>
                    <a:pt x="7700" y="8823"/>
                    <a:pt x="11881" y="8163"/>
                    <a:pt x="14842" y="7669"/>
                  </a:cubicBezTo>
                  <a:cubicBezTo>
                    <a:pt x="17803" y="7174"/>
                    <a:pt x="19545" y="6844"/>
                    <a:pt x="20416" y="7091"/>
                  </a:cubicBezTo>
                  <a:cubicBezTo>
                    <a:pt x="21287" y="7339"/>
                    <a:pt x="21287" y="8163"/>
                    <a:pt x="21113" y="10636"/>
                  </a:cubicBezTo>
                  <a:cubicBezTo>
                    <a:pt x="20939" y="13110"/>
                    <a:pt x="20590" y="17232"/>
                    <a:pt x="20242" y="21354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357" name="Line"/>
            <p:cNvSpPr/>
            <p:nvPr/>
          </p:nvSpPr>
          <p:spPr>
            <a:xfrm>
              <a:off x="7727058" y="3803650"/>
              <a:ext cx="3090695" cy="1333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58" h="21600" fill="norm" stroke="1" extrusionOk="0">
                  <a:moveTo>
                    <a:pt x="170" y="21600"/>
                  </a:moveTo>
                  <a:cubicBezTo>
                    <a:pt x="82" y="20229"/>
                    <a:pt x="-7" y="18857"/>
                    <a:pt x="0" y="18171"/>
                  </a:cubicBezTo>
                  <a:cubicBezTo>
                    <a:pt x="8" y="17486"/>
                    <a:pt x="111" y="17486"/>
                    <a:pt x="451" y="17143"/>
                  </a:cubicBezTo>
                  <a:cubicBezTo>
                    <a:pt x="790" y="16800"/>
                    <a:pt x="1366" y="16114"/>
                    <a:pt x="1964" y="14743"/>
                  </a:cubicBezTo>
                  <a:cubicBezTo>
                    <a:pt x="2562" y="13371"/>
                    <a:pt x="3182" y="11314"/>
                    <a:pt x="3810" y="9429"/>
                  </a:cubicBezTo>
                  <a:cubicBezTo>
                    <a:pt x="4437" y="7543"/>
                    <a:pt x="5072" y="5829"/>
                    <a:pt x="5618" y="4457"/>
                  </a:cubicBezTo>
                  <a:cubicBezTo>
                    <a:pt x="6164" y="3086"/>
                    <a:pt x="6622" y="2057"/>
                    <a:pt x="7058" y="1371"/>
                  </a:cubicBezTo>
                  <a:cubicBezTo>
                    <a:pt x="7493" y="686"/>
                    <a:pt x="7907" y="343"/>
                    <a:pt x="8342" y="171"/>
                  </a:cubicBezTo>
                  <a:cubicBezTo>
                    <a:pt x="8778" y="0"/>
                    <a:pt x="9235" y="0"/>
                    <a:pt x="9715" y="0"/>
                  </a:cubicBezTo>
                  <a:cubicBezTo>
                    <a:pt x="10195" y="0"/>
                    <a:pt x="10697" y="0"/>
                    <a:pt x="11169" y="0"/>
                  </a:cubicBezTo>
                  <a:cubicBezTo>
                    <a:pt x="11642" y="0"/>
                    <a:pt x="12085" y="0"/>
                    <a:pt x="12572" y="171"/>
                  </a:cubicBezTo>
                  <a:cubicBezTo>
                    <a:pt x="13059" y="343"/>
                    <a:pt x="13591" y="686"/>
                    <a:pt x="14085" y="1371"/>
                  </a:cubicBezTo>
                  <a:cubicBezTo>
                    <a:pt x="14580" y="2057"/>
                    <a:pt x="15038" y="3086"/>
                    <a:pt x="15569" y="4114"/>
                  </a:cubicBezTo>
                  <a:cubicBezTo>
                    <a:pt x="16101" y="5143"/>
                    <a:pt x="16706" y="6171"/>
                    <a:pt x="17282" y="6857"/>
                  </a:cubicBezTo>
                  <a:cubicBezTo>
                    <a:pt x="17858" y="7543"/>
                    <a:pt x="18404" y="7886"/>
                    <a:pt x="18965" y="8229"/>
                  </a:cubicBezTo>
                  <a:cubicBezTo>
                    <a:pt x="19526" y="8571"/>
                    <a:pt x="20102" y="8914"/>
                    <a:pt x="20619" y="9086"/>
                  </a:cubicBezTo>
                  <a:cubicBezTo>
                    <a:pt x="21135" y="9257"/>
                    <a:pt x="21593" y="9257"/>
                    <a:pt x="21556" y="9429"/>
                  </a:cubicBezTo>
                  <a:cubicBezTo>
                    <a:pt x="21519" y="9600"/>
                    <a:pt x="20988" y="9943"/>
                    <a:pt x="20368" y="10629"/>
                  </a:cubicBezTo>
                  <a:cubicBezTo>
                    <a:pt x="19747" y="11314"/>
                    <a:pt x="19039" y="12343"/>
                    <a:pt x="18330" y="13371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358" name="Line"/>
            <p:cNvSpPr/>
            <p:nvPr/>
          </p:nvSpPr>
          <p:spPr>
            <a:xfrm>
              <a:off x="7709342" y="3886670"/>
              <a:ext cx="3210770" cy="22813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84" h="21556" fill="norm" stroke="1" extrusionOk="0">
                  <a:moveTo>
                    <a:pt x="69" y="21556"/>
                  </a:moveTo>
                  <a:cubicBezTo>
                    <a:pt x="27" y="20556"/>
                    <a:pt x="-16" y="19556"/>
                    <a:pt x="5" y="18856"/>
                  </a:cubicBezTo>
                  <a:cubicBezTo>
                    <a:pt x="27" y="18156"/>
                    <a:pt x="112" y="17756"/>
                    <a:pt x="390" y="17156"/>
                  </a:cubicBezTo>
                  <a:cubicBezTo>
                    <a:pt x="667" y="16556"/>
                    <a:pt x="1137" y="15756"/>
                    <a:pt x="1620" y="15156"/>
                  </a:cubicBezTo>
                  <a:cubicBezTo>
                    <a:pt x="2104" y="14556"/>
                    <a:pt x="2602" y="14156"/>
                    <a:pt x="3150" y="13656"/>
                  </a:cubicBezTo>
                  <a:cubicBezTo>
                    <a:pt x="3698" y="13156"/>
                    <a:pt x="4295" y="12556"/>
                    <a:pt x="4836" y="11956"/>
                  </a:cubicBezTo>
                  <a:cubicBezTo>
                    <a:pt x="5377" y="11356"/>
                    <a:pt x="5861" y="10756"/>
                    <a:pt x="6394" y="10156"/>
                  </a:cubicBezTo>
                  <a:cubicBezTo>
                    <a:pt x="6928" y="9556"/>
                    <a:pt x="7511" y="8956"/>
                    <a:pt x="8088" y="8356"/>
                  </a:cubicBezTo>
                  <a:cubicBezTo>
                    <a:pt x="8664" y="7756"/>
                    <a:pt x="9233" y="7156"/>
                    <a:pt x="9816" y="6656"/>
                  </a:cubicBezTo>
                  <a:cubicBezTo>
                    <a:pt x="10400" y="6156"/>
                    <a:pt x="10997" y="5756"/>
                    <a:pt x="11574" y="5256"/>
                  </a:cubicBezTo>
                  <a:cubicBezTo>
                    <a:pt x="12150" y="4756"/>
                    <a:pt x="12705" y="4156"/>
                    <a:pt x="13260" y="3656"/>
                  </a:cubicBezTo>
                  <a:cubicBezTo>
                    <a:pt x="13815" y="3156"/>
                    <a:pt x="14370" y="2756"/>
                    <a:pt x="14889" y="2456"/>
                  </a:cubicBezTo>
                  <a:cubicBezTo>
                    <a:pt x="15409" y="2156"/>
                    <a:pt x="15892" y="1956"/>
                    <a:pt x="16362" y="1656"/>
                  </a:cubicBezTo>
                  <a:cubicBezTo>
                    <a:pt x="16831" y="1356"/>
                    <a:pt x="17287" y="956"/>
                    <a:pt x="17792" y="656"/>
                  </a:cubicBezTo>
                  <a:cubicBezTo>
                    <a:pt x="18297" y="356"/>
                    <a:pt x="18852" y="156"/>
                    <a:pt x="19400" y="56"/>
                  </a:cubicBezTo>
                  <a:cubicBezTo>
                    <a:pt x="19948" y="-44"/>
                    <a:pt x="20488" y="-44"/>
                    <a:pt x="20851" y="356"/>
                  </a:cubicBezTo>
                  <a:cubicBezTo>
                    <a:pt x="21214" y="756"/>
                    <a:pt x="21399" y="1556"/>
                    <a:pt x="21584" y="235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359" name="Line"/>
            <p:cNvSpPr/>
            <p:nvPr/>
          </p:nvSpPr>
          <p:spPr>
            <a:xfrm>
              <a:off x="91301" y="546100"/>
              <a:ext cx="7321291" cy="214888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68" h="21583" fill="norm" stroke="1" extrusionOk="0">
                  <a:moveTo>
                    <a:pt x="4383" y="21239"/>
                  </a:moveTo>
                  <a:cubicBezTo>
                    <a:pt x="4589" y="21281"/>
                    <a:pt x="4795" y="21324"/>
                    <a:pt x="4997" y="21377"/>
                  </a:cubicBezTo>
                  <a:cubicBezTo>
                    <a:pt x="5200" y="21430"/>
                    <a:pt x="5399" y="21494"/>
                    <a:pt x="5608" y="21536"/>
                  </a:cubicBezTo>
                  <a:cubicBezTo>
                    <a:pt x="5817" y="21579"/>
                    <a:pt x="6035" y="21600"/>
                    <a:pt x="6248" y="21568"/>
                  </a:cubicBezTo>
                  <a:cubicBezTo>
                    <a:pt x="6460" y="21536"/>
                    <a:pt x="6665" y="21451"/>
                    <a:pt x="6884" y="21345"/>
                  </a:cubicBezTo>
                  <a:cubicBezTo>
                    <a:pt x="7102" y="21239"/>
                    <a:pt x="7332" y="21111"/>
                    <a:pt x="7569" y="20994"/>
                  </a:cubicBezTo>
                  <a:cubicBezTo>
                    <a:pt x="7806" y="20877"/>
                    <a:pt x="8050" y="20771"/>
                    <a:pt x="8296" y="20675"/>
                  </a:cubicBezTo>
                  <a:cubicBezTo>
                    <a:pt x="8542" y="20580"/>
                    <a:pt x="8792" y="20494"/>
                    <a:pt x="9038" y="20431"/>
                  </a:cubicBezTo>
                  <a:cubicBezTo>
                    <a:pt x="9284" y="20367"/>
                    <a:pt x="9527" y="20324"/>
                    <a:pt x="9774" y="20303"/>
                  </a:cubicBezTo>
                  <a:cubicBezTo>
                    <a:pt x="10020" y="20282"/>
                    <a:pt x="10269" y="20282"/>
                    <a:pt x="10522" y="20261"/>
                  </a:cubicBezTo>
                  <a:cubicBezTo>
                    <a:pt x="10775" y="20239"/>
                    <a:pt x="11030" y="20197"/>
                    <a:pt x="11292" y="20144"/>
                  </a:cubicBezTo>
                  <a:cubicBezTo>
                    <a:pt x="11554" y="20091"/>
                    <a:pt x="11822" y="20027"/>
                    <a:pt x="12062" y="19963"/>
                  </a:cubicBezTo>
                  <a:cubicBezTo>
                    <a:pt x="12302" y="19899"/>
                    <a:pt x="12514" y="19835"/>
                    <a:pt x="12726" y="19750"/>
                  </a:cubicBezTo>
                  <a:cubicBezTo>
                    <a:pt x="12938" y="19665"/>
                    <a:pt x="13150" y="19559"/>
                    <a:pt x="13365" y="19453"/>
                  </a:cubicBezTo>
                  <a:cubicBezTo>
                    <a:pt x="13581" y="19346"/>
                    <a:pt x="13799" y="19240"/>
                    <a:pt x="14014" y="19113"/>
                  </a:cubicBezTo>
                  <a:cubicBezTo>
                    <a:pt x="14229" y="18985"/>
                    <a:pt x="14441" y="18836"/>
                    <a:pt x="14653" y="18698"/>
                  </a:cubicBezTo>
                  <a:cubicBezTo>
                    <a:pt x="14865" y="18560"/>
                    <a:pt x="15077" y="18432"/>
                    <a:pt x="15283" y="18294"/>
                  </a:cubicBezTo>
                  <a:cubicBezTo>
                    <a:pt x="15489" y="18156"/>
                    <a:pt x="15688" y="18007"/>
                    <a:pt x="15922" y="17826"/>
                  </a:cubicBezTo>
                  <a:cubicBezTo>
                    <a:pt x="16156" y="17646"/>
                    <a:pt x="16424" y="17433"/>
                    <a:pt x="16686" y="17210"/>
                  </a:cubicBezTo>
                  <a:cubicBezTo>
                    <a:pt x="16948" y="16987"/>
                    <a:pt x="17203" y="16753"/>
                    <a:pt x="17437" y="16530"/>
                  </a:cubicBezTo>
                  <a:cubicBezTo>
                    <a:pt x="17671" y="16306"/>
                    <a:pt x="17883" y="16094"/>
                    <a:pt x="18083" y="15870"/>
                  </a:cubicBezTo>
                  <a:cubicBezTo>
                    <a:pt x="18282" y="15647"/>
                    <a:pt x="18469" y="15413"/>
                    <a:pt x="18687" y="15137"/>
                  </a:cubicBezTo>
                  <a:cubicBezTo>
                    <a:pt x="18906" y="14861"/>
                    <a:pt x="19155" y="14542"/>
                    <a:pt x="19386" y="14233"/>
                  </a:cubicBezTo>
                  <a:cubicBezTo>
                    <a:pt x="19617" y="13925"/>
                    <a:pt x="19829" y="13628"/>
                    <a:pt x="20041" y="13277"/>
                  </a:cubicBezTo>
                  <a:cubicBezTo>
                    <a:pt x="20253" y="12926"/>
                    <a:pt x="20465" y="12522"/>
                    <a:pt x="20664" y="12076"/>
                  </a:cubicBezTo>
                  <a:cubicBezTo>
                    <a:pt x="20864" y="11629"/>
                    <a:pt x="21051" y="11140"/>
                    <a:pt x="21204" y="10662"/>
                  </a:cubicBezTo>
                  <a:cubicBezTo>
                    <a:pt x="21356" y="10183"/>
                    <a:pt x="21475" y="9716"/>
                    <a:pt x="21531" y="9216"/>
                  </a:cubicBezTo>
                  <a:cubicBezTo>
                    <a:pt x="21587" y="8717"/>
                    <a:pt x="21581" y="8185"/>
                    <a:pt x="21500" y="7685"/>
                  </a:cubicBezTo>
                  <a:cubicBezTo>
                    <a:pt x="21419" y="7186"/>
                    <a:pt x="21263" y="6718"/>
                    <a:pt x="21079" y="6282"/>
                  </a:cubicBezTo>
                  <a:cubicBezTo>
                    <a:pt x="20895" y="5846"/>
                    <a:pt x="20683" y="5443"/>
                    <a:pt x="20471" y="5081"/>
                  </a:cubicBezTo>
                  <a:cubicBezTo>
                    <a:pt x="20259" y="4720"/>
                    <a:pt x="20047" y="4401"/>
                    <a:pt x="19829" y="4082"/>
                  </a:cubicBezTo>
                  <a:cubicBezTo>
                    <a:pt x="19610" y="3763"/>
                    <a:pt x="19386" y="3444"/>
                    <a:pt x="19155" y="3146"/>
                  </a:cubicBezTo>
                  <a:cubicBezTo>
                    <a:pt x="18924" y="2849"/>
                    <a:pt x="18687" y="2572"/>
                    <a:pt x="18472" y="2339"/>
                  </a:cubicBezTo>
                  <a:cubicBezTo>
                    <a:pt x="18257" y="2105"/>
                    <a:pt x="18064" y="1913"/>
                    <a:pt x="17864" y="1743"/>
                  </a:cubicBezTo>
                  <a:cubicBezTo>
                    <a:pt x="17665" y="1573"/>
                    <a:pt x="17459" y="1424"/>
                    <a:pt x="17250" y="1286"/>
                  </a:cubicBezTo>
                  <a:cubicBezTo>
                    <a:pt x="17041" y="1148"/>
                    <a:pt x="16829" y="1020"/>
                    <a:pt x="16608" y="914"/>
                  </a:cubicBezTo>
                  <a:cubicBezTo>
                    <a:pt x="16387" y="808"/>
                    <a:pt x="16156" y="723"/>
                    <a:pt x="15925" y="648"/>
                  </a:cubicBezTo>
                  <a:cubicBezTo>
                    <a:pt x="15694" y="574"/>
                    <a:pt x="15464" y="510"/>
                    <a:pt x="15227" y="457"/>
                  </a:cubicBezTo>
                  <a:cubicBezTo>
                    <a:pt x="14990" y="404"/>
                    <a:pt x="14747" y="361"/>
                    <a:pt x="14513" y="319"/>
                  </a:cubicBezTo>
                  <a:cubicBezTo>
                    <a:pt x="14279" y="276"/>
                    <a:pt x="14054" y="234"/>
                    <a:pt x="13827" y="191"/>
                  </a:cubicBezTo>
                  <a:cubicBezTo>
                    <a:pt x="13599" y="149"/>
                    <a:pt x="13369" y="106"/>
                    <a:pt x="13144" y="74"/>
                  </a:cubicBezTo>
                  <a:cubicBezTo>
                    <a:pt x="12920" y="43"/>
                    <a:pt x="12701" y="21"/>
                    <a:pt x="12477" y="11"/>
                  </a:cubicBezTo>
                  <a:cubicBezTo>
                    <a:pt x="12252" y="0"/>
                    <a:pt x="12022" y="0"/>
                    <a:pt x="11791" y="0"/>
                  </a:cubicBezTo>
                  <a:cubicBezTo>
                    <a:pt x="11560" y="0"/>
                    <a:pt x="11329" y="0"/>
                    <a:pt x="11102" y="32"/>
                  </a:cubicBezTo>
                  <a:cubicBezTo>
                    <a:pt x="10874" y="64"/>
                    <a:pt x="10650" y="128"/>
                    <a:pt x="10422" y="202"/>
                  </a:cubicBezTo>
                  <a:cubicBezTo>
                    <a:pt x="10195" y="276"/>
                    <a:pt x="9964" y="361"/>
                    <a:pt x="9730" y="457"/>
                  </a:cubicBezTo>
                  <a:cubicBezTo>
                    <a:pt x="9496" y="553"/>
                    <a:pt x="9259" y="659"/>
                    <a:pt x="9032" y="765"/>
                  </a:cubicBezTo>
                  <a:cubicBezTo>
                    <a:pt x="8804" y="872"/>
                    <a:pt x="8586" y="978"/>
                    <a:pt x="8371" y="1095"/>
                  </a:cubicBezTo>
                  <a:cubicBezTo>
                    <a:pt x="8156" y="1212"/>
                    <a:pt x="7944" y="1339"/>
                    <a:pt x="7738" y="1446"/>
                  </a:cubicBezTo>
                  <a:cubicBezTo>
                    <a:pt x="7532" y="1552"/>
                    <a:pt x="7332" y="1637"/>
                    <a:pt x="7099" y="1743"/>
                  </a:cubicBezTo>
                  <a:cubicBezTo>
                    <a:pt x="6865" y="1850"/>
                    <a:pt x="6597" y="1977"/>
                    <a:pt x="6335" y="2105"/>
                  </a:cubicBezTo>
                  <a:cubicBezTo>
                    <a:pt x="6073" y="2232"/>
                    <a:pt x="5817" y="2360"/>
                    <a:pt x="5558" y="2509"/>
                  </a:cubicBezTo>
                  <a:cubicBezTo>
                    <a:pt x="5300" y="2657"/>
                    <a:pt x="5038" y="2828"/>
                    <a:pt x="4782" y="2987"/>
                  </a:cubicBezTo>
                  <a:cubicBezTo>
                    <a:pt x="4526" y="3146"/>
                    <a:pt x="4277" y="3295"/>
                    <a:pt x="4043" y="3455"/>
                  </a:cubicBezTo>
                  <a:cubicBezTo>
                    <a:pt x="3809" y="3614"/>
                    <a:pt x="3591" y="3784"/>
                    <a:pt x="3376" y="3976"/>
                  </a:cubicBezTo>
                  <a:cubicBezTo>
                    <a:pt x="3161" y="4167"/>
                    <a:pt x="2949" y="4380"/>
                    <a:pt x="2721" y="4635"/>
                  </a:cubicBezTo>
                  <a:cubicBezTo>
                    <a:pt x="2494" y="4890"/>
                    <a:pt x="2251" y="5187"/>
                    <a:pt x="2023" y="5485"/>
                  </a:cubicBezTo>
                  <a:cubicBezTo>
                    <a:pt x="1795" y="5783"/>
                    <a:pt x="1583" y="6080"/>
                    <a:pt x="1371" y="6452"/>
                  </a:cubicBezTo>
                  <a:cubicBezTo>
                    <a:pt x="1159" y="6824"/>
                    <a:pt x="947" y="7271"/>
                    <a:pt x="760" y="7760"/>
                  </a:cubicBezTo>
                  <a:cubicBezTo>
                    <a:pt x="573" y="8249"/>
                    <a:pt x="411" y="8780"/>
                    <a:pt x="286" y="9333"/>
                  </a:cubicBezTo>
                  <a:cubicBezTo>
                    <a:pt x="162" y="9886"/>
                    <a:pt x="74" y="10460"/>
                    <a:pt x="31" y="11098"/>
                  </a:cubicBezTo>
                  <a:cubicBezTo>
                    <a:pt x="-13" y="11735"/>
                    <a:pt x="-13" y="12437"/>
                    <a:pt x="46" y="13139"/>
                  </a:cubicBezTo>
                  <a:cubicBezTo>
                    <a:pt x="105" y="13840"/>
                    <a:pt x="224" y="14542"/>
                    <a:pt x="361" y="15158"/>
                  </a:cubicBezTo>
                  <a:cubicBezTo>
                    <a:pt x="498" y="15775"/>
                    <a:pt x="654" y="16306"/>
                    <a:pt x="835" y="16785"/>
                  </a:cubicBezTo>
                  <a:cubicBezTo>
                    <a:pt x="1016" y="17263"/>
                    <a:pt x="1222" y="17688"/>
                    <a:pt x="1424" y="17996"/>
                  </a:cubicBezTo>
                  <a:cubicBezTo>
                    <a:pt x="1627" y="18305"/>
                    <a:pt x="1826" y="18496"/>
                    <a:pt x="2035" y="18656"/>
                  </a:cubicBezTo>
                  <a:cubicBezTo>
                    <a:pt x="2244" y="18815"/>
                    <a:pt x="2463" y="18943"/>
                    <a:pt x="2684" y="19059"/>
                  </a:cubicBezTo>
                  <a:cubicBezTo>
                    <a:pt x="2905" y="19176"/>
                    <a:pt x="3130" y="19283"/>
                    <a:pt x="3360" y="19400"/>
                  </a:cubicBezTo>
                  <a:cubicBezTo>
                    <a:pt x="3591" y="19517"/>
                    <a:pt x="3828" y="19644"/>
                    <a:pt x="4062" y="19804"/>
                  </a:cubicBezTo>
                  <a:cubicBezTo>
                    <a:pt x="4296" y="19963"/>
                    <a:pt x="4526" y="20154"/>
                    <a:pt x="4760" y="20303"/>
                  </a:cubicBezTo>
                  <a:cubicBezTo>
                    <a:pt x="4994" y="20452"/>
                    <a:pt x="5231" y="20558"/>
                    <a:pt x="5477" y="20611"/>
                  </a:cubicBezTo>
                  <a:cubicBezTo>
                    <a:pt x="5724" y="20665"/>
                    <a:pt x="5979" y="20665"/>
                    <a:pt x="6226" y="20611"/>
                  </a:cubicBezTo>
                  <a:cubicBezTo>
                    <a:pt x="6472" y="20558"/>
                    <a:pt x="6709" y="20452"/>
                    <a:pt x="6949" y="20346"/>
                  </a:cubicBezTo>
                  <a:cubicBezTo>
                    <a:pt x="7189" y="20239"/>
                    <a:pt x="7432" y="20133"/>
                    <a:pt x="7657" y="20027"/>
                  </a:cubicBezTo>
                  <a:cubicBezTo>
                    <a:pt x="7881" y="19920"/>
                    <a:pt x="8087" y="19814"/>
                    <a:pt x="8302" y="19687"/>
                  </a:cubicBezTo>
                  <a:cubicBezTo>
                    <a:pt x="8517" y="19559"/>
                    <a:pt x="8742" y="19410"/>
                    <a:pt x="8963" y="19272"/>
                  </a:cubicBezTo>
                  <a:cubicBezTo>
                    <a:pt x="9184" y="19134"/>
                    <a:pt x="9403" y="19006"/>
                    <a:pt x="9661" y="18868"/>
                  </a:cubicBezTo>
                  <a:cubicBezTo>
                    <a:pt x="9920" y="18730"/>
                    <a:pt x="10220" y="18581"/>
                    <a:pt x="10510" y="18464"/>
                  </a:cubicBezTo>
                  <a:cubicBezTo>
                    <a:pt x="10799" y="18347"/>
                    <a:pt x="11080" y="18262"/>
                    <a:pt x="11289" y="18188"/>
                  </a:cubicBezTo>
                  <a:cubicBezTo>
                    <a:pt x="11498" y="18113"/>
                    <a:pt x="11635" y="18050"/>
                    <a:pt x="11772" y="1798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360" name="Shape"/>
            <p:cNvSpPr/>
            <p:nvPr/>
          </p:nvSpPr>
          <p:spPr>
            <a:xfrm>
              <a:off x="2420547" y="4459266"/>
              <a:ext cx="204769" cy="71419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96" h="21310" fill="norm" stroke="1" extrusionOk="0">
                  <a:moveTo>
                    <a:pt x="2925" y="10564"/>
                  </a:moveTo>
                  <a:cubicBezTo>
                    <a:pt x="2925" y="11322"/>
                    <a:pt x="2925" y="12080"/>
                    <a:pt x="3681" y="13532"/>
                  </a:cubicBezTo>
                  <a:cubicBezTo>
                    <a:pt x="4437" y="14985"/>
                    <a:pt x="5949" y="17132"/>
                    <a:pt x="6813" y="18459"/>
                  </a:cubicBezTo>
                  <a:cubicBezTo>
                    <a:pt x="7677" y="19785"/>
                    <a:pt x="7893" y="20290"/>
                    <a:pt x="8001" y="20701"/>
                  </a:cubicBezTo>
                  <a:cubicBezTo>
                    <a:pt x="8109" y="21111"/>
                    <a:pt x="8109" y="21427"/>
                    <a:pt x="7785" y="21269"/>
                  </a:cubicBezTo>
                  <a:cubicBezTo>
                    <a:pt x="7461" y="21111"/>
                    <a:pt x="6813" y="20480"/>
                    <a:pt x="5733" y="18964"/>
                  </a:cubicBezTo>
                  <a:cubicBezTo>
                    <a:pt x="4653" y="17448"/>
                    <a:pt x="3141" y="15048"/>
                    <a:pt x="1953" y="12553"/>
                  </a:cubicBezTo>
                  <a:cubicBezTo>
                    <a:pt x="765" y="10059"/>
                    <a:pt x="-99" y="7469"/>
                    <a:pt x="9" y="5416"/>
                  </a:cubicBezTo>
                  <a:cubicBezTo>
                    <a:pt x="117" y="3364"/>
                    <a:pt x="1197" y="1848"/>
                    <a:pt x="3033" y="964"/>
                  </a:cubicBezTo>
                  <a:cubicBezTo>
                    <a:pt x="4869" y="80"/>
                    <a:pt x="7461" y="-173"/>
                    <a:pt x="10593" y="111"/>
                  </a:cubicBezTo>
                  <a:cubicBezTo>
                    <a:pt x="13725" y="395"/>
                    <a:pt x="17397" y="1216"/>
                    <a:pt x="19341" y="2353"/>
                  </a:cubicBezTo>
                  <a:cubicBezTo>
                    <a:pt x="21285" y="3490"/>
                    <a:pt x="21501" y="4943"/>
                    <a:pt x="19449" y="6174"/>
                  </a:cubicBezTo>
                  <a:cubicBezTo>
                    <a:pt x="17397" y="7406"/>
                    <a:pt x="13077" y="8416"/>
                    <a:pt x="9945" y="9111"/>
                  </a:cubicBezTo>
                  <a:cubicBezTo>
                    <a:pt x="6813" y="9806"/>
                    <a:pt x="4869" y="10185"/>
                    <a:pt x="2925" y="10564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361" name="Line"/>
            <p:cNvSpPr/>
            <p:nvPr/>
          </p:nvSpPr>
          <p:spPr>
            <a:xfrm>
              <a:off x="2633361" y="4718050"/>
              <a:ext cx="177801" cy="35108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53" fill="norm" stroke="1" extrusionOk="0">
                  <a:moveTo>
                    <a:pt x="0" y="9313"/>
                  </a:moveTo>
                  <a:cubicBezTo>
                    <a:pt x="1029" y="8925"/>
                    <a:pt x="2057" y="8537"/>
                    <a:pt x="3086" y="8666"/>
                  </a:cubicBezTo>
                  <a:cubicBezTo>
                    <a:pt x="4114" y="8795"/>
                    <a:pt x="5143" y="9442"/>
                    <a:pt x="6557" y="11382"/>
                  </a:cubicBezTo>
                  <a:cubicBezTo>
                    <a:pt x="7971" y="13322"/>
                    <a:pt x="9771" y="16556"/>
                    <a:pt x="10543" y="18496"/>
                  </a:cubicBezTo>
                  <a:cubicBezTo>
                    <a:pt x="11314" y="20436"/>
                    <a:pt x="11057" y="21083"/>
                    <a:pt x="10286" y="21341"/>
                  </a:cubicBezTo>
                  <a:cubicBezTo>
                    <a:pt x="9514" y="21600"/>
                    <a:pt x="8229" y="21471"/>
                    <a:pt x="6943" y="20307"/>
                  </a:cubicBezTo>
                  <a:cubicBezTo>
                    <a:pt x="5657" y="19143"/>
                    <a:pt x="4371" y="16944"/>
                    <a:pt x="4886" y="14163"/>
                  </a:cubicBezTo>
                  <a:cubicBezTo>
                    <a:pt x="5400" y="11382"/>
                    <a:pt x="7714" y="8019"/>
                    <a:pt x="10800" y="5562"/>
                  </a:cubicBezTo>
                  <a:cubicBezTo>
                    <a:pt x="13886" y="3104"/>
                    <a:pt x="17743" y="1552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362" name="Line"/>
            <p:cNvSpPr/>
            <p:nvPr/>
          </p:nvSpPr>
          <p:spPr>
            <a:xfrm>
              <a:off x="2929372" y="4522142"/>
              <a:ext cx="180240" cy="50070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87" h="21559" fill="norm" stroke="1" extrusionOk="0">
                  <a:moveTo>
                    <a:pt x="21387" y="1873"/>
                  </a:moveTo>
                  <a:cubicBezTo>
                    <a:pt x="21387" y="1417"/>
                    <a:pt x="21387" y="962"/>
                    <a:pt x="20634" y="597"/>
                  </a:cubicBezTo>
                  <a:cubicBezTo>
                    <a:pt x="19880" y="232"/>
                    <a:pt x="18373" y="-41"/>
                    <a:pt x="16364" y="5"/>
                  </a:cubicBezTo>
                  <a:cubicBezTo>
                    <a:pt x="14354" y="50"/>
                    <a:pt x="11843" y="415"/>
                    <a:pt x="9331" y="1463"/>
                  </a:cubicBezTo>
                  <a:cubicBezTo>
                    <a:pt x="6820" y="2511"/>
                    <a:pt x="4308" y="4243"/>
                    <a:pt x="2550" y="6794"/>
                  </a:cubicBezTo>
                  <a:cubicBezTo>
                    <a:pt x="792" y="9346"/>
                    <a:pt x="-213" y="12718"/>
                    <a:pt x="38" y="15316"/>
                  </a:cubicBezTo>
                  <a:cubicBezTo>
                    <a:pt x="289" y="17913"/>
                    <a:pt x="1796" y="19736"/>
                    <a:pt x="5564" y="20648"/>
                  </a:cubicBezTo>
                  <a:cubicBezTo>
                    <a:pt x="9331" y="21559"/>
                    <a:pt x="15359" y="21559"/>
                    <a:pt x="21387" y="21559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363" name="Line"/>
            <p:cNvSpPr/>
            <p:nvPr/>
          </p:nvSpPr>
          <p:spPr>
            <a:xfrm>
              <a:off x="3173111" y="4629150"/>
              <a:ext cx="254001" cy="3683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3060" y="2110"/>
                    <a:pt x="6120" y="4221"/>
                    <a:pt x="9360" y="7014"/>
                  </a:cubicBezTo>
                  <a:cubicBezTo>
                    <a:pt x="12600" y="9807"/>
                    <a:pt x="16020" y="13283"/>
                    <a:pt x="18090" y="15828"/>
                  </a:cubicBezTo>
                  <a:cubicBezTo>
                    <a:pt x="20160" y="18372"/>
                    <a:pt x="20880" y="19986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364" name="Line"/>
            <p:cNvSpPr/>
            <p:nvPr/>
          </p:nvSpPr>
          <p:spPr>
            <a:xfrm>
              <a:off x="3275655" y="4572996"/>
              <a:ext cx="151457" cy="47525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66" h="21555" fill="norm" stroke="1" extrusionOk="0">
                  <a:moveTo>
                    <a:pt x="21466" y="1107"/>
                  </a:moveTo>
                  <a:cubicBezTo>
                    <a:pt x="21466" y="531"/>
                    <a:pt x="21466" y="-45"/>
                    <a:pt x="21016" y="3"/>
                  </a:cubicBezTo>
                  <a:cubicBezTo>
                    <a:pt x="20566" y="51"/>
                    <a:pt x="19666" y="723"/>
                    <a:pt x="17416" y="2739"/>
                  </a:cubicBezTo>
                  <a:cubicBezTo>
                    <a:pt x="15166" y="4755"/>
                    <a:pt x="11566" y="8115"/>
                    <a:pt x="8716" y="10899"/>
                  </a:cubicBezTo>
                  <a:cubicBezTo>
                    <a:pt x="5866" y="13683"/>
                    <a:pt x="3766" y="15891"/>
                    <a:pt x="2266" y="17427"/>
                  </a:cubicBezTo>
                  <a:cubicBezTo>
                    <a:pt x="766" y="18963"/>
                    <a:pt x="-134" y="19827"/>
                    <a:pt x="16" y="20403"/>
                  </a:cubicBezTo>
                  <a:cubicBezTo>
                    <a:pt x="166" y="20979"/>
                    <a:pt x="1366" y="21267"/>
                    <a:pt x="2566" y="2155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365" name="Line"/>
            <p:cNvSpPr/>
            <p:nvPr/>
          </p:nvSpPr>
          <p:spPr>
            <a:xfrm>
              <a:off x="3525254" y="4908550"/>
              <a:ext cx="35208" cy="1968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34" h="21600" fill="norm" stroke="1" extrusionOk="0">
                  <a:moveTo>
                    <a:pt x="21134" y="0"/>
                  </a:moveTo>
                  <a:cubicBezTo>
                    <a:pt x="16052" y="2323"/>
                    <a:pt x="10969" y="4645"/>
                    <a:pt x="7158" y="7548"/>
                  </a:cubicBezTo>
                  <a:cubicBezTo>
                    <a:pt x="3346" y="10452"/>
                    <a:pt x="805" y="13935"/>
                    <a:pt x="169" y="16374"/>
                  </a:cubicBezTo>
                  <a:cubicBezTo>
                    <a:pt x="-466" y="18813"/>
                    <a:pt x="805" y="20206"/>
                    <a:pt x="2075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366" name="Line"/>
            <p:cNvSpPr/>
            <p:nvPr/>
          </p:nvSpPr>
          <p:spPr>
            <a:xfrm>
              <a:off x="3776361" y="4754409"/>
              <a:ext cx="279401" cy="3349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104" fill="norm" stroke="1" extrusionOk="0">
                  <a:moveTo>
                    <a:pt x="0" y="20104"/>
                  </a:moveTo>
                  <a:cubicBezTo>
                    <a:pt x="4745" y="11210"/>
                    <a:pt x="9491" y="2316"/>
                    <a:pt x="13091" y="410"/>
                  </a:cubicBezTo>
                  <a:cubicBezTo>
                    <a:pt x="16691" y="-1496"/>
                    <a:pt x="19145" y="3586"/>
                    <a:pt x="21600" y="8669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367" name="Line"/>
            <p:cNvSpPr/>
            <p:nvPr/>
          </p:nvSpPr>
          <p:spPr>
            <a:xfrm>
              <a:off x="3890661" y="4864100"/>
              <a:ext cx="196851" cy="571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2555" y="18400"/>
                    <a:pt x="5110" y="15200"/>
                    <a:pt x="8710" y="11600"/>
                  </a:cubicBezTo>
                  <a:cubicBezTo>
                    <a:pt x="12310" y="8000"/>
                    <a:pt x="16955" y="40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368" name="Line"/>
            <p:cNvSpPr/>
            <p:nvPr/>
          </p:nvSpPr>
          <p:spPr>
            <a:xfrm>
              <a:off x="4329661" y="4476750"/>
              <a:ext cx="183301" cy="34116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00" h="21491" fill="norm" stroke="1" extrusionOk="0">
                  <a:moveTo>
                    <a:pt x="12562" y="0"/>
                  </a:moveTo>
                  <a:cubicBezTo>
                    <a:pt x="10824" y="3200"/>
                    <a:pt x="9086" y="6400"/>
                    <a:pt x="7224" y="9267"/>
                  </a:cubicBezTo>
                  <a:cubicBezTo>
                    <a:pt x="5362" y="12133"/>
                    <a:pt x="3376" y="14667"/>
                    <a:pt x="2134" y="16333"/>
                  </a:cubicBezTo>
                  <a:cubicBezTo>
                    <a:pt x="893" y="18000"/>
                    <a:pt x="397" y="18800"/>
                    <a:pt x="148" y="19533"/>
                  </a:cubicBezTo>
                  <a:cubicBezTo>
                    <a:pt x="-100" y="20267"/>
                    <a:pt x="-100" y="20933"/>
                    <a:pt x="645" y="21267"/>
                  </a:cubicBezTo>
                  <a:cubicBezTo>
                    <a:pt x="1390" y="21600"/>
                    <a:pt x="2879" y="21600"/>
                    <a:pt x="6479" y="21000"/>
                  </a:cubicBezTo>
                  <a:cubicBezTo>
                    <a:pt x="10079" y="20400"/>
                    <a:pt x="15790" y="19200"/>
                    <a:pt x="21500" y="180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369" name="Line"/>
            <p:cNvSpPr/>
            <p:nvPr/>
          </p:nvSpPr>
          <p:spPr>
            <a:xfrm>
              <a:off x="4474861" y="4692650"/>
              <a:ext cx="19051" cy="2476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0" y="6092"/>
                    <a:pt x="0" y="12185"/>
                    <a:pt x="3600" y="15785"/>
                  </a:cubicBezTo>
                  <a:cubicBezTo>
                    <a:pt x="7200" y="19385"/>
                    <a:pt x="14400" y="20492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370" name="Line"/>
            <p:cNvSpPr/>
            <p:nvPr/>
          </p:nvSpPr>
          <p:spPr>
            <a:xfrm>
              <a:off x="4665361" y="4368800"/>
              <a:ext cx="126953" cy="5969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38" h="21600" fill="norm" stroke="1" extrusionOk="0">
                  <a:moveTo>
                    <a:pt x="0" y="0"/>
                  </a:moveTo>
                  <a:cubicBezTo>
                    <a:pt x="3187" y="460"/>
                    <a:pt x="6374" y="919"/>
                    <a:pt x="9738" y="2451"/>
                  </a:cubicBezTo>
                  <a:cubicBezTo>
                    <a:pt x="13102" y="3983"/>
                    <a:pt x="16643" y="6587"/>
                    <a:pt x="18767" y="9191"/>
                  </a:cubicBezTo>
                  <a:cubicBezTo>
                    <a:pt x="20892" y="11796"/>
                    <a:pt x="21600" y="14400"/>
                    <a:pt x="21069" y="16315"/>
                  </a:cubicBezTo>
                  <a:cubicBezTo>
                    <a:pt x="20538" y="18230"/>
                    <a:pt x="18767" y="19455"/>
                    <a:pt x="16466" y="20221"/>
                  </a:cubicBezTo>
                  <a:cubicBezTo>
                    <a:pt x="14164" y="20987"/>
                    <a:pt x="11331" y="21294"/>
                    <a:pt x="8498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371" name="Line"/>
            <p:cNvSpPr/>
            <p:nvPr/>
          </p:nvSpPr>
          <p:spPr>
            <a:xfrm>
              <a:off x="5459642" y="4546600"/>
              <a:ext cx="304270" cy="317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14" h="21600" fill="norm" stroke="1" extrusionOk="0">
                  <a:moveTo>
                    <a:pt x="2644" y="0"/>
                  </a:moveTo>
                  <a:cubicBezTo>
                    <a:pt x="1453" y="5760"/>
                    <a:pt x="261" y="11520"/>
                    <a:pt x="37" y="15120"/>
                  </a:cubicBezTo>
                  <a:cubicBezTo>
                    <a:pt x="-186" y="18720"/>
                    <a:pt x="559" y="20160"/>
                    <a:pt x="3389" y="17280"/>
                  </a:cubicBezTo>
                  <a:cubicBezTo>
                    <a:pt x="6220" y="14400"/>
                    <a:pt x="11135" y="7200"/>
                    <a:pt x="14487" y="7200"/>
                  </a:cubicBezTo>
                  <a:cubicBezTo>
                    <a:pt x="17839" y="7200"/>
                    <a:pt x="19626" y="14400"/>
                    <a:pt x="21414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372" name="Line"/>
            <p:cNvSpPr/>
            <p:nvPr/>
          </p:nvSpPr>
          <p:spPr>
            <a:xfrm>
              <a:off x="5545064" y="4724400"/>
              <a:ext cx="263298" cy="7676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24" h="21171" fill="norm" stroke="1" extrusionOk="0">
                  <a:moveTo>
                    <a:pt x="1781" y="19265"/>
                  </a:moveTo>
                  <a:cubicBezTo>
                    <a:pt x="753" y="20432"/>
                    <a:pt x="-276" y="21600"/>
                    <a:pt x="67" y="21016"/>
                  </a:cubicBezTo>
                  <a:cubicBezTo>
                    <a:pt x="410" y="20432"/>
                    <a:pt x="2124" y="18097"/>
                    <a:pt x="5895" y="14303"/>
                  </a:cubicBezTo>
                  <a:cubicBezTo>
                    <a:pt x="9667" y="10508"/>
                    <a:pt x="15495" y="5254"/>
                    <a:pt x="21324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373" name="Line"/>
            <p:cNvSpPr/>
            <p:nvPr/>
          </p:nvSpPr>
          <p:spPr>
            <a:xfrm>
              <a:off x="6256335" y="4432315"/>
              <a:ext cx="214543" cy="35371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56" h="21232" fill="norm" stroke="1" extrusionOk="0">
                  <a:moveTo>
                    <a:pt x="19788" y="3048"/>
                  </a:moveTo>
                  <a:cubicBezTo>
                    <a:pt x="19998" y="2159"/>
                    <a:pt x="20207" y="1270"/>
                    <a:pt x="19788" y="698"/>
                  </a:cubicBezTo>
                  <a:cubicBezTo>
                    <a:pt x="19369" y="126"/>
                    <a:pt x="18320" y="-128"/>
                    <a:pt x="16747" y="63"/>
                  </a:cubicBezTo>
                  <a:cubicBezTo>
                    <a:pt x="15174" y="253"/>
                    <a:pt x="13077" y="888"/>
                    <a:pt x="10141" y="2731"/>
                  </a:cubicBezTo>
                  <a:cubicBezTo>
                    <a:pt x="7206" y="4573"/>
                    <a:pt x="3431" y="7623"/>
                    <a:pt x="1543" y="10736"/>
                  </a:cubicBezTo>
                  <a:cubicBezTo>
                    <a:pt x="-344" y="13848"/>
                    <a:pt x="-344" y="17025"/>
                    <a:pt x="705" y="18931"/>
                  </a:cubicBezTo>
                  <a:cubicBezTo>
                    <a:pt x="1753" y="20837"/>
                    <a:pt x="3850" y="21472"/>
                    <a:pt x="6891" y="21154"/>
                  </a:cubicBezTo>
                  <a:cubicBezTo>
                    <a:pt x="9932" y="20837"/>
                    <a:pt x="13916" y="19566"/>
                    <a:pt x="16747" y="17216"/>
                  </a:cubicBezTo>
                  <a:cubicBezTo>
                    <a:pt x="19578" y="14865"/>
                    <a:pt x="21256" y="11434"/>
                    <a:pt x="21256" y="8893"/>
                  </a:cubicBezTo>
                  <a:cubicBezTo>
                    <a:pt x="21256" y="6352"/>
                    <a:pt x="19578" y="4700"/>
                    <a:pt x="18215" y="3811"/>
                  </a:cubicBezTo>
                  <a:cubicBezTo>
                    <a:pt x="16852" y="2921"/>
                    <a:pt x="15804" y="2794"/>
                    <a:pt x="14545" y="3176"/>
                  </a:cubicBezTo>
                  <a:cubicBezTo>
                    <a:pt x="13287" y="3557"/>
                    <a:pt x="11819" y="4446"/>
                    <a:pt x="11400" y="5145"/>
                  </a:cubicBezTo>
                  <a:cubicBezTo>
                    <a:pt x="10980" y="5844"/>
                    <a:pt x="11609" y="6352"/>
                    <a:pt x="12239" y="686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374" name="Line"/>
            <p:cNvSpPr/>
            <p:nvPr/>
          </p:nvSpPr>
          <p:spPr>
            <a:xfrm>
              <a:off x="6614811" y="4660900"/>
              <a:ext cx="1" cy="44450"/>
            </a:xfrm>
            <a:prstGeom prst="ellipse">
              <a:avLst/>
            </a:pr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375" name="Line"/>
            <p:cNvSpPr/>
            <p:nvPr/>
          </p:nvSpPr>
          <p:spPr>
            <a:xfrm>
              <a:off x="6678311" y="4369858"/>
              <a:ext cx="264584" cy="43074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547" fill="norm" stroke="1" extrusionOk="0">
                  <a:moveTo>
                    <a:pt x="2074" y="4712"/>
                  </a:moveTo>
                  <a:cubicBezTo>
                    <a:pt x="1037" y="4076"/>
                    <a:pt x="0" y="3441"/>
                    <a:pt x="0" y="2859"/>
                  </a:cubicBezTo>
                  <a:cubicBezTo>
                    <a:pt x="0" y="2276"/>
                    <a:pt x="1037" y="1747"/>
                    <a:pt x="4061" y="1271"/>
                  </a:cubicBezTo>
                  <a:cubicBezTo>
                    <a:pt x="7085" y="794"/>
                    <a:pt x="12096" y="371"/>
                    <a:pt x="15120" y="159"/>
                  </a:cubicBezTo>
                  <a:cubicBezTo>
                    <a:pt x="18144" y="-53"/>
                    <a:pt x="19181" y="-53"/>
                    <a:pt x="20045" y="159"/>
                  </a:cubicBezTo>
                  <a:cubicBezTo>
                    <a:pt x="20909" y="371"/>
                    <a:pt x="21600" y="794"/>
                    <a:pt x="21600" y="1747"/>
                  </a:cubicBezTo>
                  <a:cubicBezTo>
                    <a:pt x="21600" y="2700"/>
                    <a:pt x="20909" y="4182"/>
                    <a:pt x="19526" y="6829"/>
                  </a:cubicBezTo>
                  <a:cubicBezTo>
                    <a:pt x="18144" y="9476"/>
                    <a:pt x="16070" y="13288"/>
                    <a:pt x="14861" y="15935"/>
                  </a:cubicBezTo>
                  <a:cubicBezTo>
                    <a:pt x="13651" y="18582"/>
                    <a:pt x="13306" y="20065"/>
                    <a:pt x="12960" y="21547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376" name="Line"/>
            <p:cNvSpPr/>
            <p:nvPr/>
          </p:nvSpPr>
          <p:spPr>
            <a:xfrm>
              <a:off x="6738546" y="4591050"/>
              <a:ext cx="168366" cy="889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76" h="21600" fill="norm" stroke="1" extrusionOk="0">
                  <a:moveTo>
                    <a:pt x="2036" y="21600"/>
                  </a:moveTo>
                  <a:cubicBezTo>
                    <a:pt x="956" y="20057"/>
                    <a:pt x="-124" y="18514"/>
                    <a:pt x="11" y="16457"/>
                  </a:cubicBezTo>
                  <a:cubicBezTo>
                    <a:pt x="146" y="14400"/>
                    <a:pt x="1496" y="11829"/>
                    <a:pt x="5276" y="9000"/>
                  </a:cubicBezTo>
                  <a:cubicBezTo>
                    <a:pt x="9056" y="6171"/>
                    <a:pt x="15266" y="3086"/>
                    <a:pt x="21476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377" name="Line"/>
            <p:cNvSpPr/>
            <p:nvPr/>
          </p:nvSpPr>
          <p:spPr>
            <a:xfrm>
              <a:off x="7159687" y="4413250"/>
              <a:ext cx="13925" cy="4381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299" h="21600" fill="norm" stroke="1" extrusionOk="0">
                  <a:moveTo>
                    <a:pt x="20299" y="0"/>
                  </a:moveTo>
                  <a:cubicBezTo>
                    <a:pt x="11042" y="2087"/>
                    <a:pt x="1785" y="4174"/>
                    <a:pt x="242" y="7043"/>
                  </a:cubicBezTo>
                  <a:cubicBezTo>
                    <a:pt x="-1301" y="9913"/>
                    <a:pt x="4870" y="13565"/>
                    <a:pt x="9499" y="16122"/>
                  </a:cubicBezTo>
                  <a:cubicBezTo>
                    <a:pt x="14128" y="18678"/>
                    <a:pt x="17213" y="20139"/>
                    <a:pt x="20299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378" name="Line"/>
            <p:cNvSpPr/>
            <p:nvPr/>
          </p:nvSpPr>
          <p:spPr>
            <a:xfrm>
              <a:off x="7555129" y="4584700"/>
              <a:ext cx="234433" cy="317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60" h="21600" fill="norm" stroke="1" extrusionOk="0">
                  <a:moveTo>
                    <a:pt x="3424" y="0"/>
                  </a:moveTo>
                  <a:cubicBezTo>
                    <a:pt x="1881" y="2880"/>
                    <a:pt x="339" y="5760"/>
                    <a:pt x="49" y="7920"/>
                  </a:cubicBezTo>
                  <a:cubicBezTo>
                    <a:pt x="-240" y="10080"/>
                    <a:pt x="724" y="11520"/>
                    <a:pt x="3521" y="10800"/>
                  </a:cubicBezTo>
                  <a:cubicBezTo>
                    <a:pt x="6317" y="10080"/>
                    <a:pt x="10946" y="7200"/>
                    <a:pt x="14224" y="8640"/>
                  </a:cubicBezTo>
                  <a:cubicBezTo>
                    <a:pt x="17503" y="10080"/>
                    <a:pt x="19431" y="15840"/>
                    <a:pt x="2136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379" name="Line"/>
            <p:cNvSpPr/>
            <p:nvPr/>
          </p:nvSpPr>
          <p:spPr>
            <a:xfrm>
              <a:off x="7668911" y="4705350"/>
              <a:ext cx="190501" cy="381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380" name="Line"/>
            <p:cNvSpPr/>
            <p:nvPr/>
          </p:nvSpPr>
          <p:spPr>
            <a:xfrm>
              <a:off x="8118173" y="4408502"/>
              <a:ext cx="186768" cy="66365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716" h="21297" fill="norm" stroke="1" extrusionOk="0">
                  <a:moveTo>
                    <a:pt x="1585" y="7081"/>
                  </a:moveTo>
                  <a:cubicBezTo>
                    <a:pt x="1116" y="8643"/>
                    <a:pt x="646" y="10205"/>
                    <a:pt x="881" y="12277"/>
                  </a:cubicBezTo>
                  <a:cubicBezTo>
                    <a:pt x="1116" y="14349"/>
                    <a:pt x="2055" y="16930"/>
                    <a:pt x="2642" y="18628"/>
                  </a:cubicBezTo>
                  <a:cubicBezTo>
                    <a:pt x="3229" y="20326"/>
                    <a:pt x="3464" y="21141"/>
                    <a:pt x="3346" y="21277"/>
                  </a:cubicBezTo>
                  <a:cubicBezTo>
                    <a:pt x="3229" y="21413"/>
                    <a:pt x="2759" y="20870"/>
                    <a:pt x="2172" y="19375"/>
                  </a:cubicBezTo>
                  <a:cubicBezTo>
                    <a:pt x="1585" y="17881"/>
                    <a:pt x="881" y="15436"/>
                    <a:pt x="411" y="12990"/>
                  </a:cubicBezTo>
                  <a:cubicBezTo>
                    <a:pt x="-58" y="10545"/>
                    <a:pt x="-293" y="8100"/>
                    <a:pt x="646" y="5994"/>
                  </a:cubicBezTo>
                  <a:cubicBezTo>
                    <a:pt x="1585" y="3888"/>
                    <a:pt x="3698" y="2122"/>
                    <a:pt x="6046" y="1104"/>
                  </a:cubicBezTo>
                  <a:cubicBezTo>
                    <a:pt x="8394" y="85"/>
                    <a:pt x="10977" y="-187"/>
                    <a:pt x="13677" y="119"/>
                  </a:cubicBezTo>
                  <a:cubicBezTo>
                    <a:pt x="16377" y="424"/>
                    <a:pt x="19194" y="1307"/>
                    <a:pt x="20250" y="2496"/>
                  </a:cubicBezTo>
                  <a:cubicBezTo>
                    <a:pt x="21307" y="3685"/>
                    <a:pt x="20603" y="5179"/>
                    <a:pt x="17785" y="6368"/>
                  </a:cubicBezTo>
                  <a:cubicBezTo>
                    <a:pt x="14968" y="7556"/>
                    <a:pt x="10037" y="8439"/>
                    <a:pt x="7455" y="8881"/>
                  </a:cubicBezTo>
                  <a:cubicBezTo>
                    <a:pt x="4872" y="9322"/>
                    <a:pt x="4637" y="9322"/>
                    <a:pt x="4403" y="932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381" name="Line"/>
            <p:cNvSpPr/>
            <p:nvPr/>
          </p:nvSpPr>
          <p:spPr>
            <a:xfrm>
              <a:off x="8354711" y="4649145"/>
              <a:ext cx="158751" cy="15780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71" fill="norm" stroke="1" extrusionOk="0">
                  <a:moveTo>
                    <a:pt x="0" y="2463"/>
                  </a:moveTo>
                  <a:cubicBezTo>
                    <a:pt x="864" y="1311"/>
                    <a:pt x="1728" y="159"/>
                    <a:pt x="2880" y="15"/>
                  </a:cubicBezTo>
                  <a:cubicBezTo>
                    <a:pt x="4032" y="-129"/>
                    <a:pt x="5472" y="735"/>
                    <a:pt x="8064" y="2895"/>
                  </a:cubicBezTo>
                  <a:cubicBezTo>
                    <a:pt x="10656" y="5055"/>
                    <a:pt x="14400" y="8511"/>
                    <a:pt x="16848" y="11823"/>
                  </a:cubicBezTo>
                  <a:cubicBezTo>
                    <a:pt x="19296" y="15135"/>
                    <a:pt x="20448" y="18303"/>
                    <a:pt x="21600" y="21471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382" name="Line"/>
            <p:cNvSpPr/>
            <p:nvPr/>
          </p:nvSpPr>
          <p:spPr>
            <a:xfrm>
              <a:off x="8392811" y="4629150"/>
              <a:ext cx="120651" cy="2032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7053" y="2925"/>
                    <a:pt x="12505" y="5850"/>
                    <a:pt x="9095" y="8550"/>
                  </a:cubicBezTo>
                  <a:cubicBezTo>
                    <a:pt x="5684" y="11250"/>
                    <a:pt x="3411" y="13725"/>
                    <a:pt x="2084" y="15862"/>
                  </a:cubicBezTo>
                  <a:cubicBezTo>
                    <a:pt x="758" y="18000"/>
                    <a:pt x="379" y="1980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383" name="Line"/>
            <p:cNvSpPr/>
            <p:nvPr/>
          </p:nvSpPr>
          <p:spPr>
            <a:xfrm>
              <a:off x="8671711" y="4347754"/>
              <a:ext cx="127501" cy="35759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85" h="21466" fill="norm" stroke="1" extrusionOk="0">
                  <a:moveTo>
                    <a:pt x="20985" y="120"/>
                  </a:moveTo>
                  <a:cubicBezTo>
                    <a:pt x="19243" y="-7"/>
                    <a:pt x="17501" y="-134"/>
                    <a:pt x="15411" y="311"/>
                  </a:cubicBezTo>
                  <a:cubicBezTo>
                    <a:pt x="13320" y="755"/>
                    <a:pt x="10882" y="1772"/>
                    <a:pt x="8095" y="4059"/>
                  </a:cubicBezTo>
                  <a:cubicBezTo>
                    <a:pt x="5308" y="6346"/>
                    <a:pt x="2172" y="9904"/>
                    <a:pt x="779" y="12635"/>
                  </a:cubicBezTo>
                  <a:cubicBezTo>
                    <a:pt x="-615" y="15367"/>
                    <a:pt x="-267" y="17273"/>
                    <a:pt x="2869" y="18607"/>
                  </a:cubicBezTo>
                  <a:cubicBezTo>
                    <a:pt x="6004" y="19941"/>
                    <a:pt x="11927" y="20704"/>
                    <a:pt x="17850" y="2146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384" name="Line"/>
            <p:cNvSpPr/>
            <p:nvPr/>
          </p:nvSpPr>
          <p:spPr>
            <a:xfrm>
              <a:off x="8956744" y="4330700"/>
              <a:ext cx="128218" cy="22279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50" h="21448" fill="norm" stroke="1" extrusionOk="0">
                  <a:moveTo>
                    <a:pt x="17201" y="0"/>
                  </a:moveTo>
                  <a:cubicBezTo>
                    <a:pt x="14368" y="2242"/>
                    <a:pt x="11535" y="4483"/>
                    <a:pt x="8880" y="7132"/>
                  </a:cubicBezTo>
                  <a:cubicBezTo>
                    <a:pt x="6224" y="9781"/>
                    <a:pt x="3745" y="12838"/>
                    <a:pt x="2152" y="14977"/>
                  </a:cubicBezTo>
                  <a:cubicBezTo>
                    <a:pt x="558" y="17117"/>
                    <a:pt x="-150" y="18340"/>
                    <a:pt x="27" y="19358"/>
                  </a:cubicBezTo>
                  <a:cubicBezTo>
                    <a:pt x="204" y="20377"/>
                    <a:pt x="1266" y="21192"/>
                    <a:pt x="3214" y="21396"/>
                  </a:cubicBezTo>
                  <a:cubicBezTo>
                    <a:pt x="5161" y="21600"/>
                    <a:pt x="7994" y="21192"/>
                    <a:pt x="11181" y="20377"/>
                  </a:cubicBezTo>
                  <a:cubicBezTo>
                    <a:pt x="14368" y="19562"/>
                    <a:pt x="17909" y="18340"/>
                    <a:pt x="21450" y="17117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385" name="Line"/>
            <p:cNvSpPr/>
            <p:nvPr/>
          </p:nvSpPr>
          <p:spPr>
            <a:xfrm>
              <a:off x="9055328" y="4445000"/>
              <a:ext cx="16934" cy="1968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0800" y="4645"/>
                    <a:pt x="0" y="9290"/>
                    <a:pt x="0" y="12890"/>
                  </a:cubicBezTo>
                  <a:cubicBezTo>
                    <a:pt x="0" y="16490"/>
                    <a:pt x="10800" y="19045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386" name="Line"/>
            <p:cNvSpPr/>
            <p:nvPr/>
          </p:nvSpPr>
          <p:spPr>
            <a:xfrm>
              <a:off x="9186561" y="4305663"/>
              <a:ext cx="117848" cy="43143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735" h="21477" fill="norm" stroke="1" extrusionOk="0">
                  <a:moveTo>
                    <a:pt x="7821" y="298"/>
                  </a:moveTo>
                  <a:cubicBezTo>
                    <a:pt x="9683" y="88"/>
                    <a:pt x="11545" y="-123"/>
                    <a:pt x="13221" y="88"/>
                  </a:cubicBezTo>
                  <a:cubicBezTo>
                    <a:pt x="14897" y="298"/>
                    <a:pt x="16386" y="931"/>
                    <a:pt x="18062" y="2880"/>
                  </a:cubicBezTo>
                  <a:cubicBezTo>
                    <a:pt x="19738" y="4829"/>
                    <a:pt x="21600" y="8096"/>
                    <a:pt x="20297" y="11204"/>
                  </a:cubicBezTo>
                  <a:cubicBezTo>
                    <a:pt x="18993" y="14312"/>
                    <a:pt x="14524" y="17262"/>
                    <a:pt x="10614" y="18948"/>
                  </a:cubicBezTo>
                  <a:cubicBezTo>
                    <a:pt x="6703" y="20634"/>
                    <a:pt x="3352" y="21056"/>
                    <a:pt x="0" y="21477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387" name="Line"/>
            <p:cNvSpPr/>
            <p:nvPr/>
          </p:nvSpPr>
          <p:spPr>
            <a:xfrm>
              <a:off x="7620228" y="831850"/>
              <a:ext cx="1126067" cy="4127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568" y="21600"/>
                  </a:moveTo>
                  <a:cubicBezTo>
                    <a:pt x="284" y="21600"/>
                    <a:pt x="0" y="21600"/>
                    <a:pt x="0" y="21434"/>
                  </a:cubicBezTo>
                  <a:cubicBezTo>
                    <a:pt x="0" y="21268"/>
                    <a:pt x="284" y="20935"/>
                    <a:pt x="1117" y="20049"/>
                  </a:cubicBezTo>
                  <a:cubicBezTo>
                    <a:pt x="1949" y="19163"/>
                    <a:pt x="3329" y="17723"/>
                    <a:pt x="4710" y="16394"/>
                  </a:cubicBezTo>
                  <a:cubicBezTo>
                    <a:pt x="6090" y="15065"/>
                    <a:pt x="7471" y="13846"/>
                    <a:pt x="8871" y="12628"/>
                  </a:cubicBezTo>
                  <a:cubicBezTo>
                    <a:pt x="10272" y="11409"/>
                    <a:pt x="11693" y="10191"/>
                    <a:pt x="13175" y="8917"/>
                  </a:cubicBezTo>
                  <a:cubicBezTo>
                    <a:pt x="14657" y="7643"/>
                    <a:pt x="16200" y="6314"/>
                    <a:pt x="17560" y="5151"/>
                  </a:cubicBezTo>
                  <a:cubicBezTo>
                    <a:pt x="18920" y="3988"/>
                    <a:pt x="20098" y="2991"/>
                    <a:pt x="20768" y="2326"/>
                  </a:cubicBezTo>
                  <a:cubicBezTo>
                    <a:pt x="21438" y="1662"/>
                    <a:pt x="21600" y="1329"/>
                    <a:pt x="21600" y="997"/>
                  </a:cubicBezTo>
                  <a:cubicBezTo>
                    <a:pt x="21600" y="665"/>
                    <a:pt x="21438" y="332"/>
                    <a:pt x="21275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388" name="Line"/>
            <p:cNvSpPr/>
            <p:nvPr/>
          </p:nvSpPr>
          <p:spPr>
            <a:xfrm>
              <a:off x="7521729" y="980016"/>
              <a:ext cx="439283" cy="4325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52" h="21532" fill="norm" stroke="1" extrusionOk="0">
                  <a:moveTo>
                    <a:pt x="11894" y="5268"/>
                  </a:moveTo>
                  <a:cubicBezTo>
                    <a:pt x="11894" y="4741"/>
                    <a:pt x="11894" y="4215"/>
                    <a:pt x="12414" y="3477"/>
                  </a:cubicBezTo>
                  <a:cubicBezTo>
                    <a:pt x="12933" y="2740"/>
                    <a:pt x="13971" y="1791"/>
                    <a:pt x="14854" y="1106"/>
                  </a:cubicBezTo>
                  <a:cubicBezTo>
                    <a:pt x="15737" y="421"/>
                    <a:pt x="16464" y="0"/>
                    <a:pt x="16671" y="0"/>
                  </a:cubicBezTo>
                  <a:cubicBezTo>
                    <a:pt x="16879" y="0"/>
                    <a:pt x="16567" y="421"/>
                    <a:pt x="15321" y="1844"/>
                  </a:cubicBezTo>
                  <a:cubicBezTo>
                    <a:pt x="14075" y="3266"/>
                    <a:pt x="11894" y="5690"/>
                    <a:pt x="9558" y="8482"/>
                  </a:cubicBezTo>
                  <a:cubicBezTo>
                    <a:pt x="7221" y="11274"/>
                    <a:pt x="4729" y="14435"/>
                    <a:pt x="3275" y="16226"/>
                  </a:cubicBezTo>
                  <a:cubicBezTo>
                    <a:pt x="1821" y="18018"/>
                    <a:pt x="1406" y="18439"/>
                    <a:pt x="939" y="19071"/>
                  </a:cubicBezTo>
                  <a:cubicBezTo>
                    <a:pt x="471" y="19703"/>
                    <a:pt x="-48" y="20546"/>
                    <a:pt x="4" y="21020"/>
                  </a:cubicBezTo>
                  <a:cubicBezTo>
                    <a:pt x="56" y="21495"/>
                    <a:pt x="679" y="21600"/>
                    <a:pt x="2808" y="21495"/>
                  </a:cubicBezTo>
                  <a:cubicBezTo>
                    <a:pt x="4937" y="21389"/>
                    <a:pt x="8571" y="21073"/>
                    <a:pt x="11946" y="20968"/>
                  </a:cubicBezTo>
                  <a:cubicBezTo>
                    <a:pt x="15321" y="20862"/>
                    <a:pt x="18437" y="20968"/>
                    <a:pt x="21552" y="21073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389" name="Line"/>
            <p:cNvSpPr/>
            <p:nvPr/>
          </p:nvSpPr>
          <p:spPr>
            <a:xfrm>
              <a:off x="-1" y="457200"/>
              <a:ext cx="7368696" cy="25463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77" h="21600" fill="norm" stroke="1" extrusionOk="0">
                  <a:moveTo>
                    <a:pt x="4884" y="18961"/>
                  </a:moveTo>
                  <a:cubicBezTo>
                    <a:pt x="5070" y="19032"/>
                    <a:pt x="5256" y="19104"/>
                    <a:pt x="5467" y="19095"/>
                  </a:cubicBezTo>
                  <a:cubicBezTo>
                    <a:pt x="5678" y="19086"/>
                    <a:pt x="5913" y="18997"/>
                    <a:pt x="6149" y="18907"/>
                  </a:cubicBezTo>
                  <a:cubicBezTo>
                    <a:pt x="6384" y="18817"/>
                    <a:pt x="6620" y="18727"/>
                    <a:pt x="6849" y="18655"/>
                  </a:cubicBezTo>
                  <a:cubicBezTo>
                    <a:pt x="7078" y="18584"/>
                    <a:pt x="7301" y="18530"/>
                    <a:pt x="7531" y="18485"/>
                  </a:cubicBezTo>
                  <a:cubicBezTo>
                    <a:pt x="7760" y="18440"/>
                    <a:pt x="7996" y="18404"/>
                    <a:pt x="8231" y="18359"/>
                  </a:cubicBezTo>
                  <a:cubicBezTo>
                    <a:pt x="8467" y="18314"/>
                    <a:pt x="8702" y="18260"/>
                    <a:pt x="8944" y="18189"/>
                  </a:cubicBezTo>
                  <a:cubicBezTo>
                    <a:pt x="9186" y="18117"/>
                    <a:pt x="9434" y="18027"/>
                    <a:pt x="9669" y="17955"/>
                  </a:cubicBezTo>
                  <a:cubicBezTo>
                    <a:pt x="9905" y="17883"/>
                    <a:pt x="10128" y="17829"/>
                    <a:pt x="10345" y="17776"/>
                  </a:cubicBezTo>
                  <a:cubicBezTo>
                    <a:pt x="10562" y="17722"/>
                    <a:pt x="10772" y="17668"/>
                    <a:pt x="11005" y="17614"/>
                  </a:cubicBezTo>
                  <a:cubicBezTo>
                    <a:pt x="11237" y="17560"/>
                    <a:pt x="11491" y="17506"/>
                    <a:pt x="11736" y="17452"/>
                  </a:cubicBezTo>
                  <a:cubicBezTo>
                    <a:pt x="11981" y="17399"/>
                    <a:pt x="12216" y="17345"/>
                    <a:pt x="12458" y="17291"/>
                  </a:cubicBezTo>
                  <a:cubicBezTo>
                    <a:pt x="12700" y="17237"/>
                    <a:pt x="12948" y="17183"/>
                    <a:pt x="13190" y="17111"/>
                  </a:cubicBezTo>
                  <a:cubicBezTo>
                    <a:pt x="13431" y="17039"/>
                    <a:pt x="13667" y="16950"/>
                    <a:pt x="13908" y="16851"/>
                  </a:cubicBezTo>
                  <a:cubicBezTo>
                    <a:pt x="14150" y="16752"/>
                    <a:pt x="14398" y="16644"/>
                    <a:pt x="14649" y="16537"/>
                  </a:cubicBezTo>
                  <a:cubicBezTo>
                    <a:pt x="14900" y="16429"/>
                    <a:pt x="15154" y="16321"/>
                    <a:pt x="15393" y="16231"/>
                  </a:cubicBezTo>
                  <a:cubicBezTo>
                    <a:pt x="15632" y="16142"/>
                    <a:pt x="15855" y="16070"/>
                    <a:pt x="16072" y="16016"/>
                  </a:cubicBezTo>
                  <a:cubicBezTo>
                    <a:pt x="16289" y="15962"/>
                    <a:pt x="16499" y="15926"/>
                    <a:pt x="16719" y="15872"/>
                  </a:cubicBezTo>
                  <a:cubicBezTo>
                    <a:pt x="16939" y="15818"/>
                    <a:pt x="17169" y="15747"/>
                    <a:pt x="17401" y="15648"/>
                  </a:cubicBezTo>
                  <a:cubicBezTo>
                    <a:pt x="17633" y="15549"/>
                    <a:pt x="17869" y="15423"/>
                    <a:pt x="18117" y="15298"/>
                  </a:cubicBezTo>
                  <a:cubicBezTo>
                    <a:pt x="18365" y="15172"/>
                    <a:pt x="18625" y="15046"/>
                    <a:pt x="18851" y="14903"/>
                  </a:cubicBezTo>
                  <a:cubicBezTo>
                    <a:pt x="19078" y="14759"/>
                    <a:pt x="19270" y="14598"/>
                    <a:pt x="19465" y="14391"/>
                  </a:cubicBezTo>
                  <a:cubicBezTo>
                    <a:pt x="19660" y="14185"/>
                    <a:pt x="19859" y="13933"/>
                    <a:pt x="20066" y="13637"/>
                  </a:cubicBezTo>
                  <a:cubicBezTo>
                    <a:pt x="20274" y="13341"/>
                    <a:pt x="20491" y="13000"/>
                    <a:pt x="20667" y="12613"/>
                  </a:cubicBezTo>
                  <a:cubicBezTo>
                    <a:pt x="20844" y="12227"/>
                    <a:pt x="20980" y="11797"/>
                    <a:pt x="21089" y="11357"/>
                  </a:cubicBezTo>
                  <a:cubicBezTo>
                    <a:pt x="21197" y="10917"/>
                    <a:pt x="21278" y="10468"/>
                    <a:pt x="21362" y="9920"/>
                  </a:cubicBezTo>
                  <a:cubicBezTo>
                    <a:pt x="21445" y="9373"/>
                    <a:pt x="21532" y="8726"/>
                    <a:pt x="21563" y="8188"/>
                  </a:cubicBezTo>
                  <a:cubicBezTo>
                    <a:pt x="21594" y="7649"/>
                    <a:pt x="21569" y="7218"/>
                    <a:pt x="21510" y="6706"/>
                  </a:cubicBezTo>
                  <a:cubicBezTo>
                    <a:pt x="21451" y="6195"/>
                    <a:pt x="21358" y="5602"/>
                    <a:pt x="21235" y="5072"/>
                  </a:cubicBezTo>
                  <a:cubicBezTo>
                    <a:pt x="21111" y="4543"/>
                    <a:pt x="20956" y="4076"/>
                    <a:pt x="20779" y="3699"/>
                  </a:cubicBezTo>
                  <a:cubicBezTo>
                    <a:pt x="20602" y="3322"/>
                    <a:pt x="20404" y="3034"/>
                    <a:pt x="20196" y="2774"/>
                  </a:cubicBezTo>
                  <a:cubicBezTo>
                    <a:pt x="19989" y="2514"/>
                    <a:pt x="19772" y="2280"/>
                    <a:pt x="19549" y="2074"/>
                  </a:cubicBezTo>
                  <a:cubicBezTo>
                    <a:pt x="19326" y="1867"/>
                    <a:pt x="19096" y="1688"/>
                    <a:pt x="18870" y="1535"/>
                  </a:cubicBezTo>
                  <a:cubicBezTo>
                    <a:pt x="18644" y="1383"/>
                    <a:pt x="18421" y="1257"/>
                    <a:pt x="18182" y="1131"/>
                  </a:cubicBezTo>
                  <a:cubicBezTo>
                    <a:pt x="17943" y="1005"/>
                    <a:pt x="17689" y="880"/>
                    <a:pt x="17432" y="763"/>
                  </a:cubicBezTo>
                  <a:cubicBezTo>
                    <a:pt x="17175" y="646"/>
                    <a:pt x="16915" y="539"/>
                    <a:pt x="16663" y="449"/>
                  </a:cubicBezTo>
                  <a:cubicBezTo>
                    <a:pt x="16412" y="359"/>
                    <a:pt x="16171" y="287"/>
                    <a:pt x="15941" y="233"/>
                  </a:cubicBezTo>
                  <a:cubicBezTo>
                    <a:pt x="15712" y="180"/>
                    <a:pt x="15495" y="144"/>
                    <a:pt x="15257" y="108"/>
                  </a:cubicBezTo>
                  <a:cubicBezTo>
                    <a:pt x="15018" y="72"/>
                    <a:pt x="14758" y="36"/>
                    <a:pt x="14513" y="18"/>
                  </a:cubicBezTo>
                  <a:cubicBezTo>
                    <a:pt x="14268" y="0"/>
                    <a:pt x="14039" y="0"/>
                    <a:pt x="13806" y="0"/>
                  </a:cubicBezTo>
                  <a:cubicBezTo>
                    <a:pt x="13574" y="0"/>
                    <a:pt x="13338" y="0"/>
                    <a:pt x="13100" y="18"/>
                  </a:cubicBezTo>
                  <a:cubicBezTo>
                    <a:pt x="12861" y="36"/>
                    <a:pt x="12619" y="72"/>
                    <a:pt x="12387" y="99"/>
                  </a:cubicBezTo>
                  <a:cubicBezTo>
                    <a:pt x="12154" y="126"/>
                    <a:pt x="11931" y="144"/>
                    <a:pt x="11702" y="171"/>
                  </a:cubicBezTo>
                  <a:cubicBezTo>
                    <a:pt x="11473" y="198"/>
                    <a:pt x="11237" y="233"/>
                    <a:pt x="10989" y="269"/>
                  </a:cubicBezTo>
                  <a:cubicBezTo>
                    <a:pt x="10741" y="305"/>
                    <a:pt x="10481" y="341"/>
                    <a:pt x="10218" y="377"/>
                  </a:cubicBezTo>
                  <a:cubicBezTo>
                    <a:pt x="9954" y="413"/>
                    <a:pt x="9688" y="449"/>
                    <a:pt x="9427" y="476"/>
                  </a:cubicBezTo>
                  <a:cubicBezTo>
                    <a:pt x="9167" y="503"/>
                    <a:pt x="8913" y="521"/>
                    <a:pt x="8671" y="539"/>
                  </a:cubicBezTo>
                  <a:cubicBezTo>
                    <a:pt x="8429" y="557"/>
                    <a:pt x="8200" y="575"/>
                    <a:pt x="7971" y="610"/>
                  </a:cubicBezTo>
                  <a:cubicBezTo>
                    <a:pt x="7741" y="646"/>
                    <a:pt x="7512" y="700"/>
                    <a:pt x="7286" y="763"/>
                  </a:cubicBezTo>
                  <a:cubicBezTo>
                    <a:pt x="7060" y="826"/>
                    <a:pt x="6837" y="898"/>
                    <a:pt x="6610" y="988"/>
                  </a:cubicBezTo>
                  <a:cubicBezTo>
                    <a:pt x="6384" y="1077"/>
                    <a:pt x="6155" y="1185"/>
                    <a:pt x="5922" y="1293"/>
                  </a:cubicBezTo>
                  <a:cubicBezTo>
                    <a:pt x="5690" y="1400"/>
                    <a:pt x="5454" y="1508"/>
                    <a:pt x="5219" y="1643"/>
                  </a:cubicBezTo>
                  <a:cubicBezTo>
                    <a:pt x="4983" y="1778"/>
                    <a:pt x="4748" y="1939"/>
                    <a:pt x="4515" y="2101"/>
                  </a:cubicBezTo>
                  <a:cubicBezTo>
                    <a:pt x="4283" y="2262"/>
                    <a:pt x="4054" y="2424"/>
                    <a:pt x="3827" y="2603"/>
                  </a:cubicBezTo>
                  <a:cubicBezTo>
                    <a:pt x="3601" y="2783"/>
                    <a:pt x="3378" y="2981"/>
                    <a:pt x="3164" y="3169"/>
                  </a:cubicBezTo>
                  <a:cubicBezTo>
                    <a:pt x="2950" y="3358"/>
                    <a:pt x="2746" y="3537"/>
                    <a:pt x="2529" y="3762"/>
                  </a:cubicBezTo>
                  <a:cubicBezTo>
                    <a:pt x="2312" y="3986"/>
                    <a:pt x="2083" y="4255"/>
                    <a:pt x="1869" y="4543"/>
                  </a:cubicBezTo>
                  <a:cubicBezTo>
                    <a:pt x="1655" y="4830"/>
                    <a:pt x="1457" y="5135"/>
                    <a:pt x="1280" y="5449"/>
                  </a:cubicBezTo>
                  <a:cubicBezTo>
                    <a:pt x="1103" y="5764"/>
                    <a:pt x="948" y="6087"/>
                    <a:pt x="803" y="6464"/>
                  </a:cubicBezTo>
                  <a:cubicBezTo>
                    <a:pt x="657" y="6841"/>
                    <a:pt x="521" y="7272"/>
                    <a:pt x="400" y="7748"/>
                  </a:cubicBezTo>
                  <a:cubicBezTo>
                    <a:pt x="279" y="8223"/>
                    <a:pt x="174" y="8744"/>
                    <a:pt x="102" y="9301"/>
                  </a:cubicBezTo>
                  <a:cubicBezTo>
                    <a:pt x="31" y="9857"/>
                    <a:pt x="-6" y="10450"/>
                    <a:pt x="0" y="10989"/>
                  </a:cubicBezTo>
                  <a:cubicBezTo>
                    <a:pt x="6" y="11527"/>
                    <a:pt x="56" y="12012"/>
                    <a:pt x="146" y="12479"/>
                  </a:cubicBezTo>
                  <a:cubicBezTo>
                    <a:pt x="236" y="12946"/>
                    <a:pt x="366" y="13395"/>
                    <a:pt x="521" y="13799"/>
                  </a:cubicBezTo>
                  <a:cubicBezTo>
                    <a:pt x="676" y="14202"/>
                    <a:pt x="856" y="14562"/>
                    <a:pt x="1041" y="14867"/>
                  </a:cubicBezTo>
                  <a:cubicBezTo>
                    <a:pt x="1227" y="15172"/>
                    <a:pt x="1420" y="15423"/>
                    <a:pt x="1624" y="15666"/>
                  </a:cubicBezTo>
                  <a:cubicBezTo>
                    <a:pt x="1829" y="15908"/>
                    <a:pt x="2046" y="16142"/>
                    <a:pt x="2278" y="16366"/>
                  </a:cubicBezTo>
                  <a:cubicBezTo>
                    <a:pt x="2510" y="16591"/>
                    <a:pt x="2758" y="16806"/>
                    <a:pt x="3009" y="17021"/>
                  </a:cubicBezTo>
                  <a:cubicBezTo>
                    <a:pt x="3260" y="17237"/>
                    <a:pt x="3514" y="17452"/>
                    <a:pt x="3750" y="17650"/>
                  </a:cubicBezTo>
                  <a:cubicBezTo>
                    <a:pt x="3986" y="17847"/>
                    <a:pt x="4202" y="18027"/>
                    <a:pt x="4416" y="18224"/>
                  </a:cubicBezTo>
                  <a:cubicBezTo>
                    <a:pt x="4630" y="18422"/>
                    <a:pt x="4841" y="18637"/>
                    <a:pt x="5070" y="18862"/>
                  </a:cubicBezTo>
                  <a:cubicBezTo>
                    <a:pt x="5299" y="19086"/>
                    <a:pt x="5547" y="19320"/>
                    <a:pt x="5795" y="19553"/>
                  </a:cubicBezTo>
                  <a:cubicBezTo>
                    <a:pt x="6043" y="19787"/>
                    <a:pt x="6291" y="20020"/>
                    <a:pt x="6530" y="20208"/>
                  </a:cubicBezTo>
                  <a:cubicBezTo>
                    <a:pt x="6768" y="20397"/>
                    <a:pt x="6998" y="20541"/>
                    <a:pt x="7230" y="20648"/>
                  </a:cubicBezTo>
                  <a:cubicBezTo>
                    <a:pt x="7463" y="20756"/>
                    <a:pt x="7698" y="20828"/>
                    <a:pt x="7940" y="20873"/>
                  </a:cubicBezTo>
                  <a:cubicBezTo>
                    <a:pt x="8182" y="20918"/>
                    <a:pt x="8429" y="20936"/>
                    <a:pt x="8668" y="20999"/>
                  </a:cubicBezTo>
                  <a:cubicBezTo>
                    <a:pt x="8907" y="21061"/>
                    <a:pt x="9136" y="21169"/>
                    <a:pt x="9279" y="21277"/>
                  </a:cubicBezTo>
                  <a:cubicBezTo>
                    <a:pt x="9421" y="21385"/>
                    <a:pt x="9477" y="21492"/>
                    <a:pt x="9533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390" name="Line"/>
            <p:cNvSpPr/>
            <p:nvPr/>
          </p:nvSpPr>
          <p:spPr>
            <a:xfrm>
              <a:off x="4118129" y="1651363"/>
              <a:ext cx="2449733" cy="15802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51" h="21501" fill="norm" stroke="1" extrusionOk="0">
                  <a:moveTo>
                    <a:pt x="177" y="20687"/>
                  </a:moveTo>
                  <a:cubicBezTo>
                    <a:pt x="84" y="20975"/>
                    <a:pt x="-9" y="21263"/>
                    <a:pt x="0" y="21407"/>
                  </a:cubicBezTo>
                  <a:cubicBezTo>
                    <a:pt x="10" y="21551"/>
                    <a:pt x="121" y="21551"/>
                    <a:pt x="522" y="21263"/>
                  </a:cubicBezTo>
                  <a:cubicBezTo>
                    <a:pt x="922" y="20975"/>
                    <a:pt x="1611" y="20399"/>
                    <a:pt x="2244" y="19679"/>
                  </a:cubicBezTo>
                  <a:cubicBezTo>
                    <a:pt x="2877" y="18959"/>
                    <a:pt x="3454" y="18095"/>
                    <a:pt x="4060" y="17375"/>
                  </a:cubicBezTo>
                  <a:cubicBezTo>
                    <a:pt x="4665" y="16655"/>
                    <a:pt x="5298" y="16079"/>
                    <a:pt x="5978" y="15503"/>
                  </a:cubicBezTo>
                  <a:cubicBezTo>
                    <a:pt x="6657" y="14927"/>
                    <a:pt x="7383" y="14351"/>
                    <a:pt x="8128" y="13775"/>
                  </a:cubicBezTo>
                  <a:cubicBezTo>
                    <a:pt x="8873" y="13199"/>
                    <a:pt x="9637" y="12623"/>
                    <a:pt x="10419" y="11903"/>
                  </a:cubicBezTo>
                  <a:cubicBezTo>
                    <a:pt x="11201" y="11183"/>
                    <a:pt x="12001" y="10319"/>
                    <a:pt x="12793" y="9455"/>
                  </a:cubicBezTo>
                  <a:cubicBezTo>
                    <a:pt x="13584" y="8591"/>
                    <a:pt x="14366" y="7727"/>
                    <a:pt x="15148" y="6719"/>
                  </a:cubicBezTo>
                  <a:cubicBezTo>
                    <a:pt x="15930" y="5711"/>
                    <a:pt x="16712" y="4559"/>
                    <a:pt x="17485" y="3551"/>
                  </a:cubicBezTo>
                  <a:cubicBezTo>
                    <a:pt x="18258" y="2543"/>
                    <a:pt x="19021" y="1679"/>
                    <a:pt x="19673" y="1103"/>
                  </a:cubicBezTo>
                  <a:cubicBezTo>
                    <a:pt x="20325" y="527"/>
                    <a:pt x="20865" y="239"/>
                    <a:pt x="21181" y="95"/>
                  </a:cubicBezTo>
                  <a:cubicBezTo>
                    <a:pt x="21498" y="-49"/>
                    <a:pt x="21591" y="-49"/>
                    <a:pt x="21535" y="239"/>
                  </a:cubicBezTo>
                  <a:cubicBezTo>
                    <a:pt x="21479" y="527"/>
                    <a:pt x="21274" y="1103"/>
                    <a:pt x="20883" y="2255"/>
                  </a:cubicBezTo>
                  <a:cubicBezTo>
                    <a:pt x="20492" y="3407"/>
                    <a:pt x="19915" y="5135"/>
                    <a:pt x="19338" y="6863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391" name="Line"/>
            <p:cNvSpPr/>
            <p:nvPr/>
          </p:nvSpPr>
          <p:spPr>
            <a:xfrm>
              <a:off x="4278011" y="1783799"/>
              <a:ext cx="1765301" cy="14025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361" fill="norm" stroke="1" extrusionOk="0">
                  <a:moveTo>
                    <a:pt x="0" y="21361"/>
                  </a:moveTo>
                  <a:cubicBezTo>
                    <a:pt x="803" y="20394"/>
                    <a:pt x="1606" y="19427"/>
                    <a:pt x="2525" y="18460"/>
                  </a:cubicBezTo>
                  <a:cubicBezTo>
                    <a:pt x="3445" y="17492"/>
                    <a:pt x="4481" y="16525"/>
                    <a:pt x="5542" y="15074"/>
                  </a:cubicBezTo>
                  <a:cubicBezTo>
                    <a:pt x="6604" y="13624"/>
                    <a:pt x="7692" y="11689"/>
                    <a:pt x="8702" y="9916"/>
                  </a:cubicBezTo>
                  <a:cubicBezTo>
                    <a:pt x="9712" y="8143"/>
                    <a:pt x="10645" y="6531"/>
                    <a:pt x="11577" y="5080"/>
                  </a:cubicBezTo>
                  <a:cubicBezTo>
                    <a:pt x="12509" y="3630"/>
                    <a:pt x="13442" y="2340"/>
                    <a:pt x="14517" y="1373"/>
                  </a:cubicBezTo>
                  <a:cubicBezTo>
                    <a:pt x="15591" y="406"/>
                    <a:pt x="16809" y="-239"/>
                    <a:pt x="18013" y="83"/>
                  </a:cubicBezTo>
                  <a:cubicBezTo>
                    <a:pt x="19217" y="406"/>
                    <a:pt x="20409" y="1695"/>
                    <a:pt x="21600" y="298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392" name="Line"/>
            <p:cNvSpPr/>
            <p:nvPr/>
          </p:nvSpPr>
          <p:spPr>
            <a:xfrm>
              <a:off x="2125361" y="5981160"/>
              <a:ext cx="156865" cy="66305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43" h="21549" fill="norm" stroke="1" extrusionOk="0">
                  <a:moveTo>
                    <a:pt x="6048" y="6828"/>
                  </a:moveTo>
                  <a:cubicBezTo>
                    <a:pt x="4608" y="7447"/>
                    <a:pt x="3168" y="8066"/>
                    <a:pt x="2304" y="9373"/>
                  </a:cubicBezTo>
                  <a:cubicBezTo>
                    <a:pt x="1440" y="10680"/>
                    <a:pt x="1152" y="12675"/>
                    <a:pt x="1008" y="14704"/>
                  </a:cubicBezTo>
                  <a:cubicBezTo>
                    <a:pt x="864" y="16734"/>
                    <a:pt x="864" y="18797"/>
                    <a:pt x="864" y="20001"/>
                  </a:cubicBezTo>
                  <a:cubicBezTo>
                    <a:pt x="864" y="21205"/>
                    <a:pt x="864" y="21549"/>
                    <a:pt x="864" y="21549"/>
                  </a:cubicBezTo>
                  <a:cubicBezTo>
                    <a:pt x="864" y="21549"/>
                    <a:pt x="864" y="21205"/>
                    <a:pt x="720" y="19760"/>
                  </a:cubicBezTo>
                  <a:cubicBezTo>
                    <a:pt x="576" y="18316"/>
                    <a:pt x="288" y="15771"/>
                    <a:pt x="144" y="13157"/>
                  </a:cubicBezTo>
                  <a:cubicBezTo>
                    <a:pt x="0" y="10543"/>
                    <a:pt x="0" y="7860"/>
                    <a:pt x="288" y="5899"/>
                  </a:cubicBezTo>
                  <a:cubicBezTo>
                    <a:pt x="576" y="3939"/>
                    <a:pt x="1152" y="2701"/>
                    <a:pt x="1872" y="1875"/>
                  </a:cubicBezTo>
                  <a:cubicBezTo>
                    <a:pt x="2592" y="1050"/>
                    <a:pt x="3456" y="637"/>
                    <a:pt x="4608" y="362"/>
                  </a:cubicBezTo>
                  <a:cubicBezTo>
                    <a:pt x="5760" y="87"/>
                    <a:pt x="7200" y="-51"/>
                    <a:pt x="9504" y="18"/>
                  </a:cubicBezTo>
                  <a:cubicBezTo>
                    <a:pt x="11808" y="87"/>
                    <a:pt x="14976" y="362"/>
                    <a:pt x="17424" y="1050"/>
                  </a:cubicBezTo>
                  <a:cubicBezTo>
                    <a:pt x="19872" y="1738"/>
                    <a:pt x="21600" y="2838"/>
                    <a:pt x="21312" y="4008"/>
                  </a:cubicBezTo>
                  <a:cubicBezTo>
                    <a:pt x="21024" y="5177"/>
                    <a:pt x="18720" y="6415"/>
                    <a:pt x="15696" y="7344"/>
                  </a:cubicBezTo>
                  <a:cubicBezTo>
                    <a:pt x="12672" y="8273"/>
                    <a:pt x="8928" y="8892"/>
                    <a:pt x="6192" y="9270"/>
                  </a:cubicBezTo>
                  <a:cubicBezTo>
                    <a:pt x="3456" y="9648"/>
                    <a:pt x="1728" y="9786"/>
                    <a:pt x="864" y="9889"/>
                  </a:cubicBezTo>
                  <a:cubicBezTo>
                    <a:pt x="0" y="9992"/>
                    <a:pt x="0" y="10061"/>
                    <a:pt x="0" y="1013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393" name="Line"/>
            <p:cNvSpPr/>
            <p:nvPr/>
          </p:nvSpPr>
          <p:spPr>
            <a:xfrm>
              <a:off x="2221766" y="6286500"/>
              <a:ext cx="221096" cy="30190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88" h="21395" fill="norm" stroke="1" extrusionOk="0">
                  <a:moveTo>
                    <a:pt x="1122" y="9900"/>
                  </a:moveTo>
                  <a:cubicBezTo>
                    <a:pt x="711" y="9150"/>
                    <a:pt x="299" y="8400"/>
                    <a:pt x="94" y="7650"/>
                  </a:cubicBezTo>
                  <a:cubicBezTo>
                    <a:pt x="-112" y="6900"/>
                    <a:pt x="-112" y="6150"/>
                    <a:pt x="1534" y="5850"/>
                  </a:cubicBezTo>
                  <a:cubicBezTo>
                    <a:pt x="3179" y="5550"/>
                    <a:pt x="6471" y="5700"/>
                    <a:pt x="9042" y="7800"/>
                  </a:cubicBezTo>
                  <a:cubicBezTo>
                    <a:pt x="11614" y="9900"/>
                    <a:pt x="13465" y="13950"/>
                    <a:pt x="14391" y="16425"/>
                  </a:cubicBezTo>
                  <a:cubicBezTo>
                    <a:pt x="15317" y="18900"/>
                    <a:pt x="15317" y="19800"/>
                    <a:pt x="14905" y="20475"/>
                  </a:cubicBezTo>
                  <a:cubicBezTo>
                    <a:pt x="14494" y="21150"/>
                    <a:pt x="13671" y="21600"/>
                    <a:pt x="12745" y="21300"/>
                  </a:cubicBezTo>
                  <a:cubicBezTo>
                    <a:pt x="11819" y="21000"/>
                    <a:pt x="10791" y="19950"/>
                    <a:pt x="10071" y="17925"/>
                  </a:cubicBezTo>
                  <a:cubicBezTo>
                    <a:pt x="9351" y="15900"/>
                    <a:pt x="8939" y="12900"/>
                    <a:pt x="10894" y="9750"/>
                  </a:cubicBezTo>
                  <a:cubicBezTo>
                    <a:pt x="12848" y="6600"/>
                    <a:pt x="17168" y="3300"/>
                    <a:pt x="21488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394" name="Line"/>
            <p:cNvSpPr/>
            <p:nvPr/>
          </p:nvSpPr>
          <p:spPr>
            <a:xfrm>
              <a:off x="2530168" y="6104669"/>
              <a:ext cx="230194" cy="43657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63" h="21316" fill="norm" stroke="1" extrusionOk="0">
                  <a:moveTo>
                    <a:pt x="18244" y="4848"/>
                  </a:moveTo>
                  <a:cubicBezTo>
                    <a:pt x="17855" y="3814"/>
                    <a:pt x="17466" y="2781"/>
                    <a:pt x="16979" y="1954"/>
                  </a:cubicBezTo>
                  <a:cubicBezTo>
                    <a:pt x="16493" y="1127"/>
                    <a:pt x="15909" y="507"/>
                    <a:pt x="14936" y="197"/>
                  </a:cubicBezTo>
                  <a:cubicBezTo>
                    <a:pt x="13963" y="-113"/>
                    <a:pt x="12601" y="-113"/>
                    <a:pt x="10947" y="610"/>
                  </a:cubicBezTo>
                  <a:cubicBezTo>
                    <a:pt x="9293" y="1334"/>
                    <a:pt x="7347" y="2781"/>
                    <a:pt x="5206" y="5416"/>
                  </a:cubicBezTo>
                  <a:cubicBezTo>
                    <a:pt x="3066" y="8052"/>
                    <a:pt x="731" y="11876"/>
                    <a:pt x="147" y="14718"/>
                  </a:cubicBezTo>
                  <a:cubicBezTo>
                    <a:pt x="-437" y="17560"/>
                    <a:pt x="731" y="19420"/>
                    <a:pt x="3552" y="20402"/>
                  </a:cubicBezTo>
                  <a:cubicBezTo>
                    <a:pt x="6374" y="21384"/>
                    <a:pt x="10849" y="21487"/>
                    <a:pt x="14060" y="21125"/>
                  </a:cubicBezTo>
                  <a:cubicBezTo>
                    <a:pt x="17271" y="20764"/>
                    <a:pt x="19217" y="19937"/>
                    <a:pt x="21163" y="1911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395" name="Line"/>
            <p:cNvSpPr/>
            <p:nvPr/>
          </p:nvSpPr>
          <p:spPr>
            <a:xfrm>
              <a:off x="2785761" y="6223000"/>
              <a:ext cx="317501" cy="2921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3024" y="2974"/>
                    <a:pt x="6048" y="5948"/>
                    <a:pt x="9216" y="9235"/>
                  </a:cubicBezTo>
                  <a:cubicBezTo>
                    <a:pt x="12384" y="12522"/>
                    <a:pt x="15696" y="16122"/>
                    <a:pt x="17784" y="18235"/>
                  </a:cubicBezTo>
                  <a:cubicBezTo>
                    <a:pt x="19872" y="20348"/>
                    <a:pt x="20736" y="20974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396" name="Line"/>
            <p:cNvSpPr/>
            <p:nvPr/>
          </p:nvSpPr>
          <p:spPr>
            <a:xfrm>
              <a:off x="2916761" y="6153150"/>
              <a:ext cx="148401" cy="3937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29" h="21600" fill="norm" stroke="1" extrusionOk="0">
                  <a:moveTo>
                    <a:pt x="21329" y="0"/>
                  </a:moveTo>
                  <a:cubicBezTo>
                    <a:pt x="19808" y="116"/>
                    <a:pt x="18287" y="232"/>
                    <a:pt x="16614" y="1103"/>
                  </a:cubicBezTo>
                  <a:cubicBezTo>
                    <a:pt x="14940" y="1974"/>
                    <a:pt x="13115" y="3600"/>
                    <a:pt x="10377" y="6155"/>
                  </a:cubicBezTo>
                  <a:cubicBezTo>
                    <a:pt x="7639" y="8710"/>
                    <a:pt x="3988" y="12194"/>
                    <a:pt x="2011" y="14748"/>
                  </a:cubicBezTo>
                  <a:cubicBezTo>
                    <a:pt x="33" y="17303"/>
                    <a:pt x="-271" y="18929"/>
                    <a:pt x="185" y="19916"/>
                  </a:cubicBezTo>
                  <a:cubicBezTo>
                    <a:pt x="642" y="20903"/>
                    <a:pt x="1859" y="21252"/>
                    <a:pt x="3075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397" name="Line"/>
            <p:cNvSpPr/>
            <p:nvPr/>
          </p:nvSpPr>
          <p:spPr>
            <a:xfrm>
              <a:off x="3147711" y="6381750"/>
              <a:ext cx="19051" cy="1460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3443"/>
                    <a:pt x="7200" y="6887"/>
                    <a:pt x="3600" y="10487"/>
                  </a:cubicBezTo>
                  <a:cubicBezTo>
                    <a:pt x="0" y="14087"/>
                    <a:pt x="0" y="17843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398" name="Line"/>
            <p:cNvSpPr/>
            <p:nvPr/>
          </p:nvSpPr>
          <p:spPr>
            <a:xfrm>
              <a:off x="3287411" y="6248349"/>
              <a:ext cx="241301" cy="254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19978" fill="norm" stroke="1" extrusionOk="0">
                  <a:moveTo>
                    <a:pt x="0" y="19978"/>
                  </a:moveTo>
                  <a:cubicBezTo>
                    <a:pt x="2842" y="11670"/>
                    <a:pt x="5684" y="3363"/>
                    <a:pt x="9284" y="870"/>
                  </a:cubicBezTo>
                  <a:cubicBezTo>
                    <a:pt x="12884" y="-1622"/>
                    <a:pt x="17242" y="1701"/>
                    <a:pt x="21600" y="5024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399" name="Line"/>
            <p:cNvSpPr/>
            <p:nvPr/>
          </p:nvSpPr>
          <p:spPr>
            <a:xfrm>
              <a:off x="3349781" y="6362700"/>
              <a:ext cx="185281" cy="2448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86" h="20825" fill="norm" stroke="1" extrusionOk="0">
                  <a:moveTo>
                    <a:pt x="3077" y="0"/>
                  </a:moveTo>
                  <a:cubicBezTo>
                    <a:pt x="1604" y="7200"/>
                    <a:pt x="131" y="14400"/>
                    <a:pt x="9" y="18000"/>
                  </a:cubicBezTo>
                  <a:cubicBezTo>
                    <a:pt x="-114" y="21600"/>
                    <a:pt x="1113" y="21600"/>
                    <a:pt x="4918" y="18900"/>
                  </a:cubicBezTo>
                  <a:cubicBezTo>
                    <a:pt x="8722" y="16200"/>
                    <a:pt x="15104" y="10800"/>
                    <a:pt x="21486" y="54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400" name="Line"/>
            <p:cNvSpPr/>
            <p:nvPr/>
          </p:nvSpPr>
          <p:spPr>
            <a:xfrm>
              <a:off x="3636110" y="6153150"/>
              <a:ext cx="222802" cy="23293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49" h="21415" fill="norm" stroke="1" extrusionOk="0">
                  <a:moveTo>
                    <a:pt x="20226" y="0"/>
                  </a:moveTo>
                  <a:cubicBezTo>
                    <a:pt x="18392" y="4670"/>
                    <a:pt x="16558" y="9341"/>
                    <a:pt x="14215" y="12941"/>
                  </a:cubicBezTo>
                  <a:cubicBezTo>
                    <a:pt x="11872" y="16541"/>
                    <a:pt x="9019" y="19070"/>
                    <a:pt x="7083" y="20335"/>
                  </a:cubicBezTo>
                  <a:cubicBezTo>
                    <a:pt x="5147" y="21600"/>
                    <a:pt x="4128" y="21600"/>
                    <a:pt x="3211" y="21114"/>
                  </a:cubicBezTo>
                  <a:cubicBezTo>
                    <a:pt x="2294" y="20627"/>
                    <a:pt x="1479" y="19654"/>
                    <a:pt x="868" y="18389"/>
                  </a:cubicBezTo>
                  <a:cubicBezTo>
                    <a:pt x="257" y="17124"/>
                    <a:pt x="-151" y="15568"/>
                    <a:pt x="53" y="14497"/>
                  </a:cubicBezTo>
                  <a:cubicBezTo>
                    <a:pt x="257" y="13427"/>
                    <a:pt x="1072" y="12843"/>
                    <a:pt x="2702" y="12551"/>
                  </a:cubicBezTo>
                  <a:cubicBezTo>
                    <a:pt x="4332" y="12259"/>
                    <a:pt x="6777" y="12259"/>
                    <a:pt x="10038" y="13232"/>
                  </a:cubicBezTo>
                  <a:cubicBezTo>
                    <a:pt x="13298" y="14205"/>
                    <a:pt x="17374" y="16151"/>
                    <a:pt x="21449" y="18097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401" name="Line"/>
            <p:cNvSpPr/>
            <p:nvPr/>
          </p:nvSpPr>
          <p:spPr>
            <a:xfrm>
              <a:off x="3884311" y="6083300"/>
              <a:ext cx="178069" cy="3810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78" h="21600" fill="norm" stroke="1" extrusionOk="0">
                  <a:moveTo>
                    <a:pt x="9911" y="0"/>
                  </a:moveTo>
                  <a:cubicBezTo>
                    <a:pt x="12960" y="720"/>
                    <a:pt x="16009" y="1440"/>
                    <a:pt x="18169" y="3060"/>
                  </a:cubicBezTo>
                  <a:cubicBezTo>
                    <a:pt x="20329" y="4680"/>
                    <a:pt x="21600" y="7200"/>
                    <a:pt x="21346" y="9480"/>
                  </a:cubicBezTo>
                  <a:cubicBezTo>
                    <a:pt x="21092" y="11760"/>
                    <a:pt x="19313" y="13800"/>
                    <a:pt x="15501" y="15780"/>
                  </a:cubicBezTo>
                  <a:cubicBezTo>
                    <a:pt x="11689" y="17760"/>
                    <a:pt x="5845" y="1968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402" name="Line"/>
            <p:cNvSpPr/>
            <p:nvPr/>
          </p:nvSpPr>
          <p:spPr>
            <a:xfrm>
              <a:off x="4614561" y="6265187"/>
              <a:ext cx="234951" cy="3401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417" fill="norm" stroke="1" extrusionOk="0">
                  <a:moveTo>
                    <a:pt x="0" y="20417"/>
                  </a:moveTo>
                  <a:cubicBezTo>
                    <a:pt x="4670" y="12793"/>
                    <a:pt x="9341" y="5170"/>
                    <a:pt x="12941" y="1993"/>
                  </a:cubicBezTo>
                  <a:cubicBezTo>
                    <a:pt x="16541" y="-1183"/>
                    <a:pt x="19070" y="88"/>
                    <a:pt x="21600" y="135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403" name="Line"/>
            <p:cNvSpPr/>
            <p:nvPr/>
          </p:nvSpPr>
          <p:spPr>
            <a:xfrm>
              <a:off x="4633611" y="6394450"/>
              <a:ext cx="311151" cy="508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4996" y="15300"/>
                    <a:pt x="9992" y="9000"/>
                    <a:pt x="13592" y="5400"/>
                  </a:cubicBezTo>
                  <a:cubicBezTo>
                    <a:pt x="17192" y="1800"/>
                    <a:pt x="19396" y="9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404" name="Line"/>
            <p:cNvSpPr/>
            <p:nvPr/>
          </p:nvSpPr>
          <p:spPr>
            <a:xfrm>
              <a:off x="5290560" y="5992562"/>
              <a:ext cx="237727" cy="69462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80" h="21034" fill="norm" stroke="1" extrusionOk="0">
                  <a:moveTo>
                    <a:pt x="3151" y="7554"/>
                  </a:moveTo>
                  <a:cubicBezTo>
                    <a:pt x="2393" y="9734"/>
                    <a:pt x="1635" y="11913"/>
                    <a:pt x="1067" y="14124"/>
                  </a:cubicBezTo>
                  <a:cubicBezTo>
                    <a:pt x="498" y="16335"/>
                    <a:pt x="119" y="18579"/>
                    <a:pt x="25" y="19861"/>
                  </a:cubicBezTo>
                  <a:cubicBezTo>
                    <a:pt x="-70" y="21143"/>
                    <a:pt x="119" y="21463"/>
                    <a:pt x="404" y="20373"/>
                  </a:cubicBezTo>
                  <a:cubicBezTo>
                    <a:pt x="688" y="19284"/>
                    <a:pt x="1067" y="16784"/>
                    <a:pt x="1541" y="14445"/>
                  </a:cubicBezTo>
                  <a:cubicBezTo>
                    <a:pt x="2014" y="12105"/>
                    <a:pt x="2583" y="9926"/>
                    <a:pt x="3530" y="7811"/>
                  </a:cubicBezTo>
                  <a:cubicBezTo>
                    <a:pt x="4477" y="5696"/>
                    <a:pt x="5804" y="3645"/>
                    <a:pt x="7035" y="2299"/>
                  </a:cubicBezTo>
                  <a:cubicBezTo>
                    <a:pt x="8267" y="953"/>
                    <a:pt x="9404" y="312"/>
                    <a:pt x="11298" y="87"/>
                  </a:cubicBezTo>
                  <a:cubicBezTo>
                    <a:pt x="13193" y="-137"/>
                    <a:pt x="15846" y="55"/>
                    <a:pt x="17930" y="824"/>
                  </a:cubicBezTo>
                  <a:cubicBezTo>
                    <a:pt x="20014" y="1594"/>
                    <a:pt x="21530" y="2940"/>
                    <a:pt x="21246" y="4382"/>
                  </a:cubicBezTo>
                  <a:cubicBezTo>
                    <a:pt x="20962" y="5824"/>
                    <a:pt x="18877" y="7362"/>
                    <a:pt x="15656" y="8388"/>
                  </a:cubicBezTo>
                  <a:cubicBezTo>
                    <a:pt x="12435" y="9413"/>
                    <a:pt x="8077" y="9926"/>
                    <a:pt x="5425" y="10182"/>
                  </a:cubicBezTo>
                  <a:cubicBezTo>
                    <a:pt x="2772" y="10439"/>
                    <a:pt x="1825" y="10439"/>
                    <a:pt x="2014" y="10407"/>
                  </a:cubicBezTo>
                  <a:cubicBezTo>
                    <a:pt x="2204" y="10375"/>
                    <a:pt x="3530" y="10310"/>
                    <a:pt x="4762" y="10278"/>
                  </a:cubicBezTo>
                  <a:cubicBezTo>
                    <a:pt x="5993" y="10246"/>
                    <a:pt x="7130" y="10246"/>
                    <a:pt x="8267" y="1024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405" name="Line"/>
            <p:cNvSpPr/>
            <p:nvPr/>
          </p:nvSpPr>
          <p:spPr>
            <a:xfrm>
              <a:off x="5528961" y="6288454"/>
              <a:ext cx="209551" cy="23299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20" fill="norm" stroke="1" extrusionOk="0">
                  <a:moveTo>
                    <a:pt x="0" y="2739"/>
                  </a:moveTo>
                  <a:cubicBezTo>
                    <a:pt x="0" y="1766"/>
                    <a:pt x="0" y="793"/>
                    <a:pt x="545" y="306"/>
                  </a:cubicBezTo>
                  <a:cubicBezTo>
                    <a:pt x="1091" y="-180"/>
                    <a:pt x="2182" y="-180"/>
                    <a:pt x="3818" y="988"/>
                  </a:cubicBezTo>
                  <a:cubicBezTo>
                    <a:pt x="5455" y="2155"/>
                    <a:pt x="7636" y="4490"/>
                    <a:pt x="10691" y="8090"/>
                  </a:cubicBezTo>
                  <a:cubicBezTo>
                    <a:pt x="13745" y="11690"/>
                    <a:pt x="17673" y="16555"/>
                    <a:pt x="21600" y="2142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406" name="Line"/>
            <p:cNvSpPr/>
            <p:nvPr/>
          </p:nvSpPr>
          <p:spPr>
            <a:xfrm>
              <a:off x="5535311" y="6316133"/>
              <a:ext cx="177801" cy="25611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23" fill="norm" stroke="1" extrusionOk="0">
                  <a:moveTo>
                    <a:pt x="21600" y="177"/>
                  </a:moveTo>
                  <a:cubicBezTo>
                    <a:pt x="20314" y="0"/>
                    <a:pt x="19029" y="-177"/>
                    <a:pt x="17357" y="354"/>
                  </a:cubicBezTo>
                  <a:cubicBezTo>
                    <a:pt x="15686" y="885"/>
                    <a:pt x="13629" y="2125"/>
                    <a:pt x="10929" y="4869"/>
                  </a:cubicBezTo>
                  <a:cubicBezTo>
                    <a:pt x="8229" y="7613"/>
                    <a:pt x="4886" y="11862"/>
                    <a:pt x="2957" y="14872"/>
                  </a:cubicBezTo>
                  <a:cubicBezTo>
                    <a:pt x="1029" y="17882"/>
                    <a:pt x="514" y="19653"/>
                    <a:pt x="0" y="21423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407" name="Line"/>
            <p:cNvSpPr/>
            <p:nvPr/>
          </p:nvSpPr>
          <p:spPr>
            <a:xfrm>
              <a:off x="5872846" y="6001745"/>
              <a:ext cx="208566" cy="39430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66" h="21290" fill="norm" stroke="1" extrusionOk="0">
                  <a:moveTo>
                    <a:pt x="20866" y="289"/>
                  </a:moveTo>
                  <a:cubicBezTo>
                    <a:pt x="19807" y="61"/>
                    <a:pt x="18748" y="-168"/>
                    <a:pt x="16948" y="175"/>
                  </a:cubicBezTo>
                  <a:cubicBezTo>
                    <a:pt x="15148" y="518"/>
                    <a:pt x="12607" y="1432"/>
                    <a:pt x="9748" y="3318"/>
                  </a:cubicBezTo>
                  <a:cubicBezTo>
                    <a:pt x="6890" y="5203"/>
                    <a:pt x="3713" y="8061"/>
                    <a:pt x="1807" y="10518"/>
                  </a:cubicBezTo>
                  <a:cubicBezTo>
                    <a:pt x="-99" y="12975"/>
                    <a:pt x="-734" y="15032"/>
                    <a:pt x="1066" y="16803"/>
                  </a:cubicBezTo>
                  <a:cubicBezTo>
                    <a:pt x="2866" y="18575"/>
                    <a:pt x="7101" y="20061"/>
                    <a:pt x="10278" y="20746"/>
                  </a:cubicBezTo>
                  <a:cubicBezTo>
                    <a:pt x="13454" y="21432"/>
                    <a:pt x="15572" y="21318"/>
                    <a:pt x="17690" y="21203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408" name="Line"/>
            <p:cNvSpPr/>
            <p:nvPr/>
          </p:nvSpPr>
          <p:spPr>
            <a:xfrm>
              <a:off x="6068208" y="6064250"/>
              <a:ext cx="292604" cy="2540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82" h="21600" fill="norm" stroke="1" extrusionOk="0">
                  <a:moveTo>
                    <a:pt x="21482" y="0"/>
                  </a:moveTo>
                  <a:cubicBezTo>
                    <a:pt x="19617" y="5040"/>
                    <a:pt x="17753" y="10080"/>
                    <a:pt x="15577" y="13500"/>
                  </a:cubicBezTo>
                  <a:cubicBezTo>
                    <a:pt x="13401" y="16920"/>
                    <a:pt x="10915" y="18720"/>
                    <a:pt x="8506" y="19440"/>
                  </a:cubicBezTo>
                  <a:cubicBezTo>
                    <a:pt x="6098" y="20160"/>
                    <a:pt x="3767" y="19800"/>
                    <a:pt x="2291" y="18720"/>
                  </a:cubicBezTo>
                  <a:cubicBezTo>
                    <a:pt x="814" y="17640"/>
                    <a:pt x="193" y="15840"/>
                    <a:pt x="37" y="14490"/>
                  </a:cubicBezTo>
                  <a:cubicBezTo>
                    <a:pt x="-118" y="13140"/>
                    <a:pt x="193" y="12240"/>
                    <a:pt x="1436" y="11520"/>
                  </a:cubicBezTo>
                  <a:cubicBezTo>
                    <a:pt x="2679" y="10800"/>
                    <a:pt x="4855" y="10260"/>
                    <a:pt x="7419" y="10800"/>
                  </a:cubicBezTo>
                  <a:cubicBezTo>
                    <a:pt x="9983" y="11340"/>
                    <a:pt x="12935" y="12960"/>
                    <a:pt x="15344" y="14940"/>
                  </a:cubicBezTo>
                  <a:cubicBezTo>
                    <a:pt x="17753" y="16920"/>
                    <a:pt x="19617" y="19260"/>
                    <a:pt x="21482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409" name="Line"/>
            <p:cNvSpPr/>
            <p:nvPr/>
          </p:nvSpPr>
          <p:spPr>
            <a:xfrm>
              <a:off x="6468761" y="5928455"/>
              <a:ext cx="124619" cy="42789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48" h="21510" fill="norm" stroke="1" extrusionOk="0">
                  <a:moveTo>
                    <a:pt x="9561" y="123"/>
                  </a:moveTo>
                  <a:cubicBezTo>
                    <a:pt x="12039" y="16"/>
                    <a:pt x="14518" y="-90"/>
                    <a:pt x="16289" y="123"/>
                  </a:cubicBezTo>
                  <a:cubicBezTo>
                    <a:pt x="18059" y="336"/>
                    <a:pt x="19121" y="868"/>
                    <a:pt x="20007" y="2943"/>
                  </a:cubicBezTo>
                  <a:cubicBezTo>
                    <a:pt x="20892" y="5017"/>
                    <a:pt x="21600" y="8635"/>
                    <a:pt x="19298" y="11774"/>
                  </a:cubicBezTo>
                  <a:cubicBezTo>
                    <a:pt x="16997" y="14913"/>
                    <a:pt x="11685" y="17573"/>
                    <a:pt x="7967" y="19116"/>
                  </a:cubicBezTo>
                  <a:cubicBezTo>
                    <a:pt x="4249" y="20659"/>
                    <a:pt x="2125" y="21084"/>
                    <a:pt x="0" y="2151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pic>
          <p:nvPicPr>
            <p:cNvPr id="3410" name="Line Shape" descr="Line Shape"/>
            <p:cNvPicPr>
              <a:picLocks noChangeAspect="0"/>
            </p:cNvPicPr>
            <p:nvPr/>
          </p:nvPicPr>
          <p:blipFill>
            <a:blip r:embed="rId2">
              <a:extLst/>
            </a:blip>
            <a:stretch>
              <a:fillRect/>
            </a:stretch>
          </p:blipFill>
          <p:spPr>
            <a:xfrm>
              <a:off x="1065589" y="5543814"/>
              <a:ext cx="6396050" cy="1625337"/>
            </a:xfrm>
            <a:prstGeom prst="rect">
              <a:avLst/>
            </a:prstGeom>
            <a:effectLst/>
          </p:spPr>
        </p:pic>
        <p:pic>
          <p:nvPicPr>
            <p:cNvPr id="3412" name="Line Shape" descr="Line Shape"/>
            <p:cNvPicPr>
              <a:picLocks noChangeAspect="0"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5078111" y="6604850"/>
              <a:ext cx="1405467" cy="481750"/>
            </a:xfrm>
            <a:prstGeom prst="rect">
              <a:avLst/>
            </a:prstGeom>
            <a:effectLst/>
          </p:spPr>
        </p:pic>
        <p:pic>
          <p:nvPicPr>
            <p:cNvPr id="3414" name="Line Shape" descr="Line Shape"/>
            <p:cNvPicPr>
              <a:picLocks noChangeAspect="0"/>
            </p:cNvPicPr>
            <p:nvPr/>
          </p:nvPicPr>
          <p:blipFill>
            <a:blip r:embed="rId4">
              <a:extLst/>
            </a:blip>
            <a:stretch>
              <a:fillRect/>
            </a:stretch>
          </p:blipFill>
          <p:spPr>
            <a:xfrm>
              <a:off x="7345517" y="1949450"/>
              <a:ext cx="4901745" cy="2212728"/>
            </a:xfrm>
            <a:prstGeom prst="rect">
              <a:avLst/>
            </a:prstGeom>
            <a:effectLst/>
          </p:spPr>
        </p:pic>
        <p:pic>
          <p:nvPicPr>
            <p:cNvPr id="3416" name="Line Shape" descr="Line Shape"/>
            <p:cNvPicPr>
              <a:picLocks noChangeAspect="0"/>
            </p:cNvPicPr>
            <p:nvPr/>
          </p:nvPicPr>
          <p:blipFill>
            <a:blip r:embed="rId5">
              <a:extLst/>
            </a:blip>
            <a:stretch>
              <a:fillRect/>
            </a:stretch>
          </p:blipFill>
          <p:spPr>
            <a:xfrm>
              <a:off x="1960261" y="6760497"/>
              <a:ext cx="4370917" cy="408653"/>
            </a:xfrm>
            <a:prstGeom prst="rect">
              <a:avLst/>
            </a:prstGeom>
            <a:effectLst/>
          </p:spPr>
        </p:pic>
        <p:pic>
          <p:nvPicPr>
            <p:cNvPr id="3418" name="Line Shape" descr="Line Shape"/>
            <p:cNvPicPr>
              <a:picLocks noChangeAspect="0"/>
            </p:cNvPicPr>
            <p:nvPr/>
          </p:nvPicPr>
          <p:blipFill>
            <a:blip r:embed="rId6">
              <a:extLst/>
            </a:blip>
            <a:stretch>
              <a:fillRect/>
            </a:stretch>
          </p:blipFill>
          <p:spPr>
            <a:xfrm>
              <a:off x="7925028" y="6045200"/>
              <a:ext cx="1363134" cy="510444"/>
            </a:xfrm>
            <a:prstGeom prst="rect">
              <a:avLst/>
            </a:prstGeom>
            <a:effectLst/>
          </p:spPr>
        </p:pic>
        <p:sp>
          <p:nvSpPr>
            <p:cNvPr id="3420" name="Line"/>
            <p:cNvSpPr/>
            <p:nvPr/>
          </p:nvSpPr>
          <p:spPr>
            <a:xfrm>
              <a:off x="1389402" y="7587119"/>
              <a:ext cx="297810" cy="45704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54" h="21493" fill="norm" stroke="1" extrusionOk="0">
                  <a:moveTo>
                    <a:pt x="21554" y="1248"/>
                  </a:moveTo>
                  <a:cubicBezTo>
                    <a:pt x="18643" y="651"/>
                    <a:pt x="15733" y="54"/>
                    <a:pt x="13435" y="4"/>
                  </a:cubicBezTo>
                  <a:cubicBezTo>
                    <a:pt x="11137" y="-46"/>
                    <a:pt x="9452" y="452"/>
                    <a:pt x="8073" y="1696"/>
                  </a:cubicBezTo>
                  <a:cubicBezTo>
                    <a:pt x="6694" y="2940"/>
                    <a:pt x="5622" y="4931"/>
                    <a:pt x="4473" y="7370"/>
                  </a:cubicBezTo>
                  <a:cubicBezTo>
                    <a:pt x="3324" y="9808"/>
                    <a:pt x="2099" y="12695"/>
                    <a:pt x="1333" y="14686"/>
                  </a:cubicBezTo>
                  <a:cubicBezTo>
                    <a:pt x="567" y="16677"/>
                    <a:pt x="260" y="17772"/>
                    <a:pt x="107" y="18568"/>
                  </a:cubicBezTo>
                  <a:cubicBezTo>
                    <a:pt x="-46" y="19364"/>
                    <a:pt x="-46" y="19862"/>
                    <a:pt x="184" y="20310"/>
                  </a:cubicBezTo>
                  <a:cubicBezTo>
                    <a:pt x="414" y="20758"/>
                    <a:pt x="873" y="21156"/>
                    <a:pt x="1486" y="21355"/>
                  </a:cubicBezTo>
                  <a:cubicBezTo>
                    <a:pt x="2099" y="21554"/>
                    <a:pt x="2865" y="21554"/>
                    <a:pt x="5086" y="21255"/>
                  </a:cubicBezTo>
                  <a:cubicBezTo>
                    <a:pt x="7307" y="20957"/>
                    <a:pt x="10984" y="20360"/>
                    <a:pt x="13741" y="19961"/>
                  </a:cubicBezTo>
                  <a:cubicBezTo>
                    <a:pt x="16499" y="19563"/>
                    <a:pt x="18337" y="19364"/>
                    <a:pt x="20175" y="1916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421" name="Line"/>
            <p:cNvSpPr/>
            <p:nvPr/>
          </p:nvSpPr>
          <p:spPr>
            <a:xfrm>
              <a:off x="1407811" y="7791450"/>
              <a:ext cx="203201" cy="444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6075" y="16457"/>
                    <a:pt x="12150" y="11314"/>
                    <a:pt x="15750" y="7714"/>
                  </a:cubicBezTo>
                  <a:cubicBezTo>
                    <a:pt x="19350" y="4114"/>
                    <a:pt x="20475" y="2057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422" name="Line"/>
            <p:cNvSpPr/>
            <p:nvPr/>
          </p:nvSpPr>
          <p:spPr>
            <a:xfrm>
              <a:off x="1761103" y="7558830"/>
              <a:ext cx="345209" cy="6220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80" h="21445" fill="norm" stroke="1" extrusionOk="0">
                  <a:moveTo>
                    <a:pt x="21480" y="358"/>
                  </a:moveTo>
                  <a:cubicBezTo>
                    <a:pt x="18846" y="139"/>
                    <a:pt x="16212" y="-80"/>
                    <a:pt x="13709" y="29"/>
                  </a:cubicBezTo>
                  <a:cubicBezTo>
                    <a:pt x="11207" y="139"/>
                    <a:pt x="8836" y="577"/>
                    <a:pt x="7453" y="942"/>
                  </a:cubicBezTo>
                  <a:cubicBezTo>
                    <a:pt x="6070" y="1306"/>
                    <a:pt x="5675" y="1598"/>
                    <a:pt x="5412" y="2438"/>
                  </a:cubicBezTo>
                  <a:cubicBezTo>
                    <a:pt x="5148" y="3277"/>
                    <a:pt x="5017" y="4663"/>
                    <a:pt x="4687" y="6451"/>
                  </a:cubicBezTo>
                  <a:cubicBezTo>
                    <a:pt x="4358" y="8239"/>
                    <a:pt x="3831" y="10428"/>
                    <a:pt x="3239" y="12508"/>
                  </a:cubicBezTo>
                  <a:cubicBezTo>
                    <a:pt x="2646" y="14588"/>
                    <a:pt x="1987" y="16558"/>
                    <a:pt x="1460" y="17871"/>
                  </a:cubicBezTo>
                  <a:cubicBezTo>
                    <a:pt x="934" y="19185"/>
                    <a:pt x="539" y="19842"/>
                    <a:pt x="275" y="20352"/>
                  </a:cubicBezTo>
                  <a:cubicBezTo>
                    <a:pt x="12" y="20863"/>
                    <a:pt x="-120" y="21228"/>
                    <a:pt x="143" y="21374"/>
                  </a:cubicBezTo>
                  <a:cubicBezTo>
                    <a:pt x="407" y="21520"/>
                    <a:pt x="1065" y="21447"/>
                    <a:pt x="2778" y="21119"/>
                  </a:cubicBezTo>
                  <a:cubicBezTo>
                    <a:pt x="4490" y="20790"/>
                    <a:pt x="7256" y="20206"/>
                    <a:pt x="9626" y="19805"/>
                  </a:cubicBezTo>
                  <a:cubicBezTo>
                    <a:pt x="11997" y="19404"/>
                    <a:pt x="13973" y="19185"/>
                    <a:pt x="15948" y="1896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423" name="Line"/>
            <p:cNvSpPr/>
            <p:nvPr/>
          </p:nvSpPr>
          <p:spPr>
            <a:xfrm>
              <a:off x="2202764" y="7694844"/>
              <a:ext cx="217079" cy="63661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98" h="21370" fill="norm" stroke="1" extrusionOk="0">
                  <a:moveTo>
                    <a:pt x="5386" y="6866"/>
                  </a:moveTo>
                  <a:cubicBezTo>
                    <a:pt x="5386" y="9850"/>
                    <a:pt x="5386" y="12835"/>
                    <a:pt x="5284" y="15144"/>
                  </a:cubicBezTo>
                  <a:cubicBezTo>
                    <a:pt x="5182" y="17453"/>
                    <a:pt x="4978" y="19087"/>
                    <a:pt x="4774" y="20082"/>
                  </a:cubicBezTo>
                  <a:cubicBezTo>
                    <a:pt x="4571" y="21077"/>
                    <a:pt x="4367" y="21432"/>
                    <a:pt x="4061" y="21361"/>
                  </a:cubicBezTo>
                  <a:cubicBezTo>
                    <a:pt x="3755" y="21290"/>
                    <a:pt x="3348" y="20793"/>
                    <a:pt x="2737" y="19158"/>
                  </a:cubicBezTo>
                  <a:cubicBezTo>
                    <a:pt x="2125" y="17524"/>
                    <a:pt x="1310" y="14753"/>
                    <a:pt x="1005" y="12266"/>
                  </a:cubicBezTo>
                  <a:cubicBezTo>
                    <a:pt x="699" y="9779"/>
                    <a:pt x="903" y="7577"/>
                    <a:pt x="1922" y="5623"/>
                  </a:cubicBezTo>
                  <a:cubicBezTo>
                    <a:pt x="2940" y="3669"/>
                    <a:pt x="4774" y="1964"/>
                    <a:pt x="6608" y="1004"/>
                  </a:cubicBezTo>
                  <a:cubicBezTo>
                    <a:pt x="8442" y="45"/>
                    <a:pt x="10276" y="-168"/>
                    <a:pt x="12722" y="116"/>
                  </a:cubicBezTo>
                  <a:cubicBezTo>
                    <a:pt x="15167" y="400"/>
                    <a:pt x="18223" y="1182"/>
                    <a:pt x="19752" y="2319"/>
                  </a:cubicBezTo>
                  <a:cubicBezTo>
                    <a:pt x="21280" y="3456"/>
                    <a:pt x="21280" y="4948"/>
                    <a:pt x="19752" y="6156"/>
                  </a:cubicBezTo>
                  <a:cubicBezTo>
                    <a:pt x="18223" y="7364"/>
                    <a:pt x="15167" y="8287"/>
                    <a:pt x="11906" y="8856"/>
                  </a:cubicBezTo>
                  <a:cubicBezTo>
                    <a:pt x="8646" y="9424"/>
                    <a:pt x="5182" y="9637"/>
                    <a:pt x="2940" y="9744"/>
                  </a:cubicBezTo>
                  <a:cubicBezTo>
                    <a:pt x="699" y="9850"/>
                    <a:pt x="-320" y="9850"/>
                    <a:pt x="88" y="9850"/>
                  </a:cubicBezTo>
                  <a:cubicBezTo>
                    <a:pt x="495" y="9850"/>
                    <a:pt x="2329" y="9850"/>
                    <a:pt x="3959" y="9850"/>
                  </a:cubicBezTo>
                  <a:cubicBezTo>
                    <a:pt x="5589" y="9850"/>
                    <a:pt x="7016" y="9850"/>
                    <a:pt x="8442" y="985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424" name="Line"/>
            <p:cNvSpPr/>
            <p:nvPr/>
          </p:nvSpPr>
          <p:spPr>
            <a:xfrm>
              <a:off x="2474611" y="7962900"/>
              <a:ext cx="127001" cy="16777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02" fill="norm" stroke="1" extrusionOk="0">
                  <a:moveTo>
                    <a:pt x="0" y="0"/>
                  </a:moveTo>
                  <a:cubicBezTo>
                    <a:pt x="1800" y="270"/>
                    <a:pt x="3600" y="540"/>
                    <a:pt x="6660" y="3645"/>
                  </a:cubicBezTo>
                  <a:cubicBezTo>
                    <a:pt x="9720" y="6750"/>
                    <a:pt x="14040" y="12690"/>
                    <a:pt x="16740" y="16200"/>
                  </a:cubicBezTo>
                  <a:cubicBezTo>
                    <a:pt x="19440" y="19710"/>
                    <a:pt x="20520" y="20790"/>
                    <a:pt x="21060" y="21195"/>
                  </a:cubicBezTo>
                  <a:cubicBezTo>
                    <a:pt x="21600" y="21600"/>
                    <a:pt x="21600" y="21330"/>
                    <a:pt x="21600" y="2106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425" name="Line"/>
            <p:cNvSpPr/>
            <p:nvPr/>
          </p:nvSpPr>
          <p:spPr>
            <a:xfrm>
              <a:off x="2449211" y="7950200"/>
              <a:ext cx="203201" cy="2032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5975" y="4725"/>
                    <a:pt x="10350" y="9450"/>
                    <a:pt x="6750" y="13050"/>
                  </a:cubicBezTo>
                  <a:cubicBezTo>
                    <a:pt x="3150" y="16650"/>
                    <a:pt x="1575" y="19125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426" name="Line"/>
            <p:cNvSpPr/>
            <p:nvPr/>
          </p:nvSpPr>
          <p:spPr>
            <a:xfrm>
              <a:off x="2759321" y="7656397"/>
              <a:ext cx="174935" cy="43350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02" h="21475" fill="norm" stroke="1" extrusionOk="0">
                  <a:moveTo>
                    <a:pt x="20709" y="1658"/>
                  </a:moveTo>
                  <a:cubicBezTo>
                    <a:pt x="20963" y="924"/>
                    <a:pt x="21217" y="190"/>
                    <a:pt x="20709" y="32"/>
                  </a:cubicBezTo>
                  <a:cubicBezTo>
                    <a:pt x="20201" y="-125"/>
                    <a:pt x="18930" y="294"/>
                    <a:pt x="16135" y="1395"/>
                  </a:cubicBezTo>
                  <a:cubicBezTo>
                    <a:pt x="13339" y="2496"/>
                    <a:pt x="9019" y="4279"/>
                    <a:pt x="5843" y="6533"/>
                  </a:cubicBezTo>
                  <a:cubicBezTo>
                    <a:pt x="2666" y="8788"/>
                    <a:pt x="633" y="11514"/>
                    <a:pt x="125" y="13716"/>
                  </a:cubicBezTo>
                  <a:cubicBezTo>
                    <a:pt x="-383" y="15918"/>
                    <a:pt x="633" y="17595"/>
                    <a:pt x="3683" y="18801"/>
                  </a:cubicBezTo>
                  <a:cubicBezTo>
                    <a:pt x="6732" y="20007"/>
                    <a:pt x="11815" y="20741"/>
                    <a:pt x="16897" y="2147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427" name="Line"/>
            <p:cNvSpPr/>
            <p:nvPr/>
          </p:nvSpPr>
          <p:spPr>
            <a:xfrm>
              <a:off x="2958370" y="7683500"/>
              <a:ext cx="240142" cy="32928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96" h="21540" fill="norm" stroke="1" extrusionOk="0">
                  <a:moveTo>
                    <a:pt x="21496" y="0"/>
                  </a:moveTo>
                  <a:cubicBezTo>
                    <a:pt x="19601" y="4154"/>
                    <a:pt x="17707" y="8308"/>
                    <a:pt x="15433" y="11700"/>
                  </a:cubicBezTo>
                  <a:cubicBezTo>
                    <a:pt x="13159" y="15092"/>
                    <a:pt x="10507" y="17723"/>
                    <a:pt x="8707" y="19246"/>
                  </a:cubicBezTo>
                  <a:cubicBezTo>
                    <a:pt x="6907" y="20769"/>
                    <a:pt x="5959" y="21185"/>
                    <a:pt x="4917" y="21392"/>
                  </a:cubicBezTo>
                  <a:cubicBezTo>
                    <a:pt x="3875" y="21600"/>
                    <a:pt x="2738" y="21600"/>
                    <a:pt x="1885" y="21323"/>
                  </a:cubicBezTo>
                  <a:cubicBezTo>
                    <a:pt x="1033" y="21046"/>
                    <a:pt x="464" y="20492"/>
                    <a:pt x="180" y="19869"/>
                  </a:cubicBezTo>
                  <a:cubicBezTo>
                    <a:pt x="-104" y="19246"/>
                    <a:pt x="-104" y="18554"/>
                    <a:pt x="559" y="17723"/>
                  </a:cubicBezTo>
                  <a:cubicBezTo>
                    <a:pt x="1222" y="16892"/>
                    <a:pt x="2549" y="15923"/>
                    <a:pt x="5201" y="15715"/>
                  </a:cubicBezTo>
                  <a:cubicBezTo>
                    <a:pt x="7854" y="15508"/>
                    <a:pt x="11833" y="16062"/>
                    <a:pt x="14770" y="16892"/>
                  </a:cubicBezTo>
                  <a:cubicBezTo>
                    <a:pt x="17707" y="17723"/>
                    <a:pt x="19601" y="18831"/>
                    <a:pt x="21496" y="1993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428" name="Line"/>
            <p:cNvSpPr/>
            <p:nvPr/>
          </p:nvSpPr>
          <p:spPr>
            <a:xfrm>
              <a:off x="3274711" y="7639050"/>
              <a:ext cx="95515" cy="4381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738" h="21600" fill="norm" stroke="1" extrusionOk="0">
                  <a:moveTo>
                    <a:pt x="2757" y="0"/>
                  </a:moveTo>
                  <a:cubicBezTo>
                    <a:pt x="8732" y="1461"/>
                    <a:pt x="14706" y="2922"/>
                    <a:pt x="17923" y="5217"/>
                  </a:cubicBezTo>
                  <a:cubicBezTo>
                    <a:pt x="21140" y="7513"/>
                    <a:pt x="21600" y="10643"/>
                    <a:pt x="19302" y="13357"/>
                  </a:cubicBezTo>
                  <a:cubicBezTo>
                    <a:pt x="17004" y="16070"/>
                    <a:pt x="11949" y="18365"/>
                    <a:pt x="8272" y="19670"/>
                  </a:cubicBezTo>
                  <a:cubicBezTo>
                    <a:pt x="4596" y="20974"/>
                    <a:pt x="2298" y="21287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429" name="Line"/>
            <p:cNvSpPr/>
            <p:nvPr/>
          </p:nvSpPr>
          <p:spPr>
            <a:xfrm>
              <a:off x="3420761" y="7572962"/>
              <a:ext cx="259261" cy="60583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10" h="21541" fill="norm" stroke="1" extrusionOk="0">
                  <a:moveTo>
                    <a:pt x="0" y="769"/>
                  </a:moveTo>
                  <a:cubicBezTo>
                    <a:pt x="4215" y="468"/>
                    <a:pt x="8429" y="167"/>
                    <a:pt x="11502" y="54"/>
                  </a:cubicBezTo>
                  <a:cubicBezTo>
                    <a:pt x="14576" y="-59"/>
                    <a:pt x="16507" y="16"/>
                    <a:pt x="18000" y="167"/>
                  </a:cubicBezTo>
                  <a:cubicBezTo>
                    <a:pt x="19493" y="317"/>
                    <a:pt x="20546" y="543"/>
                    <a:pt x="21073" y="882"/>
                  </a:cubicBezTo>
                  <a:cubicBezTo>
                    <a:pt x="21600" y="1220"/>
                    <a:pt x="21600" y="1672"/>
                    <a:pt x="21337" y="3140"/>
                  </a:cubicBezTo>
                  <a:cubicBezTo>
                    <a:pt x="21073" y="4607"/>
                    <a:pt x="20546" y="7091"/>
                    <a:pt x="20371" y="9499"/>
                  </a:cubicBezTo>
                  <a:cubicBezTo>
                    <a:pt x="20195" y="11908"/>
                    <a:pt x="20371" y="14241"/>
                    <a:pt x="20546" y="15821"/>
                  </a:cubicBezTo>
                  <a:cubicBezTo>
                    <a:pt x="20722" y="17402"/>
                    <a:pt x="20898" y="18230"/>
                    <a:pt x="20634" y="18794"/>
                  </a:cubicBezTo>
                  <a:cubicBezTo>
                    <a:pt x="20371" y="19358"/>
                    <a:pt x="19668" y="19659"/>
                    <a:pt x="16156" y="20073"/>
                  </a:cubicBezTo>
                  <a:cubicBezTo>
                    <a:pt x="12644" y="20487"/>
                    <a:pt x="6322" y="21014"/>
                    <a:pt x="0" y="21541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430" name="Line"/>
            <p:cNvSpPr/>
            <p:nvPr/>
          </p:nvSpPr>
          <p:spPr>
            <a:xfrm>
              <a:off x="2217347" y="7467075"/>
              <a:ext cx="250915" cy="18467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17" h="21415" fill="norm" stroke="1" extrusionOk="0">
                  <a:moveTo>
                    <a:pt x="7904" y="6688"/>
                  </a:moveTo>
                  <a:cubicBezTo>
                    <a:pt x="5725" y="9633"/>
                    <a:pt x="3547" y="12579"/>
                    <a:pt x="2095" y="14665"/>
                  </a:cubicBezTo>
                  <a:cubicBezTo>
                    <a:pt x="643" y="16751"/>
                    <a:pt x="-83" y="17979"/>
                    <a:pt x="8" y="17856"/>
                  </a:cubicBezTo>
                  <a:cubicBezTo>
                    <a:pt x="99" y="17733"/>
                    <a:pt x="1006" y="16260"/>
                    <a:pt x="2367" y="13438"/>
                  </a:cubicBezTo>
                  <a:cubicBezTo>
                    <a:pt x="3729" y="10615"/>
                    <a:pt x="5544" y="6442"/>
                    <a:pt x="6724" y="3865"/>
                  </a:cubicBezTo>
                  <a:cubicBezTo>
                    <a:pt x="7904" y="1288"/>
                    <a:pt x="8448" y="306"/>
                    <a:pt x="9174" y="60"/>
                  </a:cubicBezTo>
                  <a:cubicBezTo>
                    <a:pt x="9900" y="-185"/>
                    <a:pt x="10808" y="306"/>
                    <a:pt x="11715" y="1656"/>
                  </a:cubicBezTo>
                  <a:cubicBezTo>
                    <a:pt x="12623" y="3006"/>
                    <a:pt x="13530" y="5215"/>
                    <a:pt x="15164" y="8651"/>
                  </a:cubicBezTo>
                  <a:cubicBezTo>
                    <a:pt x="16798" y="12088"/>
                    <a:pt x="19157" y="16751"/>
                    <a:pt x="21517" y="2141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431" name="Line"/>
            <p:cNvSpPr/>
            <p:nvPr/>
          </p:nvSpPr>
          <p:spPr>
            <a:xfrm>
              <a:off x="3954161" y="7791450"/>
              <a:ext cx="279401" cy="635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491" y="18720"/>
                    <a:pt x="982" y="15840"/>
                    <a:pt x="2127" y="13320"/>
                  </a:cubicBezTo>
                  <a:cubicBezTo>
                    <a:pt x="3273" y="10800"/>
                    <a:pt x="5073" y="8640"/>
                    <a:pt x="8427" y="6480"/>
                  </a:cubicBezTo>
                  <a:cubicBezTo>
                    <a:pt x="11782" y="4320"/>
                    <a:pt x="16691" y="216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432" name="Line"/>
            <p:cNvSpPr/>
            <p:nvPr/>
          </p:nvSpPr>
          <p:spPr>
            <a:xfrm>
              <a:off x="4055761" y="7905750"/>
              <a:ext cx="285751" cy="508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4800" y="17100"/>
                    <a:pt x="9600" y="12600"/>
                    <a:pt x="13200" y="9000"/>
                  </a:cubicBezTo>
                  <a:cubicBezTo>
                    <a:pt x="16800" y="5400"/>
                    <a:pt x="19200" y="27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433" name="Line"/>
            <p:cNvSpPr/>
            <p:nvPr/>
          </p:nvSpPr>
          <p:spPr>
            <a:xfrm>
              <a:off x="4778442" y="7566324"/>
              <a:ext cx="250557" cy="63743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07" h="21120" fill="norm" stroke="1" extrusionOk="0">
                  <a:moveTo>
                    <a:pt x="3884" y="6828"/>
                  </a:moveTo>
                  <a:cubicBezTo>
                    <a:pt x="3704" y="8862"/>
                    <a:pt x="3524" y="10895"/>
                    <a:pt x="2984" y="12894"/>
                  </a:cubicBezTo>
                  <a:cubicBezTo>
                    <a:pt x="2444" y="14893"/>
                    <a:pt x="1544" y="16856"/>
                    <a:pt x="914" y="18504"/>
                  </a:cubicBezTo>
                  <a:cubicBezTo>
                    <a:pt x="284" y="20153"/>
                    <a:pt x="-76" y="21485"/>
                    <a:pt x="14" y="21029"/>
                  </a:cubicBezTo>
                  <a:cubicBezTo>
                    <a:pt x="104" y="20573"/>
                    <a:pt x="644" y="18329"/>
                    <a:pt x="1454" y="16120"/>
                  </a:cubicBezTo>
                  <a:cubicBezTo>
                    <a:pt x="2264" y="13911"/>
                    <a:pt x="3344" y="11737"/>
                    <a:pt x="4604" y="9668"/>
                  </a:cubicBezTo>
                  <a:cubicBezTo>
                    <a:pt x="5864" y="7599"/>
                    <a:pt x="7304" y="5636"/>
                    <a:pt x="9194" y="4023"/>
                  </a:cubicBezTo>
                  <a:cubicBezTo>
                    <a:pt x="11084" y="2410"/>
                    <a:pt x="13424" y="1147"/>
                    <a:pt x="15044" y="516"/>
                  </a:cubicBezTo>
                  <a:cubicBezTo>
                    <a:pt x="16664" y="-115"/>
                    <a:pt x="17564" y="-115"/>
                    <a:pt x="18554" y="236"/>
                  </a:cubicBezTo>
                  <a:cubicBezTo>
                    <a:pt x="19544" y="586"/>
                    <a:pt x="20624" y="1288"/>
                    <a:pt x="21074" y="2480"/>
                  </a:cubicBezTo>
                  <a:cubicBezTo>
                    <a:pt x="21524" y="3672"/>
                    <a:pt x="21344" y="5355"/>
                    <a:pt x="20354" y="6653"/>
                  </a:cubicBezTo>
                  <a:cubicBezTo>
                    <a:pt x="19364" y="7950"/>
                    <a:pt x="17564" y="8862"/>
                    <a:pt x="15404" y="9423"/>
                  </a:cubicBezTo>
                  <a:cubicBezTo>
                    <a:pt x="13244" y="9984"/>
                    <a:pt x="10724" y="10194"/>
                    <a:pt x="9014" y="10264"/>
                  </a:cubicBezTo>
                  <a:cubicBezTo>
                    <a:pt x="7304" y="10334"/>
                    <a:pt x="6404" y="10264"/>
                    <a:pt x="5684" y="10089"/>
                  </a:cubicBezTo>
                  <a:cubicBezTo>
                    <a:pt x="4964" y="9914"/>
                    <a:pt x="4424" y="9633"/>
                    <a:pt x="4604" y="9493"/>
                  </a:cubicBezTo>
                  <a:cubicBezTo>
                    <a:pt x="4784" y="9353"/>
                    <a:pt x="5684" y="9353"/>
                    <a:pt x="6764" y="9388"/>
                  </a:cubicBezTo>
                  <a:cubicBezTo>
                    <a:pt x="7844" y="9423"/>
                    <a:pt x="9104" y="9493"/>
                    <a:pt x="10364" y="9563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434" name="Line"/>
            <p:cNvSpPr/>
            <p:nvPr/>
          </p:nvSpPr>
          <p:spPr>
            <a:xfrm>
              <a:off x="5015553" y="7882056"/>
              <a:ext cx="119709" cy="16339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31" h="21377" fill="norm" stroke="1" extrusionOk="0">
                  <a:moveTo>
                    <a:pt x="2105" y="5592"/>
                  </a:moveTo>
                  <a:cubicBezTo>
                    <a:pt x="968" y="4208"/>
                    <a:pt x="-169" y="2823"/>
                    <a:pt x="20" y="1715"/>
                  </a:cubicBezTo>
                  <a:cubicBezTo>
                    <a:pt x="210" y="608"/>
                    <a:pt x="1726" y="-223"/>
                    <a:pt x="3242" y="54"/>
                  </a:cubicBezTo>
                  <a:cubicBezTo>
                    <a:pt x="4757" y="331"/>
                    <a:pt x="6273" y="1715"/>
                    <a:pt x="8736" y="5039"/>
                  </a:cubicBezTo>
                  <a:cubicBezTo>
                    <a:pt x="11199" y="8362"/>
                    <a:pt x="14610" y="13623"/>
                    <a:pt x="16884" y="16669"/>
                  </a:cubicBezTo>
                  <a:cubicBezTo>
                    <a:pt x="19157" y="19715"/>
                    <a:pt x="20294" y="20546"/>
                    <a:pt x="21431" y="21377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435" name="Line"/>
            <p:cNvSpPr/>
            <p:nvPr/>
          </p:nvSpPr>
          <p:spPr>
            <a:xfrm>
              <a:off x="5018283" y="7871006"/>
              <a:ext cx="148729" cy="20619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76" h="21471" fill="norm" stroke="1" extrusionOk="0">
                  <a:moveTo>
                    <a:pt x="21376" y="312"/>
                  </a:moveTo>
                  <a:cubicBezTo>
                    <a:pt x="19855" y="91"/>
                    <a:pt x="18334" y="-129"/>
                    <a:pt x="16965" y="91"/>
                  </a:cubicBezTo>
                  <a:cubicBezTo>
                    <a:pt x="15596" y="312"/>
                    <a:pt x="14379" y="973"/>
                    <a:pt x="12097" y="3398"/>
                  </a:cubicBezTo>
                  <a:cubicBezTo>
                    <a:pt x="9815" y="5822"/>
                    <a:pt x="6469" y="10010"/>
                    <a:pt x="4187" y="12765"/>
                  </a:cubicBezTo>
                  <a:cubicBezTo>
                    <a:pt x="1906" y="15520"/>
                    <a:pt x="689" y="16842"/>
                    <a:pt x="232" y="18055"/>
                  </a:cubicBezTo>
                  <a:cubicBezTo>
                    <a:pt x="-224" y="19267"/>
                    <a:pt x="80" y="20369"/>
                    <a:pt x="384" y="21471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436" name="Line"/>
            <p:cNvSpPr/>
            <p:nvPr/>
          </p:nvSpPr>
          <p:spPr>
            <a:xfrm>
              <a:off x="5228012" y="7635669"/>
              <a:ext cx="142200" cy="35898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730" h="21549" fill="norm" stroke="1" extrusionOk="0">
                  <a:moveTo>
                    <a:pt x="20730" y="584"/>
                  </a:moveTo>
                  <a:cubicBezTo>
                    <a:pt x="19187" y="330"/>
                    <a:pt x="17644" y="76"/>
                    <a:pt x="16101" y="13"/>
                  </a:cubicBezTo>
                  <a:cubicBezTo>
                    <a:pt x="14559" y="-51"/>
                    <a:pt x="13016" y="76"/>
                    <a:pt x="10393" y="1728"/>
                  </a:cubicBezTo>
                  <a:cubicBezTo>
                    <a:pt x="7770" y="3380"/>
                    <a:pt x="4067" y="6556"/>
                    <a:pt x="1907" y="9542"/>
                  </a:cubicBezTo>
                  <a:cubicBezTo>
                    <a:pt x="-253" y="12528"/>
                    <a:pt x="-870" y="15323"/>
                    <a:pt x="1599" y="17293"/>
                  </a:cubicBezTo>
                  <a:cubicBezTo>
                    <a:pt x="4067" y="19262"/>
                    <a:pt x="9621" y="20405"/>
                    <a:pt x="15176" y="21549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437" name="Line"/>
            <p:cNvSpPr/>
            <p:nvPr/>
          </p:nvSpPr>
          <p:spPr>
            <a:xfrm>
              <a:off x="5364806" y="7715250"/>
              <a:ext cx="272106" cy="28266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25" h="21526" fill="norm" stroke="1" extrusionOk="0">
                  <a:moveTo>
                    <a:pt x="21525" y="0"/>
                  </a:moveTo>
                  <a:cubicBezTo>
                    <a:pt x="19181" y="3869"/>
                    <a:pt x="16837" y="7737"/>
                    <a:pt x="14241" y="11122"/>
                  </a:cubicBezTo>
                  <a:cubicBezTo>
                    <a:pt x="11646" y="14507"/>
                    <a:pt x="8799" y="17409"/>
                    <a:pt x="6539" y="19182"/>
                  </a:cubicBezTo>
                  <a:cubicBezTo>
                    <a:pt x="4278" y="20955"/>
                    <a:pt x="2604" y="21600"/>
                    <a:pt x="1516" y="21519"/>
                  </a:cubicBezTo>
                  <a:cubicBezTo>
                    <a:pt x="427" y="21439"/>
                    <a:pt x="-75" y="20633"/>
                    <a:pt x="9" y="18699"/>
                  </a:cubicBezTo>
                  <a:cubicBezTo>
                    <a:pt x="92" y="16764"/>
                    <a:pt x="762" y="13701"/>
                    <a:pt x="2102" y="12009"/>
                  </a:cubicBezTo>
                  <a:cubicBezTo>
                    <a:pt x="3441" y="10316"/>
                    <a:pt x="5451" y="9994"/>
                    <a:pt x="8548" y="10881"/>
                  </a:cubicBezTo>
                  <a:cubicBezTo>
                    <a:pt x="11646" y="11767"/>
                    <a:pt x="15832" y="13863"/>
                    <a:pt x="20018" y="1595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438" name="Line"/>
            <p:cNvSpPr/>
            <p:nvPr/>
          </p:nvSpPr>
          <p:spPr>
            <a:xfrm>
              <a:off x="5649611" y="7637389"/>
              <a:ext cx="174255" cy="38901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69" h="21458" fill="norm" stroke="1" extrusionOk="0">
                  <a:moveTo>
                    <a:pt x="12343" y="92"/>
                  </a:moveTo>
                  <a:cubicBezTo>
                    <a:pt x="13629" y="-25"/>
                    <a:pt x="14914" y="-142"/>
                    <a:pt x="16586" y="500"/>
                  </a:cubicBezTo>
                  <a:cubicBezTo>
                    <a:pt x="18257" y="1142"/>
                    <a:pt x="20314" y="2543"/>
                    <a:pt x="20957" y="4879"/>
                  </a:cubicBezTo>
                  <a:cubicBezTo>
                    <a:pt x="21600" y="7214"/>
                    <a:pt x="20829" y="10483"/>
                    <a:pt x="18000" y="13227"/>
                  </a:cubicBezTo>
                  <a:cubicBezTo>
                    <a:pt x="15171" y="15970"/>
                    <a:pt x="10286" y="18189"/>
                    <a:pt x="6943" y="19473"/>
                  </a:cubicBezTo>
                  <a:cubicBezTo>
                    <a:pt x="3600" y="20757"/>
                    <a:pt x="1800" y="21108"/>
                    <a:pt x="0" y="2145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439" name="Line"/>
            <p:cNvSpPr/>
            <p:nvPr/>
          </p:nvSpPr>
          <p:spPr>
            <a:xfrm>
              <a:off x="6903454" y="7429500"/>
              <a:ext cx="9808" cy="3873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015" h="21600" fill="norm" stroke="1" extrusionOk="0">
                  <a:moveTo>
                    <a:pt x="20015" y="0"/>
                  </a:moveTo>
                  <a:cubicBezTo>
                    <a:pt x="11375" y="4013"/>
                    <a:pt x="2735" y="8026"/>
                    <a:pt x="575" y="11626"/>
                  </a:cubicBezTo>
                  <a:cubicBezTo>
                    <a:pt x="-1585" y="15226"/>
                    <a:pt x="2735" y="18413"/>
                    <a:pt x="7055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440" name="Line"/>
            <p:cNvSpPr/>
            <p:nvPr/>
          </p:nvSpPr>
          <p:spPr>
            <a:xfrm>
              <a:off x="6859196" y="8020050"/>
              <a:ext cx="66851" cy="10583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064" h="21600" fill="norm" stroke="1" extrusionOk="0">
                  <a:moveTo>
                    <a:pt x="14321" y="10368"/>
                  </a:moveTo>
                  <a:cubicBezTo>
                    <a:pt x="11144" y="11664"/>
                    <a:pt x="7968" y="12960"/>
                    <a:pt x="5109" y="14688"/>
                  </a:cubicBezTo>
                  <a:cubicBezTo>
                    <a:pt x="2250" y="16416"/>
                    <a:pt x="-291" y="18576"/>
                    <a:pt x="27" y="19872"/>
                  </a:cubicBezTo>
                  <a:cubicBezTo>
                    <a:pt x="344" y="21168"/>
                    <a:pt x="3521" y="21600"/>
                    <a:pt x="6697" y="21600"/>
                  </a:cubicBezTo>
                  <a:cubicBezTo>
                    <a:pt x="9874" y="21600"/>
                    <a:pt x="13050" y="21168"/>
                    <a:pt x="15909" y="20304"/>
                  </a:cubicBezTo>
                  <a:cubicBezTo>
                    <a:pt x="18768" y="19440"/>
                    <a:pt x="21309" y="18144"/>
                    <a:pt x="19403" y="14688"/>
                  </a:cubicBezTo>
                  <a:cubicBezTo>
                    <a:pt x="17497" y="11232"/>
                    <a:pt x="11144" y="5616"/>
                    <a:pt x="4791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441" name="Line"/>
            <p:cNvSpPr/>
            <p:nvPr/>
          </p:nvSpPr>
          <p:spPr>
            <a:xfrm>
              <a:off x="7272533" y="7327900"/>
              <a:ext cx="47129" cy="5270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10" h="21600" fill="norm" stroke="1" extrusionOk="0">
                  <a:moveTo>
                    <a:pt x="20910" y="0"/>
                  </a:moveTo>
                  <a:cubicBezTo>
                    <a:pt x="17153" y="2602"/>
                    <a:pt x="13397" y="5205"/>
                    <a:pt x="9640" y="8328"/>
                  </a:cubicBezTo>
                  <a:cubicBezTo>
                    <a:pt x="5884" y="11451"/>
                    <a:pt x="2127" y="15094"/>
                    <a:pt x="719" y="17393"/>
                  </a:cubicBezTo>
                  <a:cubicBezTo>
                    <a:pt x="-690" y="19692"/>
                    <a:pt x="249" y="20646"/>
                    <a:pt x="1188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442" name="Line"/>
            <p:cNvSpPr/>
            <p:nvPr/>
          </p:nvSpPr>
          <p:spPr>
            <a:xfrm>
              <a:off x="7238822" y="8070850"/>
              <a:ext cx="39618" cy="4155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214" h="21204" fill="norm" stroke="1" extrusionOk="0">
                  <a:moveTo>
                    <a:pt x="12087" y="0"/>
                  </a:moveTo>
                  <a:cubicBezTo>
                    <a:pt x="6687" y="0"/>
                    <a:pt x="1287" y="0"/>
                    <a:pt x="207" y="2700"/>
                  </a:cubicBezTo>
                  <a:cubicBezTo>
                    <a:pt x="-873" y="5400"/>
                    <a:pt x="2367" y="10800"/>
                    <a:pt x="7767" y="14580"/>
                  </a:cubicBezTo>
                  <a:cubicBezTo>
                    <a:pt x="13167" y="18360"/>
                    <a:pt x="20727" y="20520"/>
                    <a:pt x="20187" y="21060"/>
                  </a:cubicBezTo>
                  <a:cubicBezTo>
                    <a:pt x="19647" y="21600"/>
                    <a:pt x="11007" y="20520"/>
                    <a:pt x="2367" y="1944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pic>
          <p:nvPicPr>
            <p:cNvPr id="3443" name="Line Shape" descr="Line Shape"/>
            <p:cNvPicPr>
              <a:picLocks noChangeAspect="0"/>
            </p:cNvPicPr>
            <p:nvPr/>
          </p:nvPicPr>
          <p:blipFill>
            <a:blip r:embed="rId7">
              <a:extLst/>
            </a:blip>
            <a:stretch>
              <a:fillRect/>
            </a:stretch>
          </p:blipFill>
          <p:spPr>
            <a:xfrm>
              <a:off x="550561" y="1884427"/>
              <a:ext cx="495301" cy="226124"/>
            </a:xfrm>
            <a:prstGeom prst="rect">
              <a:avLst/>
            </a:prstGeom>
            <a:effectLst/>
          </p:spPr>
        </p:pic>
        <p:pic>
          <p:nvPicPr>
            <p:cNvPr id="3445" name="Line Shape" descr="Line Shape"/>
            <p:cNvPicPr>
              <a:picLocks noChangeAspect="0"/>
            </p:cNvPicPr>
            <p:nvPr/>
          </p:nvPicPr>
          <p:blipFill>
            <a:blip r:embed="rId8">
              <a:extLst/>
            </a:blip>
            <a:stretch>
              <a:fillRect/>
            </a:stretch>
          </p:blipFill>
          <p:spPr>
            <a:xfrm>
              <a:off x="988711" y="444500"/>
              <a:ext cx="857251" cy="762000"/>
            </a:xfrm>
            <a:prstGeom prst="rect">
              <a:avLst/>
            </a:prstGeom>
            <a:effectLst/>
          </p:spPr>
        </p:pic>
        <p:pic>
          <p:nvPicPr>
            <p:cNvPr id="3447" name="Line Line" descr="Line Line"/>
            <p:cNvPicPr>
              <a:picLocks noChangeAspect="0"/>
            </p:cNvPicPr>
            <p:nvPr/>
          </p:nvPicPr>
          <p:blipFill>
            <a:blip r:embed="rId9">
              <a:extLst/>
            </a:blip>
            <a:stretch>
              <a:fillRect/>
            </a:stretch>
          </p:blipFill>
          <p:spPr>
            <a:xfrm>
              <a:off x="2125361" y="412750"/>
              <a:ext cx="63501" cy="101600"/>
            </a:xfrm>
            <a:prstGeom prst="rect">
              <a:avLst/>
            </a:prstGeom>
            <a:effectLst/>
          </p:spPr>
        </p:pic>
        <p:pic>
          <p:nvPicPr>
            <p:cNvPr id="3449" name="Line Line" descr="Line Line"/>
            <p:cNvPicPr>
              <a:picLocks noChangeAspect="0"/>
            </p:cNvPicPr>
            <p:nvPr/>
          </p:nvPicPr>
          <p:blipFill>
            <a:blip r:embed="rId10">
              <a:extLst/>
            </a:blip>
            <a:stretch>
              <a:fillRect/>
            </a:stretch>
          </p:blipFill>
          <p:spPr>
            <a:xfrm>
              <a:off x="2112661" y="323850"/>
              <a:ext cx="57151" cy="31750"/>
            </a:xfrm>
            <a:prstGeom prst="rect">
              <a:avLst/>
            </a:prstGeom>
            <a:effectLst/>
          </p:spPr>
        </p:pic>
        <p:pic>
          <p:nvPicPr>
            <p:cNvPr id="3451" name="Line Shape" descr="Line Shape"/>
            <p:cNvPicPr>
              <a:picLocks noChangeAspect="0"/>
            </p:cNvPicPr>
            <p:nvPr/>
          </p:nvPicPr>
          <p:blipFill>
            <a:blip r:embed="rId11">
              <a:extLst/>
            </a:blip>
            <a:stretch>
              <a:fillRect/>
            </a:stretch>
          </p:blipFill>
          <p:spPr>
            <a:xfrm>
              <a:off x="2188343" y="330200"/>
              <a:ext cx="148821" cy="192144"/>
            </a:xfrm>
            <a:prstGeom prst="rect">
              <a:avLst/>
            </a:prstGeom>
            <a:effectLst/>
          </p:spPr>
        </p:pic>
        <p:pic>
          <p:nvPicPr>
            <p:cNvPr id="3453" name="Line Shape" descr="Line Shape"/>
            <p:cNvPicPr>
              <a:picLocks noChangeAspect="0"/>
            </p:cNvPicPr>
            <p:nvPr/>
          </p:nvPicPr>
          <p:blipFill>
            <a:blip r:embed="rId12">
              <a:extLst/>
            </a:blip>
            <a:stretch>
              <a:fillRect/>
            </a:stretch>
          </p:blipFill>
          <p:spPr>
            <a:xfrm>
              <a:off x="2502127" y="333872"/>
              <a:ext cx="117592" cy="128306"/>
            </a:xfrm>
            <a:prstGeom prst="rect">
              <a:avLst/>
            </a:prstGeom>
            <a:effectLst/>
          </p:spPr>
        </p:pic>
        <p:pic>
          <p:nvPicPr>
            <p:cNvPr id="3455" name="Line Shape" descr="Line Shape"/>
            <p:cNvPicPr>
              <a:picLocks noChangeAspect="0"/>
            </p:cNvPicPr>
            <p:nvPr/>
          </p:nvPicPr>
          <p:blipFill>
            <a:blip r:embed="rId13">
              <a:extLst/>
            </a:blip>
            <a:stretch>
              <a:fillRect/>
            </a:stretch>
          </p:blipFill>
          <p:spPr>
            <a:xfrm>
              <a:off x="2627011" y="292100"/>
              <a:ext cx="158751" cy="132734"/>
            </a:xfrm>
            <a:prstGeom prst="rect">
              <a:avLst/>
            </a:prstGeom>
            <a:effectLst/>
          </p:spPr>
        </p:pic>
        <p:pic>
          <p:nvPicPr>
            <p:cNvPr id="3457" name="Line Shape" descr="Line Shape"/>
            <p:cNvPicPr>
              <a:picLocks noChangeAspect="0"/>
            </p:cNvPicPr>
            <p:nvPr/>
          </p:nvPicPr>
          <p:blipFill>
            <a:blip r:embed="rId14">
              <a:extLst/>
            </a:blip>
            <a:stretch>
              <a:fillRect/>
            </a:stretch>
          </p:blipFill>
          <p:spPr>
            <a:xfrm>
              <a:off x="2773061" y="261485"/>
              <a:ext cx="133351" cy="133876"/>
            </a:xfrm>
            <a:prstGeom prst="rect">
              <a:avLst/>
            </a:prstGeom>
            <a:effectLst/>
          </p:spPr>
        </p:pic>
        <p:pic>
          <p:nvPicPr>
            <p:cNvPr id="3459" name="Line Shape" descr="Line Shape"/>
            <p:cNvPicPr>
              <a:picLocks noChangeAspect="0"/>
            </p:cNvPicPr>
            <p:nvPr/>
          </p:nvPicPr>
          <p:blipFill>
            <a:blip r:embed="rId15">
              <a:extLst/>
            </a:blip>
            <a:stretch>
              <a:fillRect/>
            </a:stretch>
          </p:blipFill>
          <p:spPr>
            <a:xfrm>
              <a:off x="2881011" y="215900"/>
              <a:ext cx="120651" cy="207281"/>
            </a:xfrm>
            <a:prstGeom prst="rect">
              <a:avLst/>
            </a:prstGeom>
            <a:effectLst/>
          </p:spPr>
        </p:pic>
        <p:pic>
          <p:nvPicPr>
            <p:cNvPr id="3461" name="Line Shape" descr="Line Shape"/>
            <p:cNvPicPr>
              <a:picLocks noChangeAspect="0"/>
            </p:cNvPicPr>
            <p:nvPr/>
          </p:nvPicPr>
          <p:blipFill>
            <a:blip r:embed="rId16">
              <a:extLst/>
            </a:blip>
            <a:stretch>
              <a:fillRect/>
            </a:stretch>
          </p:blipFill>
          <p:spPr>
            <a:xfrm>
              <a:off x="3281061" y="214702"/>
              <a:ext cx="120651" cy="234665"/>
            </a:xfrm>
            <a:prstGeom prst="rect">
              <a:avLst/>
            </a:prstGeom>
            <a:effectLst/>
          </p:spPr>
        </p:pic>
        <p:pic>
          <p:nvPicPr>
            <p:cNvPr id="3463" name="Line Shape" descr="Line Shape"/>
            <p:cNvPicPr>
              <a:picLocks noChangeAspect="0"/>
            </p:cNvPicPr>
            <p:nvPr/>
          </p:nvPicPr>
          <p:blipFill>
            <a:blip r:embed="rId17">
              <a:extLst/>
            </a:blip>
            <a:stretch>
              <a:fillRect/>
            </a:stretch>
          </p:blipFill>
          <p:spPr>
            <a:xfrm>
              <a:off x="3440340" y="69850"/>
              <a:ext cx="94722" cy="371815"/>
            </a:xfrm>
            <a:prstGeom prst="rect">
              <a:avLst/>
            </a:prstGeom>
            <a:effectLst/>
          </p:spPr>
        </p:pic>
        <p:pic>
          <p:nvPicPr>
            <p:cNvPr id="3465" name="Line Shape" descr="Line Shape"/>
            <p:cNvPicPr>
              <a:picLocks noChangeAspect="0"/>
            </p:cNvPicPr>
            <p:nvPr/>
          </p:nvPicPr>
          <p:blipFill>
            <a:blip r:embed="rId18">
              <a:extLst/>
            </a:blip>
            <a:stretch>
              <a:fillRect/>
            </a:stretch>
          </p:blipFill>
          <p:spPr>
            <a:xfrm>
              <a:off x="3395361" y="241300"/>
              <a:ext cx="177801" cy="88900"/>
            </a:xfrm>
            <a:prstGeom prst="rect">
              <a:avLst/>
            </a:prstGeom>
            <a:effectLst/>
          </p:spPr>
        </p:pic>
        <p:pic>
          <p:nvPicPr>
            <p:cNvPr id="3467" name="Line Shape" descr="Line Shape"/>
            <p:cNvPicPr>
              <a:picLocks noChangeAspect="0"/>
            </p:cNvPicPr>
            <p:nvPr/>
          </p:nvPicPr>
          <p:blipFill>
            <a:blip r:embed="rId19">
              <a:extLst/>
            </a:blip>
            <a:stretch>
              <a:fillRect/>
            </a:stretch>
          </p:blipFill>
          <p:spPr>
            <a:xfrm>
              <a:off x="3544850" y="46193"/>
              <a:ext cx="295012" cy="336027"/>
            </a:xfrm>
            <a:prstGeom prst="rect">
              <a:avLst/>
            </a:prstGeom>
            <a:effectLst/>
          </p:spPr>
        </p:pic>
        <p:pic>
          <p:nvPicPr>
            <p:cNvPr id="3469" name="Line Shape" descr="Line Shape"/>
            <p:cNvPicPr>
              <a:picLocks noChangeAspect="0"/>
            </p:cNvPicPr>
            <p:nvPr/>
          </p:nvPicPr>
          <p:blipFill>
            <a:blip r:embed="rId20">
              <a:extLst/>
            </a:blip>
            <a:stretch>
              <a:fillRect/>
            </a:stretch>
          </p:blipFill>
          <p:spPr>
            <a:xfrm>
              <a:off x="3816198" y="201083"/>
              <a:ext cx="233214" cy="159925"/>
            </a:xfrm>
            <a:prstGeom prst="rect">
              <a:avLst/>
            </a:prstGeom>
            <a:effectLst/>
          </p:spPr>
        </p:pic>
        <p:pic>
          <p:nvPicPr>
            <p:cNvPr id="3471" name="Line Shape" descr="Line Shape"/>
            <p:cNvPicPr>
              <a:picLocks noChangeAspect="0"/>
            </p:cNvPicPr>
            <p:nvPr/>
          </p:nvPicPr>
          <p:blipFill>
            <a:blip r:embed="rId21">
              <a:extLst/>
            </a:blip>
            <a:stretch>
              <a:fillRect/>
            </a:stretch>
          </p:blipFill>
          <p:spPr>
            <a:xfrm>
              <a:off x="4043702" y="-12700"/>
              <a:ext cx="94610" cy="362929"/>
            </a:xfrm>
            <a:prstGeom prst="rect">
              <a:avLst/>
            </a:prstGeom>
            <a:effectLst/>
          </p:spPr>
        </p:pic>
        <p:pic>
          <p:nvPicPr>
            <p:cNvPr id="3473" name="Line Shape" descr="Line Shape"/>
            <p:cNvPicPr>
              <a:picLocks noChangeAspect="0"/>
            </p:cNvPicPr>
            <p:nvPr/>
          </p:nvPicPr>
          <p:blipFill>
            <a:blip r:embed="rId22">
              <a:extLst/>
            </a:blip>
            <a:stretch>
              <a:fillRect/>
            </a:stretch>
          </p:blipFill>
          <p:spPr>
            <a:xfrm>
              <a:off x="4021894" y="190500"/>
              <a:ext cx="135468" cy="50800"/>
            </a:xfrm>
            <a:prstGeom prst="rect">
              <a:avLst/>
            </a:prstGeom>
            <a:effectLst/>
          </p:spPr>
        </p:pic>
        <p:pic>
          <p:nvPicPr>
            <p:cNvPr id="3475" name="Line Shape" descr="Line Shape"/>
            <p:cNvPicPr>
              <a:picLocks noChangeAspect="0"/>
            </p:cNvPicPr>
            <p:nvPr/>
          </p:nvPicPr>
          <p:blipFill>
            <a:blip r:embed="rId23">
              <a:extLst/>
            </a:blip>
            <a:stretch>
              <a:fillRect/>
            </a:stretch>
          </p:blipFill>
          <p:spPr>
            <a:xfrm>
              <a:off x="4114585" y="163877"/>
              <a:ext cx="106327" cy="179024"/>
            </a:xfrm>
            <a:prstGeom prst="rect">
              <a:avLst/>
            </a:prstGeom>
            <a:effectLst/>
          </p:spPr>
        </p:pic>
        <p:pic>
          <p:nvPicPr>
            <p:cNvPr id="3477" name="Line Line" descr="Line Line"/>
            <p:cNvPicPr>
              <a:picLocks noChangeAspect="0"/>
            </p:cNvPicPr>
            <p:nvPr/>
          </p:nvPicPr>
          <p:blipFill>
            <a:blip r:embed="rId24">
              <a:extLst/>
            </a:blip>
            <a:stretch>
              <a:fillRect/>
            </a:stretch>
          </p:blipFill>
          <p:spPr>
            <a:xfrm>
              <a:off x="4246261" y="266700"/>
              <a:ext cx="50801" cy="31750"/>
            </a:xfrm>
            <a:prstGeom prst="rect">
              <a:avLst/>
            </a:prstGeom>
            <a:effectLst/>
          </p:spPr>
        </p:pic>
      </p:grpSp>
    </p:spTree>
  </p:cSld>
  <p:clrMapOvr>
    <a:masterClrMapping/>
  </p:clrMapOvr>
  <p:transition xmlns:p14="http://schemas.microsoft.com/office/powerpoint/2010/main" spd="med" advClick="1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680" name="Drawing"/>
          <p:cNvGrpSpPr/>
          <p:nvPr/>
        </p:nvGrpSpPr>
        <p:grpSpPr>
          <a:xfrm>
            <a:off x="2965450" y="1554759"/>
            <a:ext cx="10007601" cy="7811491"/>
            <a:chOff x="-12700" y="0"/>
            <a:chExt cx="10007599" cy="7811490"/>
          </a:xfrm>
        </p:grpSpPr>
        <p:sp>
          <p:nvSpPr>
            <p:cNvPr id="3481" name="Line"/>
            <p:cNvSpPr/>
            <p:nvPr/>
          </p:nvSpPr>
          <p:spPr>
            <a:xfrm>
              <a:off x="1543049" y="451840"/>
              <a:ext cx="285751" cy="4508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1600" y="507"/>
                    <a:pt x="3200" y="1014"/>
                    <a:pt x="5440" y="2789"/>
                  </a:cubicBezTo>
                  <a:cubicBezTo>
                    <a:pt x="7680" y="4563"/>
                    <a:pt x="10560" y="7606"/>
                    <a:pt x="12880" y="10445"/>
                  </a:cubicBezTo>
                  <a:cubicBezTo>
                    <a:pt x="15200" y="13285"/>
                    <a:pt x="16960" y="15921"/>
                    <a:pt x="18320" y="17746"/>
                  </a:cubicBezTo>
                  <a:cubicBezTo>
                    <a:pt x="19680" y="19572"/>
                    <a:pt x="20640" y="20586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482" name="Line"/>
            <p:cNvSpPr/>
            <p:nvPr/>
          </p:nvSpPr>
          <p:spPr>
            <a:xfrm>
              <a:off x="1639242" y="413740"/>
              <a:ext cx="195908" cy="5524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97" h="21600" fill="norm" stroke="1" extrusionOk="0">
                  <a:moveTo>
                    <a:pt x="21497" y="0"/>
                  </a:moveTo>
                  <a:cubicBezTo>
                    <a:pt x="18245" y="2483"/>
                    <a:pt x="14994" y="4966"/>
                    <a:pt x="11742" y="7655"/>
                  </a:cubicBezTo>
                  <a:cubicBezTo>
                    <a:pt x="8491" y="10345"/>
                    <a:pt x="5239" y="13241"/>
                    <a:pt x="3149" y="15434"/>
                  </a:cubicBezTo>
                  <a:cubicBezTo>
                    <a:pt x="1058" y="17628"/>
                    <a:pt x="129" y="19117"/>
                    <a:pt x="13" y="20028"/>
                  </a:cubicBezTo>
                  <a:cubicBezTo>
                    <a:pt x="-103" y="20938"/>
                    <a:pt x="594" y="21269"/>
                    <a:pt x="1291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483" name="Line"/>
            <p:cNvSpPr/>
            <p:nvPr/>
          </p:nvSpPr>
          <p:spPr>
            <a:xfrm>
              <a:off x="2479410" y="659274"/>
              <a:ext cx="206640" cy="19140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17" h="20779" fill="norm" stroke="1" extrusionOk="0">
                  <a:moveTo>
                    <a:pt x="4325" y="230"/>
                  </a:moveTo>
                  <a:cubicBezTo>
                    <a:pt x="3223" y="919"/>
                    <a:pt x="2121" y="1609"/>
                    <a:pt x="1350" y="4366"/>
                  </a:cubicBezTo>
                  <a:cubicBezTo>
                    <a:pt x="578" y="7123"/>
                    <a:pt x="137" y="11949"/>
                    <a:pt x="27" y="14936"/>
                  </a:cubicBezTo>
                  <a:cubicBezTo>
                    <a:pt x="-83" y="17923"/>
                    <a:pt x="137" y="19072"/>
                    <a:pt x="688" y="19991"/>
                  </a:cubicBezTo>
                  <a:cubicBezTo>
                    <a:pt x="1239" y="20911"/>
                    <a:pt x="2121" y="21600"/>
                    <a:pt x="4105" y="18613"/>
                  </a:cubicBezTo>
                  <a:cubicBezTo>
                    <a:pt x="6088" y="15626"/>
                    <a:pt x="9174" y="8962"/>
                    <a:pt x="10827" y="5055"/>
                  </a:cubicBezTo>
                  <a:cubicBezTo>
                    <a:pt x="12480" y="1149"/>
                    <a:pt x="12701" y="0"/>
                    <a:pt x="12701" y="0"/>
                  </a:cubicBezTo>
                  <a:cubicBezTo>
                    <a:pt x="12701" y="0"/>
                    <a:pt x="12480" y="1149"/>
                    <a:pt x="12590" y="3906"/>
                  </a:cubicBezTo>
                  <a:cubicBezTo>
                    <a:pt x="12701" y="6664"/>
                    <a:pt x="13141" y="11030"/>
                    <a:pt x="13693" y="13787"/>
                  </a:cubicBezTo>
                  <a:cubicBezTo>
                    <a:pt x="14244" y="16545"/>
                    <a:pt x="14905" y="17694"/>
                    <a:pt x="15786" y="18383"/>
                  </a:cubicBezTo>
                  <a:cubicBezTo>
                    <a:pt x="16668" y="19072"/>
                    <a:pt x="17770" y="19302"/>
                    <a:pt x="18762" y="18498"/>
                  </a:cubicBezTo>
                  <a:cubicBezTo>
                    <a:pt x="19754" y="17694"/>
                    <a:pt x="20635" y="15855"/>
                    <a:pt x="21517" y="14017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484" name="Line"/>
            <p:cNvSpPr/>
            <p:nvPr/>
          </p:nvSpPr>
          <p:spPr>
            <a:xfrm>
              <a:off x="2714336" y="645429"/>
              <a:ext cx="92364" cy="18219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21" h="21370" fill="norm" stroke="1" extrusionOk="0">
                  <a:moveTo>
                    <a:pt x="2276" y="383"/>
                  </a:moveTo>
                  <a:cubicBezTo>
                    <a:pt x="1294" y="6589"/>
                    <a:pt x="312" y="12796"/>
                    <a:pt x="66" y="16520"/>
                  </a:cubicBezTo>
                  <a:cubicBezTo>
                    <a:pt x="-179" y="20245"/>
                    <a:pt x="312" y="21486"/>
                    <a:pt x="557" y="21362"/>
                  </a:cubicBezTo>
                  <a:cubicBezTo>
                    <a:pt x="803" y="21238"/>
                    <a:pt x="803" y="19748"/>
                    <a:pt x="1294" y="16396"/>
                  </a:cubicBezTo>
                  <a:cubicBezTo>
                    <a:pt x="1785" y="13045"/>
                    <a:pt x="2766" y="7831"/>
                    <a:pt x="3748" y="4603"/>
                  </a:cubicBezTo>
                  <a:cubicBezTo>
                    <a:pt x="4730" y="1376"/>
                    <a:pt x="5712" y="134"/>
                    <a:pt x="7185" y="10"/>
                  </a:cubicBezTo>
                  <a:cubicBezTo>
                    <a:pt x="8657" y="-114"/>
                    <a:pt x="10621" y="879"/>
                    <a:pt x="13076" y="4355"/>
                  </a:cubicBezTo>
                  <a:cubicBezTo>
                    <a:pt x="15530" y="7831"/>
                    <a:pt x="18476" y="13789"/>
                    <a:pt x="21421" y="1974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485" name="Line"/>
            <p:cNvSpPr/>
            <p:nvPr/>
          </p:nvSpPr>
          <p:spPr>
            <a:xfrm>
              <a:off x="2889891" y="381990"/>
              <a:ext cx="107309" cy="35729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72" h="21448" fill="norm" stroke="1" extrusionOk="0">
                  <a:moveTo>
                    <a:pt x="3684" y="0"/>
                  </a:moveTo>
                  <a:cubicBezTo>
                    <a:pt x="4107" y="4447"/>
                    <a:pt x="4531" y="8894"/>
                    <a:pt x="4531" y="12325"/>
                  </a:cubicBezTo>
                  <a:cubicBezTo>
                    <a:pt x="4531" y="15755"/>
                    <a:pt x="4107" y="18169"/>
                    <a:pt x="3260" y="19631"/>
                  </a:cubicBezTo>
                  <a:cubicBezTo>
                    <a:pt x="2413" y="21092"/>
                    <a:pt x="1143" y="21600"/>
                    <a:pt x="507" y="21409"/>
                  </a:cubicBezTo>
                  <a:cubicBezTo>
                    <a:pt x="-128" y="21219"/>
                    <a:pt x="-128" y="20329"/>
                    <a:pt x="296" y="18296"/>
                  </a:cubicBezTo>
                  <a:cubicBezTo>
                    <a:pt x="719" y="16264"/>
                    <a:pt x="1566" y="13087"/>
                    <a:pt x="2837" y="11118"/>
                  </a:cubicBezTo>
                  <a:cubicBezTo>
                    <a:pt x="4107" y="9148"/>
                    <a:pt x="5801" y="8386"/>
                    <a:pt x="7284" y="8259"/>
                  </a:cubicBezTo>
                  <a:cubicBezTo>
                    <a:pt x="8766" y="8132"/>
                    <a:pt x="10037" y="8640"/>
                    <a:pt x="11096" y="9593"/>
                  </a:cubicBezTo>
                  <a:cubicBezTo>
                    <a:pt x="12154" y="10546"/>
                    <a:pt x="13001" y="11944"/>
                    <a:pt x="13425" y="12960"/>
                  </a:cubicBezTo>
                  <a:cubicBezTo>
                    <a:pt x="13848" y="13976"/>
                    <a:pt x="13848" y="14612"/>
                    <a:pt x="13213" y="15184"/>
                  </a:cubicBezTo>
                  <a:cubicBezTo>
                    <a:pt x="12578" y="15755"/>
                    <a:pt x="11307" y="16264"/>
                    <a:pt x="9401" y="16645"/>
                  </a:cubicBezTo>
                  <a:cubicBezTo>
                    <a:pt x="7496" y="17026"/>
                    <a:pt x="4954" y="17280"/>
                    <a:pt x="4743" y="17598"/>
                  </a:cubicBezTo>
                  <a:cubicBezTo>
                    <a:pt x="4531" y="17915"/>
                    <a:pt x="6648" y="18296"/>
                    <a:pt x="9825" y="18805"/>
                  </a:cubicBezTo>
                  <a:cubicBezTo>
                    <a:pt x="13001" y="19313"/>
                    <a:pt x="17237" y="19948"/>
                    <a:pt x="21472" y="20584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486" name="Line"/>
            <p:cNvSpPr/>
            <p:nvPr/>
          </p:nvSpPr>
          <p:spPr>
            <a:xfrm>
              <a:off x="3048000" y="572490"/>
              <a:ext cx="114300" cy="15266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341" fill="norm" stroke="1" extrusionOk="0">
                  <a:moveTo>
                    <a:pt x="0" y="0"/>
                  </a:moveTo>
                  <a:cubicBezTo>
                    <a:pt x="800" y="6214"/>
                    <a:pt x="1600" y="12427"/>
                    <a:pt x="1800" y="16274"/>
                  </a:cubicBezTo>
                  <a:cubicBezTo>
                    <a:pt x="2000" y="20121"/>
                    <a:pt x="1600" y="21600"/>
                    <a:pt x="1400" y="21304"/>
                  </a:cubicBezTo>
                  <a:cubicBezTo>
                    <a:pt x="1200" y="21008"/>
                    <a:pt x="1200" y="18937"/>
                    <a:pt x="1600" y="16274"/>
                  </a:cubicBezTo>
                  <a:cubicBezTo>
                    <a:pt x="2000" y="13611"/>
                    <a:pt x="2800" y="10356"/>
                    <a:pt x="4200" y="7989"/>
                  </a:cubicBezTo>
                  <a:cubicBezTo>
                    <a:pt x="5600" y="5622"/>
                    <a:pt x="7600" y="4142"/>
                    <a:pt x="9200" y="4142"/>
                  </a:cubicBezTo>
                  <a:cubicBezTo>
                    <a:pt x="10800" y="4142"/>
                    <a:pt x="12000" y="5622"/>
                    <a:pt x="12800" y="7101"/>
                  </a:cubicBezTo>
                  <a:cubicBezTo>
                    <a:pt x="13600" y="8581"/>
                    <a:pt x="14000" y="10060"/>
                    <a:pt x="15400" y="11984"/>
                  </a:cubicBezTo>
                  <a:cubicBezTo>
                    <a:pt x="16800" y="13907"/>
                    <a:pt x="19200" y="16274"/>
                    <a:pt x="21600" y="18641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487" name="Line"/>
            <p:cNvSpPr/>
            <p:nvPr/>
          </p:nvSpPr>
          <p:spPr>
            <a:xfrm>
              <a:off x="3210152" y="561907"/>
              <a:ext cx="109890" cy="1608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58" h="21600" fill="norm" stroke="1" extrusionOk="0">
                  <a:moveTo>
                    <a:pt x="5458" y="4832"/>
                  </a:moveTo>
                  <a:cubicBezTo>
                    <a:pt x="5050" y="3411"/>
                    <a:pt x="4643" y="1989"/>
                    <a:pt x="3827" y="2132"/>
                  </a:cubicBezTo>
                  <a:cubicBezTo>
                    <a:pt x="3012" y="2274"/>
                    <a:pt x="1790" y="3979"/>
                    <a:pt x="975" y="7105"/>
                  </a:cubicBezTo>
                  <a:cubicBezTo>
                    <a:pt x="160" y="10232"/>
                    <a:pt x="-248" y="14779"/>
                    <a:pt x="160" y="17621"/>
                  </a:cubicBezTo>
                  <a:cubicBezTo>
                    <a:pt x="567" y="20463"/>
                    <a:pt x="1790" y="21600"/>
                    <a:pt x="4439" y="21600"/>
                  </a:cubicBezTo>
                  <a:cubicBezTo>
                    <a:pt x="7088" y="21600"/>
                    <a:pt x="11163" y="20463"/>
                    <a:pt x="14220" y="17763"/>
                  </a:cubicBezTo>
                  <a:cubicBezTo>
                    <a:pt x="17277" y="15063"/>
                    <a:pt x="19314" y="10800"/>
                    <a:pt x="20333" y="7958"/>
                  </a:cubicBezTo>
                  <a:cubicBezTo>
                    <a:pt x="21352" y="5116"/>
                    <a:pt x="21352" y="3695"/>
                    <a:pt x="20741" y="2416"/>
                  </a:cubicBezTo>
                  <a:cubicBezTo>
                    <a:pt x="20129" y="1137"/>
                    <a:pt x="18907" y="0"/>
                    <a:pt x="17684" y="0"/>
                  </a:cubicBezTo>
                  <a:cubicBezTo>
                    <a:pt x="16461" y="0"/>
                    <a:pt x="15239" y="1137"/>
                    <a:pt x="14627" y="1989"/>
                  </a:cubicBezTo>
                  <a:cubicBezTo>
                    <a:pt x="14016" y="2842"/>
                    <a:pt x="14016" y="3411"/>
                    <a:pt x="14016" y="3979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488" name="Line"/>
            <p:cNvSpPr/>
            <p:nvPr/>
          </p:nvSpPr>
          <p:spPr>
            <a:xfrm>
              <a:off x="3340100" y="515340"/>
              <a:ext cx="254000" cy="11943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381" fill="norm" stroke="1" extrusionOk="0">
                  <a:moveTo>
                    <a:pt x="0" y="11368"/>
                  </a:moveTo>
                  <a:cubicBezTo>
                    <a:pt x="900" y="12505"/>
                    <a:pt x="1800" y="13642"/>
                    <a:pt x="2880" y="15537"/>
                  </a:cubicBezTo>
                  <a:cubicBezTo>
                    <a:pt x="3960" y="17432"/>
                    <a:pt x="5220" y="20084"/>
                    <a:pt x="6570" y="20653"/>
                  </a:cubicBezTo>
                  <a:cubicBezTo>
                    <a:pt x="7920" y="21221"/>
                    <a:pt x="9360" y="19705"/>
                    <a:pt x="10440" y="19516"/>
                  </a:cubicBezTo>
                  <a:cubicBezTo>
                    <a:pt x="11520" y="19326"/>
                    <a:pt x="12240" y="20463"/>
                    <a:pt x="13050" y="21032"/>
                  </a:cubicBezTo>
                  <a:cubicBezTo>
                    <a:pt x="13860" y="21600"/>
                    <a:pt x="14760" y="21600"/>
                    <a:pt x="15840" y="20084"/>
                  </a:cubicBezTo>
                  <a:cubicBezTo>
                    <a:pt x="16920" y="18568"/>
                    <a:pt x="18180" y="15537"/>
                    <a:pt x="19170" y="11937"/>
                  </a:cubicBezTo>
                  <a:cubicBezTo>
                    <a:pt x="20160" y="8337"/>
                    <a:pt x="20880" y="4168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489" name="Line"/>
            <p:cNvSpPr/>
            <p:nvPr/>
          </p:nvSpPr>
          <p:spPr>
            <a:xfrm>
              <a:off x="3644900" y="509913"/>
              <a:ext cx="139700" cy="16417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942" fill="norm" stroke="1" extrusionOk="0">
                  <a:moveTo>
                    <a:pt x="0" y="692"/>
                  </a:moveTo>
                  <a:cubicBezTo>
                    <a:pt x="327" y="3392"/>
                    <a:pt x="655" y="6092"/>
                    <a:pt x="982" y="8252"/>
                  </a:cubicBezTo>
                  <a:cubicBezTo>
                    <a:pt x="1309" y="10412"/>
                    <a:pt x="1636" y="12032"/>
                    <a:pt x="1964" y="12167"/>
                  </a:cubicBezTo>
                  <a:cubicBezTo>
                    <a:pt x="2291" y="12302"/>
                    <a:pt x="2618" y="10952"/>
                    <a:pt x="3764" y="8657"/>
                  </a:cubicBezTo>
                  <a:cubicBezTo>
                    <a:pt x="4909" y="6362"/>
                    <a:pt x="6873" y="3122"/>
                    <a:pt x="9000" y="1367"/>
                  </a:cubicBezTo>
                  <a:cubicBezTo>
                    <a:pt x="11127" y="-388"/>
                    <a:pt x="13418" y="-658"/>
                    <a:pt x="15382" y="1772"/>
                  </a:cubicBezTo>
                  <a:cubicBezTo>
                    <a:pt x="17345" y="4202"/>
                    <a:pt x="18982" y="9332"/>
                    <a:pt x="19964" y="12977"/>
                  </a:cubicBezTo>
                  <a:cubicBezTo>
                    <a:pt x="20945" y="16622"/>
                    <a:pt x="21273" y="18782"/>
                    <a:pt x="21600" y="2094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490" name="Line"/>
            <p:cNvSpPr/>
            <p:nvPr/>
          </p:nvSpPr>
          <p:spPr>
            <a:xfrm>
              <a:off x="1823458" y="1131119"/>
              <a:ext cx="138692" cy="55897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44" h="21444" fill="norm" stroke="1" extrusionOk="0">
                  <a:moveTo>
                    <a:pt x="2789" y="2686"/>
                  </a:moveTo>
                  <a:cubicBezTo>
                    <a:pt x="1808" y="2361"/>
                    <a:pt x="826" y="2036"/>
                    <a:pt x="335" y="1590"/>
                  </a:cubicBezTo>
                  <a:cubicBezTo>
                    <a:pt x="-156" y="1143"/>
                    <a:pt x="-156" y="575"/>
                    <a:pt x="662" y="250"/>
                  </a:cubicBezTo>
                  <a:cubicBezTo>
                    <a:pt x="1480" y="-75"/>
                    <a:pt x="3117" y="-156"/>
                    <a:pt x="4589" y="453"/>
                  </a:cubicBezTo>
                  <a:cubicBezTo>
                    <a:pt x="6062" y="1062"/>
                    <a:pt x="7371" y="2361"/>
                    <a:pt x="8680" y="4432"/>
                  </a:cubicBezTo>
                  <a:cubicBezTo>
                    <a:pt x="9989" y="6503"/>
                    <a:pt x="11299" y="9345"/>
                    <a:pt x="12935" y="12065"/>
                  </a:cubicBezTo>
                  <a:cubicBezTo>
                    <a:pt x="14571" y="14785"/>
                    <a:pt x="16535" y="17384"/>
                    <a:pt x="18008" y="18927"/>
                  </a:cubicBezTo>
                  <a:cubicBezTo>
                    <a:pt x="19480" y="20470"/>
                    <a:pt x="20462" y="20957"/>
                    <a:pt x="21444" y="21444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491" name="Line"/>
            <p:cNvSpPr/>
            <p:nvPr/>
          </p:nvSpPr>
          <p:spPr>
            <a:xfrm>
              <a:off x="1803399" y="1607540"/>
              <a:ext cx="165101" cy="952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2492" y="3840"/>
                    <a:pt x="4985" y="7680"/>
                    <a:pt x="8585" y="11280"/>
                  </a:cubicBezTo>
                  <a:cubicBezTo>
                    <a:pt x="12185" y="14880"/>
                    <a:pt x="16892" y="1824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492" name="Line"/>
            <p:cNvSpPr/>
            <p:nvPr/>
          </p:nvSpPr>
          <p:spPr>
            <a:xfrm>
              <a:off x="1949449" y="1613890"/>
              <a:ext cx="88901" cy="139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6457" y="2618"/>
                    <a:pt x="11314" y="5236"/>
                    <a:pt x="7714" y="8836"/>
                  </a:cubicBezTo>
                  <a:cubicBezTo>
                    <a:pt x="4114" y="12436"/>
                    <a:pt x="2057" y="17018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493" name="Line"/>
            <p:cNvSpPr/>
            <p:nvPr/>
          </p:nvSpPr>
          <p:spPr>
            <a:xfrm>
              <a:off x="1750483" y="1911257"/>
              <a:ext cx="160867" cy="51968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384" fill="norm" stroke="1" extrusionOk="0">
                  <a:moveTo>
                    <a:pt x="20747" y="1612"/>
                  </a:moveTo>
                  <a:cubicBezTo>
                    <a:pt x="20179" y="1089"/>
                    <a:pt x="19611" y="567"/>
                    <a:pt x="18474" y="262"/>
                  </a:cubicBezTo>
                  <a:cubicBezTo>
                    <a:pt x="17337" y="-43"/>
                    <a:pt x="15632" y="-130"/>
                    <a:pt x="12932" y="262"/>
                  </a:cubicBezTo>
                  <a:cubicBezTo>
                    <a:pt x="10232" y="654"/>
                    <a:pt x="6537" y="1525"/>
                    <a:pt x="4121" y="2352"/>
                  </a:cubicBezTo>
                  <a:cubicBezTo>
                    <a:pt x="1705" y="3180"/>
                    <a:pt x="568" y="3964"/>
                    <a:pt x="426" y="4530"/>
                  </a:cubicBezTo>
                  <a:cubicBezTo>
                    <a:pt x="284" y="5096"/>
                    <a:pt x="1137" y="5444"/>
                    <a:pt x="3411" y="5967"/>
                  </a:cubicBezTo>
                  <a:cubicBezTo>
                    <a:pt x="5684" y="6489"/>
                    <a:pt x="9379" y="7186"/>
                    <a:pt x="11795" y="7752"/>
                  </a:cubicBezTo>
                  <a:cubicBezTo>
                    <a:pt x="14211" y="8318"/>
                    <a:pt x="15347" y="8754"/>
                    <a:pt x="15774" y="9233"/>
                  </a:cubicBezTo>
                  <a:cubicBezTo>
                    <a:pt x="16200" y="9712"/>
                    <a:pt x="15916" y="10235"/>
                    <a:pt x="13926" y="10888"/>
                  </a:cubicBezTo>
                  <a:cubicBezTo>
                    <a:pt x="11937" y="11541"/>
                    <a:pt x="8242" y="12325"/>
                    <a:pt x="5258" y="12673"/>
                  </a:cubicBezTo>
                  <a:cubicBezTo>
                    <a:pt x="2274" y="13022"/>
                    <a:pt x="0" y="12935"/>
                    <a:pt x="0" y="12891"/>
                  </a:cubicBezTo>
                  <a:cubicBezTo>
                    <a:pt x="0" y="12847"/>
                    <a:pt x="2274" y="12847"/>
                    <a:pt x="4121" y="13022"/>
                  </a:cubicBezTo>
                  <a:cubicBezTo>
                    <a:pt x="5968" y="13196"/>
                    <a:pt x="7389" y="13544"/>
                    <a:pt x="8242" y="14197"/>
                  </a:cubicBezTo>
                  <a:cubicBezTo>
                    <a:pt x="9095" y="14851"/>
                    <a:pt x="9379" y="15809"/>
                    <a:pt x="8526" y="16810"/>
                  </a:cubicBezTo>
                  <a:cubicBezTo>
                    <a:pt x="7674" y="17812"/>
                    <a:pt x="5684" y="18857"/>
                    <a:pt x="4547" y="19641"/>
                  </a:cubicBezTo>
                  <a:cubicBezTo>
                    <a:pt x="3411" y="20425"/>
                    <a:pt x="3126" y="20947"/>
                    <a:pt x="3695" y="21209"/>
                  </a:cubicBezTo>
                  <a:cubicBezTo>
                    <a:pt x="4263" y="21470"/>
                    <a:pt x="5684" y="21470"/>
                    <a:pt x="8811" y="20991"/>
                  </a:cubicBezTo>
                  <a:cubicBezTo>
                    <a:pt x="11937" y="20512"/>
                    <a:pt x="16768" y="19554"/>
                    <a:pt x="21600" y="1859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494" name="Line"/>
            <p:cNvSpPr/>
            <p:nvPr/>
          </p:nvSpPr>
          <p:spPr>
            <a:xfrm>
              <a:off x="2059526" y="2095408"/>
              <a:ext cx="220124" cy="21850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93" h="21036" fill="norm" stroke="1" extrusionOk="0">
                  <a:moveTo>
                    <a:pt x="410" y="3772"/>
                  </a:moveTo>
                  <a:cubicBezTo>
                    <a:pt x="616" y="2550"/>
                    <a:pt x="822" y="1327"/>
                    <a:pt x="1439" y="614"/>
                  </a:cubicBezTo>
                  <a:cubicBezTo>
                    <a:pt x="2056" y="-99"/>
                    <a:pt x="3084" y="-303"/>
                    <a:pt x="4833" y="614"/>
                  </a:cubicBezTo>
                  <a:cubicBezTo>
                    <a:pt x="6582" y="1531"/>
                    <a:pt x="9050" y="3569"/>
                    <a:pt x="9770" y="6422"/>
                  </a:cubicBezTo>
                  <a:cubicBezTo>
                    <a:pt x="10490" y="9274"/>
                    <a:pt x="9462" y="12942"/>
                    <a:pt x="8022" y="15591"/>
                  </a:cubicBezTo>
                  <a:cubicBezTo>
                    <a:pt x="6582" y="18240"/>
                    <a:pt x="4730" y="19871"/>
                    <a:pt x="3290" y="20584"/>
                  </a:cubicBezTo>
                  <a:cubicBezTo>
                    <a:pt x="1850" y="21297"/>
                    <a:pt x="822" y="21093"/>
                    <a:pt x="307" y="20482"/>
                  </a:cubicBezTo>
                  <a:cubicBezTo>
                    <a:pt x="-207" y="19871"/>
                    <a:pt x="-207" y="18852"/>
                    <a:pt x="1336" y="16814"/>
                  </a:cubicBezTo>
                  <a:cubicBezTo>
                    <a:pt x="2879" y="14776"/>
                    <a:pt x="5964" y="11720"/>
                    <a:pt x="8639" y="9172"/>
                  </a:cubicBezTo>
                  <a:cubicBezTo>
                    <a:pt x="11313" y="6625"/>
                    <a:pt x="13576" y="4588"/>
                    <a:pt x="15016" y="3059"/>
                  </a:cubicBezTo>
                  <a:cubicBezTo>
                    <a:pt x="16456" y="1531"/>
                    <a:pt x="17073" y="512"/>
                    <a:pt x="17073" y="410"/>
                  </a:cubicBezTo>
                  <a:cubicBezTo>
                    <a:pt x="17073" y="308"/>
                    <a:pt x="16456" y="1123"/>
                    <a:pt x="15736" y="2957"/>
                  </a:cubicBezTo>
                  <a:cubicBezTo>
                    <a:pt x="15016" y="4791"/>
                    <a:pt x="14193" y="7644"/>
                    <a:pt x="14296" y="9988"/>
                  </a:cubicBezTo>
                  <a:cubicBezTo>
                    <a:pt x="14399" y="12331"/>
                    <a:pt x="15427" y="14165"/>
                    <a:pt x="16764" y="15184"/>
                  </a:cubicBezTo>
                  <a:cubicBezTo>
                    <a:pt x="18102" y="16203"/>
                    <a:pt x="19747" y="16406"/>
                    <a:pt x="21393" y="1661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495" name="Line"/>
            <p:cNvSpPr/>
            <p:nvPr/>
          </p:nvSpPr>
          <p:spPr>
            <a:xfrm>
              <a:off x="2374900" y="2312390"/>
              <a:ext cx="12700" cy="1206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496" name="Line"/>
            <p:cNvSpPr/>
            <p:nvPr/>
          </p:nvSpPr>
          <p:spPr>
            <a:xfrm>
              <a:off x="2419350" y="1950440"/>
              <a:ext cx="12700" cy="1333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497" name="Line"/>
            <p:cNvSpPr/>
            <p:nvPr/>
          </p:nvSpPr>
          <p:spPr>
            <a:xfrm>
              <a:off x="2514600" y="2306040"/>
              <a:ext cx="57150" cy="1143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498" name="Line"/>
            <p:cNvSpPr/>
            <p:nvPr/>
          </p:nvSpPr>
          <p:spPr>
            <a:xfrm>
              <a:off x="2863850" y="2059339"/>
              <a:ext cx="196850" cy="24913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364" fill="norm" stroke="1" extrusionOk="0">
                  <a:moveTo>
                    <a:pt x="0" y="1553"/>
                  </a:moveTo>
                  <a:cubicBezTo>
                    <a:pt x="929" y="1008"/>
                    <a:pt x="1858" y="464"/>
                    <a:pt x="3948" y="1008"/>
                  </a:cubicBezTo>
                  <a:cubicBezTo>
                    <a:pt x="6039" y="1553"/>
                    <a:pt x="9290" y="3186"/>
                    <a:pt x="11265" y="5364"/>
                  </a:cubicBezTo>
                  <a:cubicBezTo>
                    <a:pt x="13239" y="7543"/>
                    <a:pt x="13935" y="10265"/>
                    <a:pt x="13471" y="12716"/>
                  </a:cubicBezTo>
                  <a:cubicBezTo>
                    <a:pt x="13006" y="15166"/>
                    <a:pt x="11381" y="17344"/>
                    <a:pt x="9871" y="18796"/>
                  </a:cubicBezTo>
                  <a:cubicBezTo>
                    <a:pt x="8361" y="20248"/>
                    <a:pt x="6968" y="20974"/>
                    <a:pt x="5574" y="21247"/>
                  </a:cubicBezTo>
                  <a:cubicBezTo>
                    <a:pt x="4181" y="21519"/>
                    <a:pt x="2787" y="21337"/>
                    <a:pt x="1974" y="20521"/>
                  </a:cubicBezTo>
                  <a:cubicBezTo>
                    <a:pt x="1161" y="19704"/>
                    <a:pt x="929" y="18252"/>
                    <a:pt x="1974" y="16437"/>
                  </a:cubicBezTo>
                  <a:cubicBezTo>
                    <a:pt x="3019" y="14622"/>
                    <a:pt x="5342" y="12443"/>
                    <a:pt x="8477" y="9902"/>
                  </a:cubicBezTo>
                  <a:cubicBezTo>
                    <a:pt x="11613" y="7361"/>
                    <a:pt x="15561" y="4457"/>
                    <a:pt x="17884" y="2642"/>
                  </a:cubicBezTo>
                  <a:cubicBezTo>
                    <a:pt x="20206" y="827"/>
                    <a:pt x="20903" y="101"/>
                    <a:pt x="20787" y="10"/>
                  </a:cubicBezTo>
                  <a:cubicBezTo>
                    <a:pt x="20671" y="-81"/>
                    <a:pt x="19742" y="464"/>
                    <a:pt x="18697" y="2551"/>
                  </a:cubicBezTo>
                  <a:cubicBezTo>
                    <a:pt x="17652" y="4638"/>
                    <a:pt x="16490" y="8269"/>
                    <a:pt x="16258" y="10901"/>
                  </a:cubicBezTo>
                  <a:cubicBezTo>
                    <a:pt x="16026" y="13532"/>
                    <a:pt x="16723" y="15166"/>
                    <a:pt x="17768" y="16164"/>
                  </a:cubicBezTo>
                  <a:cubicBezTo>
                    <a:pt x="18813" y="17163"/>
                    <a:pt x="20206" y="17526"/>
                    <a:pt x="21600" y="17889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499" name="Line"/>
            <p:cNvSpPr/>
            <p:nvPr/>
          </p:nvSpPr>
          <p:spPr>
            <a:xfrm>
              <a:off x="3136900" y="2246213"/>
              <a:ext cx="120650" cy="12505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921" fill="norm" stroke="1" extrusionOk="0">
                  <a:moveTo>
                    <a:pt x="0" y="448"/>
                  </a:moveTo>
                  <a:cubicBezTo>
                    <a:pt x="1895" y="94"/>
                    <a:pt x="3789" y="-260"/>
                    <a:pt x="5305" y="271"/>
                  </a:cubicBezTo>
                  <a:cubicBezTo>
                    <a:pt x="6821" y="802"/>
                    <a:pt x="7958" y="2219"/>
                    <a:pt x="8716" y="3989"/>
                  </a:cubicBezTo>
                  <a:cubicBezTo>
                    <a:pt x="9474" y="5760"/>
                    <a:pt x="9853" y="7884"/>
                    <a:pt x="9095" y="9832"/>
                  </a:cubicBezTo>
                  <a:cubicBezTo>
                    <a:pt x="8337" y="11779"/>
                    <a:pt x="6442" y="13550"/>
                    <a:pt x="4358" y="15497"/>
                  </a:cubicBezTo>
                  <a:cubicBezTo>
                    <a:pt x="2274" y="17445"/>
                    <a:pt x="0" y="19570"/>
                    <a:pt x="0" y="20455"/>
                  </a:cubicBezTo>
                  <a:cubicBezTo>
                    <a:pt x="0" y="21340"/>
                    <a:pt x="2274" y="20986"/>
                    <a:pt x="6253" y="19215"/>
                  </a:cubicBezTo>
                  <a:cubicBezTo>
                    <a:pt x="10232" y="17445"/>
                    <a:pt x="15916" y="14258"/>
                    <a:pt x="21600" y="11071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500" name="Line"/>
            <p:cNvSpPr/>
            <p:nvPr/>
          </p:nvSpPr>
          <p:spPr>
            <a:xfrm>
              <a:off x="3263900" y="1855190"/>
              <a:ext cx="31750" cy="139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501" name="Line"/>
            <p:cNvSpPr/>
            <p:nvPr/>
          </p:nvSpPr>
          <p:spPr>
            <a:xfrm>
              <a:off x="3384550" y="2286990"/>
              <a:ext cx="57150" cy="254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502" name="Line"/>
            <p:cNvSpPr/>
            <p:nvPr/>
          </p:nvSpPr>
          <p:spPr>
            <a:xfrm>
              <a:off x="3575050" y="2255240"/>
              <a:ext cx="69850" cy="190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503" name="Line"/>
            <p:cNvSpPr/>
            <p:nvPr/>
          </p:nvSpPr>
          <p:spPr>
            <a:xfrm>
              <a:off x="3879850" y="2223490"/>
              <a:ext cx="12700" cy="12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504" name="Line"/>
            <p:cNvSpPr/>
            <p:nvPr/>
          </p:nvSpPr>
          <p:spPr>
            <a:xfrm>
              <a:off x="3962400" y="2286990"/>
              <a:ext cx="50800" cy="508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505" name="Line"/>
            <p:cNvSpPr/>
            <p:nvPr/>
          </p:nvSpPr>
          <p:spPr>
            <a:xfrm>
              <a:off x="4318000" y="1982328"/>
              <a:ext cx="215900" cy="25876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295" fill="norm" stroke="1" extrusionOk="0">
                  <a:moveTo>
                    <a:pt x="0" y="2080"/>
                  </a:moveTo>
                  <a:cubicBezTo>
                    <a:pt x="635" y="1209"/>
                    <a:pt x="1271" y="338"/>
                    <a:pt x="2859" y="76"/>
                  </a:cubicBezTo>
                  <a:cubicBezTo>
                    <a:pt x="4447" y="-185"/>
                    <a:pt x="6988" y="163"/>
                    <a:pt x="9106" y="2167"/>
                  </a:cubicBezTo>
                  <a:cubicBezTo>
                    <a:pt x="11224" y="4170"/>
                    <a:pt x="12918" y="7828"/>
                    <a:pt x="13235" y="10876"/>
                  </a:cubicBezTo>
                  <a:cubicBezTo>
                    <a:pt x="13553" y="13925"/>
                    <a:pt x="12494" y="16363"/>
                    <a:pt x="11224" y="18018"/>
                  </a:cubicBezTo>
                  <a:cubicBezTo>
                    <a:pt x="9953" y="19673"/>
                    <a:pt x="8471" y="20544"/>
                    <a:pt x="7200" y="20980"/>
                  </a:cubicBezTo>
                  <a:cubicBezTo>
                    <a:pt x="5929" y="21415"/>
                    <a:pt x="4871" y="21415"/>
                    <a:pt x="4129" y="20892"/>
                  </a:cubicBezTo>
                  <a:cubicBezTo>
                    <a:pt x="3388" y="20370"/>
                    <a:pt x="2965" y="19325"/>
                    <a:pt x="3494" y="17321"/>
                  </a:cubicBezTo>
                  <a:cubicBezTo>
                    <a:pt x="4024" y="15318"/>
                    <a:pt x="5506" y="12357"/>
                    <a:pt x="8259" y="9570"/>
                  </a:cubicBezTo>
                  <a:cubicBezTo>
                    <a:pt x="11012" y="6783"/>
                    <a:pt x="15035" y="4170"/>
                    <a:pt x="17471" y="2515"/>
                  </a:cubicBezTo>
                  <a:cubicBezTo>
                    <a:pt x="19906" y="860"/>
                    <a:pt x="20753" y="163"/>
                    <a:pt x="20753" y="76"/>
                  </a:cubicBezTo>
                  <a:cubicBezTo>
                    <a:pt x="20753" y="-11"/>
                    <a:pt x="19906" y="512"/>
                    <a:pt x="18953" y="2515"/>
                  </a:cubicBezTo>
                  <a:cubicBezTo>
                    <a:pt x="18000" y="4518"/>
                    <a:pt x="16941" y="8002"/>
                    <a:pt x="17365" y="11050"/>
                  </a:cubicBezTo>
                  <a:cubicBezTo>
                    <a:pt x="17788" y="14099"/>
                    <a:pt x="19694" y="16712"/>
                    <a:pt x="21600" y="1932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506" name="Line"/>
            <p:cNvSpPr/>
            <p:nvPr/>
          </p:nvSpPr>
          <p:spPr>
            <a:xfrm>
              <a:off x="4616450" y="2223490"/>
              <a:ext cx="1" cy="1143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6200" h="21600" fill="norm" stroke="1" extrusionOk="0">
                  <a:moveTo>
                    <a:pt x="0" y="0"/>
                  </a:moveTo>
                  <a:cubicBezTo>
                    <a:pt x="21600" y="7200"/>
                    <a:pt x="21600" y="1440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507" name="Line"/>
            <p:cNvSpPr/>
            <p:nvPr/>
          </p:nvSpPr>
          <p:spPr>
            <a:xfrm>
              <a:off x="4654550" y="2204440"/>
              <a:ext cx="75688" cy="15145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75" h="21466" fill="norm" stroke="1" extrusionOk="0">
                  <a:moveTo>
                    <a:pt x="12259" y="5400"/>
                  </a:moveTo>
                  <a:cubicBezTo>
                    <a:pt x="9341" y="6000"/>
                    <a:pt x="6422" y="6600"/>
                    <a:pt x="4086" y="8850"/>
                  </a:cubicBezTo>
                  <a:cubicBezTo>
                    <a:pt x="1751" y="11100"/>
                    <a:pt x="0" y="15000"/>
                    <a:pt x="0" y="17550"/>
                  </a:cubicBezTo>
                  <a:cubicBezTo>
                    <a:pt x="0" y="20100"/>
                    <a:pt x="1751" y="21300"/>
                    <a:pt x="5254" y="21450"/>
                  </a:cubicBezTo>
                  <a:cubicBezTo>
                    <a:pt x="8757" y="21600"/>
                    <a:pt x="14011" y="20700"/>
                    <a:pt x="17222" y="18000"/>
                  </a:cubicBezTo>
                  <a:cubicBezTo>
                    <a:pt x="20432" y="15300"/>
                    <a:pt x="21600" y="10800"/>
                    <a:pt x="20432" y="7500"/>
                  </a:cubicBezTo>
                  <a:cubicBezTo>
                    <a:pt x="19265" y="4200"/>
                    <a:pt x="15762" y="2100"/>
                    <a:pt x="12259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508" name="Line"/>
            <p:cNvSpPr/>
            <p:nvPr/>
          </p:nvSpPr>
          <p:spPr>
            <a:xfrm>
              <a:off x="4654550" y="1798040"/>
              <a:ext cx="19050" cy="1587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4800" y="5760"/>
                    <a:pt x="9600" y="11520"/>
                    <a:pt x="13200" y="15120"/>
                  </a:cubicBezTo>
                  <a:cubicBezTo>
                    <a:pt x="16800" y="18720"/>
                    <a:pt x="19200" y="2016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509" name="Line"/>
            <p:cNvSpPr/>
            <p:nvPr/>
          </p:nvSpPr>
          <p:spPr>
            <a:xfrm>
              <a:off x="4794249" y="1814573"/>
              <a:ext cx="107908" cy="54226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777" h="21532" fill="norm" stroke="1" extrusionOk="0">
                  <a:moveTo>
                    <a:pt x="4891" y="1361"/>
                  </a:moveTo>
                  <a:cubicBezTo>
                    <a:pt x="4891" y="941"/>
                    <a:pt x="4891" y="520"/>
                    <a:pt x="5909" y="268"/>
                  </a:cubicBezTo>
                  <a:cubicBezTo>
                    <a:pt x="6928" y="16"/>
                    <a:pt x="8966" y="-68"/>
                    <a:pt x="10596" y="58"/>
                  </a:cubicBezTo>
                  <a:cubicBezTo>
                    <a:pt x="12226" y="184"/>
                    <a:pt x="13449" y="520"/>
                    <a:pt x="14264" y="1403"/>
                  </a:cubicBezTo>
                  <a:cubicBezTo>
                    <a:pt x="15079" y="2285"/>
                    <a:pt x="15487" y="3714"/>
                    <a:pt x="14264" y="5101"/>
                  </a:cubicBezTo>
                  <a:cubicBezTo>
                    <a:pt x="13042" y="6488"/>
                    <a:pt x="10189" y="7832"/>
                    <a:pt x="8558" y="8715"/>
                  </a:cubicBezTo>
                  <a:cubicBezTo>
                    <a:pt x="6928" y="9597"/>
                    <a:pt x="6521" y="10018"/>
                    <a:pt x="7132" y="10396"/>
                  </a:cubicBezTo>
                  <a:cubicBezTo>
                    <a:pt x="7743" y="10774"/>
                    <a:pt x="9374" y="11110"/>
                    <a:pt x="12226" y="11825"/>
                  </a:cubicBezTo>
                  <a:cubicBezTo>
                    <a:pt x="15079" y="12539"/>
                    <a:pt x="19155" y="13632"/>
                    <a:pt x="20377" y="15018"/>
                  </a:cubicBezTo>
                  <a:cubicBezTo>
                    <a:pt x="21600" y="16405"/>
                    <a:pt x="19970" y="18086"/>
                    <a:pt x="16098" y="19221"/>
                  </a:cubicBezTo>
                  <a:cubicBezTo>
                    <a:pt x="12226" y="20355"/>
                    <a:pt x="6113" y="20944"/>
                    <a:pt x="0" y="2153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510" name="Line"/>
            <p:cNvSpPr/>
            <p:nvPr/>
          </p:nvSpPr>
          <p:spPr>
            <a:xfrm>
              <a:off x="1766746" y="2931697"/>
              <a:ext cx="125554" cy="53058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54" h="21401" fill="norm" stroke="1" extrusionOk="0">
                  <a:moveTo>
                    <a:pt x="14874" y="1658"/>
                  </a:moveTo>
                  <a:cubicBezTo>
                    <a:pt x="14154" y="1231"/>
                    <a:pt x="13434" y="804"/>
                    <a:pt x="12174" y="463"/>
                  </a:cubicBezTo>
                  <a:cubicBezTo>
                    <a:pt x="10914" y="121"/>
                    <a:pt x="9114" y="-135"/>
                    <a:pt x="7314" y="78"/>
                  </a:cubicBezTo>
                  <a:cubicBezTo>
                    <a:pt x="5514" y="292"/>
                    <a:pt x="3714" y="975"/>
                    <a:pt x="2454" y="2085"/>
                  </a:cubicBezTo>
                  <a:cubicBezTo>
                    <a:pt x="1194" y="3195"/>
                    <a:pt x="474" y="4731"/>
                    <a:pt x="2094" y="6055"/>
                  </a:cubicBezTo>
                  <a:cubicBezTo>
                    <a:pt x="3714" y="7378"/>
                    <a:pt x="7674" y="8488"/>
                    <a:pt x="10014" y="9256"/>
                  </a:cubicBezTo>
                  <a:cubicBezTo>
                    <a:pt x="12354" y="10025"/>
                    <a:pt x="13074" y="10452"/>
                    <a:pt x="12354" y="10921"/>
                  </a:cubicBezTo>
                  <a:cubicBezTo>
                    <a:pt x="11634" y="11391"/>
                    <a:pt x="9474" y="11903"/>
                    <a:pt x="6954" y="12202"/>
                  </a:cubicBezTo>
                  <a:cubicBezTo>
                    <a:pt x="4434" y="12501"/>
                    <a:pt x="1554" y="12586"/>
                    <a:pt x="1014" y="12543"/>
                  </a:cubicBezTo>
                  <a:cubicBezTo>
                    <a:pt x="474" y="12501"/>
                    <a:pt x="2274" y="12330"/>
                    <a:pt x="3714" y="12415"/>
                  </a:cubicBezTo>
                  <a:cubicBezTo>
                    <a:pt x="5154" y="12501"/>
                    <a:pt x="6234" y="12842"/>
                    <a:pt x="6594" y="13482"/>
                  </a:cubicBezTo>
                  <a:cubicBezTo>
                    <a:pt x="6954" y="14123"/>
                    <a:pt x="6594" y="15062"/>
                    <a:pt x="5334" y="16129"/>
                  </a:cubicBezTo>
                  <a:cubicBezTo>
                    <a:pt x="4074" y="17196"/>
                    <a:pt x="1914" y="18391"/>
                    <a:pt x="834" y="19245"/>
                  </a:cubicBezTo>
                  <a:cubicBezTo>
                    <a:pt x="-246" y="20099"/>
                    <a:pt x="-246" y="20611"/>
                    <a:pt x="654" y="20953"/>
                  </a:cubicBezTo>
                  <a:cubicBezTo>
                    <a:pt x="1554" y="21294"/>
                    <a:pt x="3354" y="21465"/>
                    <a:pt x="6954" y="21380"/>
                  </a:cubicBezTo>
                  <a:cubicBezTo>
                    <a:pt x="10554" y="21294"/>
                    <a:pt x="15954" y="20953"/>
                    <a:pt x="21354" y="20611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511" name="Line"/>
            <p:cNvSpPr/>
            <p:nvPr/>
          </p:nvSpPr>
          <p:spPr>
            <a:xfrm>
              <a:off x="2038349" y="3076833"/>
              <a:ext cx="209551" cy="29788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258" fill="norm" stroke="1" extrusionOk="0">
                  <a:moveTo>
                    <a:pt x="0" y="2545"/>
                  </a:moveTo>
                  <a:cubicBezTo>
                    <a:pt x="0" y="1639"/>
                    <a:pt x="0" y="732"/>
                    <a:pt x="655" y="279"/>
                  </a:cubicBezTo>
                  <a:cubicBezTo>
                    <a:pt x="1309" y="-174"/>
                    <a:pt x="2618" y="-174"/>
                    <a:pt x="5018" y="1034"/>
                  </a:cubicBezTo>
                  <a:cubicBezTo>
                    <a:pt x="7418" y="2243"/>
                    <a:pt x="10909" y="4660"/>
                    <a:pt x="12873" y="7076"/>
                  </a:cubicBezTo>
                  <a:cubicBezTo>
                    <a:pt x="14836" y="9493"/>
                    <a:pt x="15273" y="11910"/>
                    <a:pt x="14291" y="14251"/>
                  </a:cubicBezTo>
                  <a:cubicBezTo>
                    <a:pt x="13309" y="16592"/>
                    <a:pt x="10909" y="18858"/>
                    <a:pt x="9164" y="20067"/>
                  </a:cubicBezTo>
                  <a:cubicBezTo>
                    <a:pt x="7418" y="21275"/>
                    <a:pt x="6327" y="21426"/>
                    <a:pt x="5673" y="21124"/>
                  </a:cubicBezTo>
                  <a:cubicBezTo>
                    <a:pt x="5018" y="20822"/>
                    <a:pt x="4800" y="20067"/>
                    <a:pt x="5564" y="17876"/>
                  </a:cubicBezTo>
                  <a:cubicBezTo>
                    <a:pt x="6327" y="15686"/>
                    <a:pt x="8073" y="12061"/>
                    <a:pt x="10473" y="9191"/>
                  </a:cubicBezTo>
                  <a:cubicBezTo>
                    <a:pt x="12873" y="6321"/>
                    <a:pt x="15927" y="4206"/>
                    <a:pt x="17782" y="2771"/>
                  </a:cubicBezTo>
                  <a:cubicBezTo>
                    <a:pt x="19636" y="1336"/>
                    <a:pt x="20291" y="581"/>
                    <a:pt x="19418" y="2394"/>
                  </a:cubicBezTo>
                  <a:cubicBezTo>
                    <a:pt x="18545" y="4206"/>
                    <a:pt x="16145" y="8587"/>
                    <a:pt x="15382" y="11759"/>
                  </a:cubicBezTo>
                  <a:cubicBezTo>
                    <a:pt x="14618" y="14931"/>
                    <a:pt x="15491" y="16895"/>
                    <a:pt x="16800" y="18027"/>
                  </a:cubicBezTo>
                  <a:cubicBezTo>
                    <a:pt x="18109" y="19160"/>
                    <a:pt x="19855" y="19462"/>
                    <a:pt x="21600" y="19764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512" name="Line"/>
            <p:cNvSpPr/>
            <p:nvPr/>
          </p:nvSpPr>
          <p:spPr>
            <a:xfrm>
              <a:off x="2349499" y="3347440"/>
              <a:ext cx="19051" cy="1460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513" name="Line"/>
            <p:cNvSpPr/>
            <p:nvPr/>
          </p:nvSpPr>
          <p:spPr>
            <a:xfrm>
              <a:off x="2292349" y="2898682"/>
              <a:ext cx="139701" cy="15865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026" fill="norm" stroke="1" extrusionOk="0">
                  <a:moveTo>
                    <a:pt x="0" y="5614"/>
                  </a:moveTo>
                  <a:cubicBezTo>
                    <a:pt x="327" y="3650"/>
                    <a:pt x="655" y="1687"/>
                    <a:pt x="1800" y="705"/>
                  </a:cubicBezTo>
                  <a:cubicBezTo>
                    <a:pt x="2945" y="-277"/>
                    <a:pt x="4909" y="-277"/>
                    <a:pt x="6709" y="985"/>
                  </a:cubicBezTo>
                  <a:cubicBezTo>
                    <a:pt x="8509" y="2248"/>
                    <a:pt x="10145" y="4772"/>
                    <a:pt x="10473" y="7297"/>
                  </a:cubicBezTo>
                  <a:cubicBezTo>
                    <a:pt x="10800" y="9822"/>
                    <a:pt x="9818" y="12346"/>
                    <a:pt x="8509" y="14731"/>
                  </a:cubicBezTo>
                  <a:cubicBezTo>
                    <a:pt x="7200" y="17115"/>
                    <a:pt x="5564" y="19359"/>
                    <a:pt x="5564" y="20341"/>
                  </a:cubicBezTo>
                  <a:cubicBezTo>
                    <a:pt x="5564" y="21323"/>
                    <a:pt x="7200" y="21042"/>
                    <a:pt x="10145" y="20762"/>
                  </a:cubicBezTo>
                  <a:cubicBezTo>
                    <a:pt x="13091" y="20481"/>
                    <a:pt x="17345" y="20201"/>
                    <a:pt x="21600" y="1992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514" name="Line"/>
            <p:cNvSpPr/>
            <p:nvPr/>
          </p:nvSpPr>
          <p:spPr>
            <a:xfrm>
              <a:off x="2527300" y="3353790"/>
              <a:ext cx="76200" cy="762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515" name="Line"/>
            <p:cNvSpPr/>
            <p:nvPr/>
          </p:nvSpPr>
          <p:spPr>
            <a:xfrm>
              <a:off x="2768600" y="3372840"/>
              <a:ext cx="38100" cy="12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516" name="Line"/>
            <p:cNvSpPr/>
            <p:nvPr/>
          </p:nvSpPr>
          <p:spPr>
            <a:xfrm>
              <a:off x="3048000" y="3347440"/>
              <a:ext cx="95250" cy="12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517" name="Line"/>
            <p:cNvSpPr/>
            <p:nvPr/>
          </p:nvSpPr>
          <p:spPr>
            <a:xfrm>
              <a:off x="3302000" y="3366490"/>
              <a:ext cx="49556" cy="1143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228" h="21600" fill="norm" stroke="1" extrusionOk="0">
                  <a:moveTo>
                    <a:pt x="18144" y="0"/>
                  </a:moveTo>
                  <a:cubicBezTo>
                    <a:pt x="19872" y="2400"/>
                    <a:pt x="21600" y="4800"/>
                    <a:pt x="18576" y="8400"/>
                  </a:cubicBezTo>
                  <a:cubicBezTo>
                    <a:pt x="15552" y="12000"/>
                    <a:pt x="7776" y="1680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518" name="Line"/>
            <p:cNvSpPr/>
            <p:nvPr/>
          </p:nvSpPr>
          <p:spPr>
            <a:xfrm>
              <a:off x="3600450" y="3083826"/>
              <a:ext cx="222250" cy="26649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13" fill="norm" stroke="1" extrusionOk="0">
                  <a:moveTo>
                    <a:pt x="0" y="2813"/>
                  </a:moveTo>
                  <a:cubicBezTo>
                    <a:pt x="0" y="1963"/>
                    <a:pt x="0" y="1113"/>
                    <a:pt x="514" y="602"/>
                  </a:cubicBezTo>
                  <a:cubicBezTo>
                    <a:pt x="1029" y="92"/>
                    <a:pt x="2057" y="-78"/>
                    <a:pt x="4011" y="1028"/>
                  </a:cubicBezTo>
                  <a:cubicBezTo>
                    <a:pt x="5966" y="2133"/>
                    <a:pt x="8846" y="4514"/>
                    <a:pt x="10080" y="7491"/>
                  </a:cubicBezTo>
                  <a:cubicBezTo>
                    <a:pt x="11314" y="10467"/>
                    <a:pt x="10903" y="14039"/>
                    <a:pt x="9977" y="16420"/>
                  </a:cubicBezTo>
                  <a:cubicBezTo>
                    <a:pt x="9051" y="18801"/>
                    <a:pt x="7611" y="19991"/>
                    <a:pt x="6377" y="20672"/>
                  </a:cubicBezTo>
                  <a:cubicBezTo>
                    <a:pt x="5143" y="21352"/>
                    <a:pt x="4114" y="21522"/>
                    <a:pt x="3189" y="21352"/>
                  </a:cubicBezTo>
                  <a:cubicBezTo>
                    <a:pt x="2263" y="21182"/>
                    <a:pt x="1440" y="20672"/>
                    <a:pt x="1131" y="19226"/>
                  </a:cubicBezTo>
                  <a:cubicBezTo>
                    <a:pt x="823" y="17780"/>
                    <a:pt x="1029" y="15399"/>
                    <a:pt x="3086" y="12848"/>
                  </a:cubicBezTo>
                  <a:cubicBezTo>
                    <a:pt x="5143" y="10297"/>
                    <a:pt x="9051" y="7576"/>
                    <a:pt x="11829" y="5620"/>
                  </a:cubicBezTo>
                  <a:cubicBezTo>
                    <a:pt x="14606" y="3664"/>
                    <a:pt x="16251" y="2473"/>
                    <a:pt x="17486" y="1538"/>
                  </a:cubicBezTo>
                  <a:cubicBezTo>
                    <a:pt x="18720" y="602"/>
                    <a:pt x="19543" y="-78"/>
                    <a:pt x="19543" y="7"/>
                  </a:cubicBezTo>
                  <a:cubicBezTo>
                    <a:pt x="19543" y="92"/>
                    <a:pt x="18720" y="942"/>
                    <a:pt x="17794" y="3068"/>
                  </a:cubicBezTo>
                  <a:cubicBezTo>
                    <a:pt x="16869" y="5194"/>
                    <a:pt x="15840" y="8596"/>
                    <a:pt x="16457" y="11232"/>
                  </a:cubicBezTo>
                  <a:cubicBezTo>
                    <a:pt x="17074" y="13868"/>
                    <a:pt x="19337" y="15739"/>
                    <a:pt x="21600" y="1761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519" name="Line"/>
            <p:cNvSpPr/>
            <p:nvPr/>
          </p:nvSpPr>
          <p:spPr>
            <a:xfrm>
              <a:off x="3886200" y="3264890"/>
              <a:ext cx="12700" cy="1460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520" name="Line"/>
            <p:cNvSpPr/>
            <p:nvPr/>
          </p:nvSpPr>
          <p:spPr>
            <a:xfrm>
              <a:off x="3951401" y="3233140"/>
              <a:ext cx="83283" cy="15648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235" h="21291" fill="norm" stroke="1" extrusionOk="0">
                  <a:moveTo>
                    <a:pt x="13473" y="9504"/>
                  </a:moveTo>
                  <a:cubicBezTo>
                    <a:pt x="10901" y="9792"/>
                    <a:pt x="8330" y="10080"/>
                    <a:pt x="6016" y="11376"/>
                  </a:cubicBezTo>
                  <a:cubicBezTo>
                    <a:pt x="3701" y="12672"/>
                    <a:pt x="1644" y="14976"/>
                    <a:pt x="616" y="16848"/>
                  </a:cubicBezTo>
                  <a:cubicBezTo>
                    <a:pt x="-413" y="18720"/>
                    <a:pt x="-413" y="20160"/>
                    <a:pt x="2673" y="20880"/>
                  </a:cubicBezTo>
                  <a:cubicBezTo>
                    <a:pt x="5758" y="21600"/>
                    <a:pt x="11930" y="21600"/>
                    <a:pt x="15787" y="19008"/>
                  </a:cubicBezTo>
                  <a:cubicBezTo>
                    <a:pt x="19644" y="16416"/>
                    <a:pt x="21187" y="11232"/>
                    <a:pt x="19644" y="7632"/>
                  </a:cubicBezTo>
                  <a:cubicBezTo>
                    <a:pt x="18101" y="4032"/>
                    <a:pt x="13473" y="2016"/>
                    <a:pt x="8844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521" name="Line"/>
            <p:cNvSpPr/>
            <p:nvPr/>
          </p:nvSpPr>
          <p:spPr>
            <a:xfrm>
              <a:off x="3962400" y="2891420"/>
              <a:ext cx="158750" cy="12927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278" fill="norm" stroke="1" extrusionOk="0">
                  <a:moveTo>
                    <a:pt x="0" y="3987"/>
                  </a:moveTo>
                  <a:cubicBezTo>
                    <a:pt x="864" y="2593"/>
                    <a:pt x="1728" y="1200"/>
                    <a:pt x="2880" y="503"/>
                  </a:cubicBezTo>
                  <a:cubicBezTo>
                    <a:pt x="4032" y="-194"/>
                    <a:pt x="5472" y="-194"/>
                    <a:pt x="7056" y="677"/>
                  </a:cubicBezTo>
                  <a:cubicBezTo>
                    <a:pt x="8640" y="1548"/>
                    <a:pt x="10368" y="3290"/>
                    <a:pt x="10800" y="5903"/>
                  </a:cubicBezTo>
                  <a:cubicBezTo>
                    <a:pt x="11232" y="8516"/>
                    <a:pt x="10368" y="12000"/>
                    <a:pt x="9504" y="14438"/>
                  </a:cubicBezTo>
                  <a:cubicBezTo>
                    <a:pt x="8640" y="16877"/>
                    <a:pt x="7776" y="18271"/>
                    <a:pt x="8064" y="19316"/>
                  </a:cubicBezTo>
                  <a:cubicBezTo>
                    <a:pt x="8352" y="20361"/>
                    <a:pt x="9792" y="21058"/>
                    <a:pt x="12240" y="21232"/>
                  </a:cubicBezTo>
                  <a:cubicBezTo>
                    <a:pt x="14688" y="21406"/>
                    <a:pt x="18144" y="21058"/>
                    <a:pt x="21600" y="20709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522" name="Line"/>
            <p:cNvSpPr/>
            <p:nvPr/>
          </p:nvSpPr>
          <p:spPr>
            <a:xfrm>
              <a:off x="4165600" y="2941040"/>
              <a:ext cx="91017" cy="5524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5070" y="0"/>
                  </a:moveTo>
                  <a:cubicBezTo>
                    <a:pt x="16577" y="1738"/>
                    <a:pt x="18084" y="3476"/>
                    <a:pt x="17079" y="4924"/>
                  </a:cubicBezTo>
                  <a:cubicBezTo>
                    <a:pt x="16074" y="6372"/>
                    <a:pt x="12558" y="7531"/>
                    <a:pt x="10549" y="8317"/>
                  </a:cubicBezTo>
                  <a:cubicBezTo>
                    <a:pt x="8540" y="9103"/>
                    <a:pt x="8037" y="9517"/>
                    <a:pt x="7535" y="9972"/>
                  </a:cubicBezTo>
                  <a:cubicBezTo>
                    <a:pt x="7033" y="10428"/>
                    <a:pt x="6530" y="10924"/>
                    <a:pt x="8037" y="11503"/>
                  </a:cubicBezTo>
                  <a:cubicBezTo>
                    <a:pt x="9544" y="12083"/>
                    <a:pt x="13060" y="12745"/>
                    <a:pt x="16074" y="13738"/>
                  </a:cubicBezTo>
                  <a:cubicBezTo>
                    <a:pt x="19088" y="14731"/>
                    <a:pt x="21600" y="16055"/>
                    <a:pt x="21600" y="17255"/>
                  </a:cubicBezTo>
                  <a:cubicBezTo>
                    <a:pt x="21600" y="18455"/>
                    <a:pt x="19088" y="19531"/>
                    <a:pt x="15070" y="20234"/>
                  </a:cubicBezTo>
                  <a:cubicBezTo>
                    <a:pt x="11051" y="20938"/>
                    <a:pt x="5526" y="21269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523" name="Line"/>
            <p:cNvSpPr/>
            <p:nvPr/>
          </p:nvSpPr>
          <p:spPr>
            <a:xfrm>
              <a:off x="2031999" y="3899890"/>
              <a:ext cx="27846" cy="889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296" h="21600" fill="norm" stroke="1" extrusionOk="0">
                  <a:moveTo>
                    <a:pt x="0" y="0"/>
                  </a:moveTo>
                  <a:cubicBezTo>
                    <a:pt x="7714" y="1029"/>
                    <a:pt x="15429" y="2057"/>
                    <a:pt x="18514" y="5657"/>
                  </a:cubicBezTo>
                  <a:cubicBezTo>
                    <a:pt x="21600" y="9257"/>
                    <a:pt x="20057" y="15429"/>
                    <a:pt x="18514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524" name="Line"/>
            <p:cNvSpPr/>
            <p:nvPr/>
          </p:nvSpPr>
          <p:spPr>
            <a:xfrm>
              <a:off x="2038349" y="4420590"/>
              <a:ext cx="50801" cy="952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525" name="Line"/>
            <p:cNvSpPr/>
            <p:nvPr/>
          </p:nvSpPr>
          <p:spPr>
            <a:xfrm>
              <a:off x="2114549" y="4699990"/>
              <a:ext cx="19051" cy="12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526" name="Line"/>
            <p:cNvSpPr/>
            <p:nvPr/>
          </p:nvSpPr>
          <p:spPr>
            <a:xfrm>
              <a:off x="1733528" y="5095807"/>
              <a:ext cx="171472" cy="49153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39" h="21528" fill="norm" stroke="1" extrusionOk="0">
                  <a:moveTo>
                    <a:pt x="17388" y="742"/>
                  </a:moveTo>
                  <a:cubicBezTo>
                    <a:pt x="15017" y="371"/>
                    <a:pt x="12646" y="0"/>
                    <a:pt x="9880" y="0"/>
                  </a:cubicBezTo>
                  <a:cubicBezTo>
                    <a:pt x="7115" y="0"/>
                    <a:pt x="3954" y="371"/>
                    <a:pt x="2241" y="788"/>
                  </a:cubicBezTo>
                  <a:cubicBezTo>
                    <a:pt x="529" y="1205"/>
                    <a:pt x="266" y="1669"/>
                    <a:pt x="793" y="2039"/>
                  </a:cubicBezTo>
                  <a:cubicBezTo>
                    <a:pt x="1319" y="2410"/>
                    <a:pt x="2637" y="2688"/>
                    <a:pt x="4876" y="3615"/>
                  </a:cubicBezTo>
                  <a:cubicBezTo>
                    <a:pt x="7115" y="4542"/>
                    <a:pt x="10276" y="6118"/>
                    <a:pt x="11593" y="7509"/>
                  </a:cubicBezTo>
                  <a:cubicBezTo>
                    <a:pt x="12910" y="8900"/>
                    <a:pt x="12383" y="10105"/>
                    <a:pt x="10802" y="11032"/>
                  </a:cubicBezTo>
                  <a:cubicBezTo>
                    <a:pt x="9222" y="11959"/>
                    <a:pt x="6588" y="12608"/>
                    <a:pt x="4612" y="13025"/>
                  </a:cubicBezTo>
                  <a:cubicBezTo>
                    <a:pt x="2637" y="13442"/>
                    <a:pt x="1319" y="13627"/>
                    <a:pt x="1056" y="13906"/>
                  </a:cubicBezTo>
                  <a:cubicBezTo>
                    <a:pt x="793" y="14184"/>
                    <a:pt x="1583" y="14555"/>
                    <a:pt x="2241" y="15342"/>
                  </a:cubicBezTo>
                  <a:cubicBezTo>
                    <a:pt x="2900" y="16130"/>
                    <a:pt x="3427" y="17336"/>
                    <a:pt x="3163" y="18216"/>
                  </a:cubicBezTo>
                  <a:cubicBezTo>
                    <a:pt x="2900" y="19097"/>
                    <a:pt x="1846" y="19653"/>
                    <a:pt x="1056" y="20163"/>
                  </a:cubicBezTo>
                  <a:cubicBezTo>
                    <a:pt x="266" y="20673"/>
                    <a:pt x="-261" y="21136"/>
                    <a:pt x="134" y="21368"/>
                  </a:cubicBezTo>
                  <a:cubicBezTo>
                    <a:pt x="529" y="21600"/>
                    <a:pt x="1846" y="21600"/>
                    <a:pt x="5534" y="21229"/>
                  </a:cubicBezTo>
                  <a:cubicBezTo>
                    <a:pt x="9222" y="20858"/>
                    <a:pt x="15280" y="20117"/>
                    <a:pt x="21339" y="1937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527" name="Line"/>
            <p:cNvSpPr/>
            <p:nvPr/>
          </p:nvSpPr>
          <p:spPr>
            <a:xfrm>
              <a:off x="1993899" y="5240813"/>
              <a:ext cx="247651" cy="24548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230" fill="norm" stroke="1" extrusionOk="0">
                  <a:moveTo>
                    <a:pt x="0" y="3202"/>
                  </a:moveTo>
                  <a:cubicBezTo>
                    <a:pt x="0" y="1921"/>
                    <a:pt x="0" y="639"/>
                    <a:pt x="462" y="182"/>
                  </a:cubicBezTo>
                  <a:cubicBezTo>
                    <a:pt x="923" y="-276"/>
                    <a:pt x="1846" y="90"/>
                    <a:pt x="3323" y="1738"/>
                  </a:cubicBezTo>
                  <a:cubicBezTo>
                    <a:pt x="4800" y="3385"/>
                    <a:pt x="6831" y="6314"/>
                    <a:pt x="7292" y="9517"/>
                  </a:cubicBezTo>
                  <a:cubicBezTo>
                    <a:pt x="7754" y="12721"/>
                    <a:pt x="6646" y="16199"/>
                    <a:pt x="5723" y="18212"/>
                  </a:cubicBezTo>
                  <a:cubicBezTo>
                    <a:pt x="4800" y="20226"/>
                    <a:pt x="4062" y="20775"/>
                    <a:pt x="3231" y="21049"/>
                  </a:cubicBezTo>
                  <a:cubicBezTo>
                    <a:pt x="2400" y="21324"/>
                    <a:pt x="1477" y="21324"/>
                    <a:pt x="923" y="20775"/>
                  </a:cubicBezTo>
                  <a:cubicBezTo>
                    <a:pt x="369" y="20226"/>
                    <a:pt x="185" y="19127"/>
                    <a:pt x="1662" y="17022"/>
                  </a:cubicBezTo>
                  <a:cubicBezTo>
                    <a:pt x="3138" y="14917"/>
                    <a:pt x="6277" y="11805"/>
                    <a:pt x="8400" y="9700"/>
                  </a:cubicBezTo>
                  <a:cubicBezTo>
                    <a:pt x="10523" y="7595"/>
                    <a:pt x="11631" y="6497"/>
                    <a:pt x="13015" y="5490"/>
                  </a:cubicBezTo>
                  <a:cubicBezTo>
                    <a:pt x="14400" y="4483"/>
                    <a:pt x="16062" y="3568"/>
                    <a:pt x="16431" y="3660"/>
                  </a:cubicBezTo>
                  <a:cubicBezTo>
                    <a:pt x="16800" y="3751"/>
                    <a:pt x="15877" y="4849"/>
                    <a:pt x="14862" y="6955"/>
                  </a:cubicBezTo>
                  <a:cubicBezTo>
                    <a:pt x="13846" y="9060"/>
                    <a:pt x="12738" y="12171"/>
                    <a:pt x="13108" y="14551"/>
                  </a:cubicBezTo>
                  <a:cubicBezTo>
                    <a:pt x="13477" y="16931"/>
                    <a:pt x="15323" y="18578"/>
                    <a:pt x="16985" y="19493"/>
                  </a:cubicBezTo>
                  <a:cubicBezTo>
                    <a:pt x="18646" y="20409"/>
                    <a:pt x="20123" y="20592"/>
                    <a:pt x="21600" y="2077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528" name="Line"/>
            <p:cNvSpPr/>
            <p:nvPr/>
          </p:nvSpPr>
          <p:spPr>
            <a:xfrm>
              <a:off x="2362200" y="5468340"/>
              <a:ext cx="6350" cy="139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529" name="Line"/>
            <p:cNvSpPr/>
            <p:nvPr/>
          </p:nvSpPr>
          <p:spPr>
            <a:xfrm>
              <a:off x="2395109" y="5089356"/>
              <a:ext cx="81391" cy="12743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97" h="20974" fill="norm" stroke="1" extrusionOk="0">
                  <a:moveTo>
                    <a:pt x="21297" y="4894"/>
                  </a:moveTo>
                  <a:cubicBezTo>
                    <a:pt x="20743" y="3152"/>
                    <a:pt x="20189" y="1410"/>
                    <a:pt x="18528" y="539"/>
                  </a:cubicBezTo>
                  <a:cubicBezTo>
                    <a:pt x="16866" y="-332"/>
                    <a:pt x="14097" y="-332"/>
                    <a:pt x="10774" y="1933"/>
                  </a:cubicBezTo>
                  <a:cubicBezTo>
                    <a:pt x="7451" y="4197"/>
                    <a:pt x="3574" y="8726"/>
                    <a:pt x="1635" y="11862"/>
                  </a:cubicBezTo>
                  <a:cubicBezTo>
                    <a:pt x="-303" y="14997"/>
                    <a:pt x="-303" y="16739"/>
                    <a:pt x="528" y="18307"/>
                  </a:cubicBezTo>
                  <a:cubicBezTo>
                    <a:pt x="1359" y="19874"/>
                    <a:pt x="3020" y="21268"/>
                    <a:pt x="5235" y="20920"/>
                  </a:cubicBezTo>
                  <a:cubicBezTo>
                    <a:pt x="7451" y="20571"/>
                    <a:pt x="10220" y="18481"/>
                    <a:pt x="10497" y="16913"/>
                  </a:cubicBezTo>
                  <a:cubicBezTo>
                    <a:pt x="10774" y="15345"/>
                    <a:pt x="8559" y="14300"/>
                    <a:pt x="7728" y="14649"/>
                  </a:cubicBezTo>
                  <a:cubicBezTo>
                    <a:pt x="6897" y="14997"/>
                    <a:pt x="7451" y="16739"/>
                    <a:pt x="8005" y="18481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530" name="Line"/>
            <p:cNvSpPr/>
            <p:nvPr/>
          </p:nvSpPr>
          <p:spPr>
            <a:xfrm>
              <a:off x="2513380" y="5131866"/>
              <a:ext cx="93633" cy="12229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771" h="20799" fill="norm" stroke="1" extrusionOk="0">
                  <a:moveTo>
                    <a:pt x="11540" y="4307"/>
                  </a:moveTo>
                  <a:cubicBezTo>
                    <a:pt x="11071" y="2507"/>
                    <a:pt x="10601" y="707"/>
                    <a:pt x="9192" y="167"/>
                  </a:cubicBezTo>
                  <a:cubicBezTo>
                    <a:pt x="7784" y="-373"/>
                    <a:pt x="5436" y="347"/>
                    <a:pt x="3558" y="3047"/>
                  </a:cubicBezTo>
                  <a:cubicBezTo>
                    <a:pt x="1679" y="5747"/>
                    <a:pt x="271" y="10427"/>
                    <a:pt x="36" y="13667"/>
                  </a:cubicBezTo>
                  <a:cubicBezTo>
                    <a:pt x="-199" y="16907"/>
                    <a:pt x="740" y="18707"/>
                    <a:pt x="2384" y="19787"/>
                  </a:cubicBezTo>
                  <a:cubicBezTo>
                    <a:pt x="4027" y="20867"/>
                    <a:pt x="6375" y="21227"/>
                    <a:pt x="9662" y="20147"/>
                  </a:cubicBezTo>
                  <a:cubicBezTo>
                    <a:pt x="12949" y="19067"/>
                    <a:pt x="17175" y="16547"/>
                    <a:pt x="19288" y="13667"/>
                  </a:cubicBezTo>
                  <a:cubicBezTo>
                    <a:pt x="21401" y="10787"/>
                    <a:pt x="21401" y="7547"/>
                    <a:pt x="18349" y="5747"/>
                  </a:cubicBezTo>
                  <a:cubicBezTo>
                    <a:pt x="15297" y="3947"/>
                    <a:pt x="9192" y="3587"/>
                    <a:pt x="3088" y="3227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531" name="Line"/>
            <p:cNvSpPr/>
            <p:nvPr/>
          </p:nvSpPr>
          <p:spPr>
            <a:xfrm>
              <a:off x="2768549" y="5538190"/>
              <a:ext cx="25452" cy="698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978" h="21600" fill="norm" stroke="1" extrusionOk="0">
                  <a:moveTo>
                    <a:pt x="19978" y="0"/>
                  </a:moveTo>
                  <a:cubicBezTo>
                    <a:pt x="11670" y="3927"/>
                    <a:pt x="3363" y="7855"/>
                    <a:pt x="870" y="11455"/>
                  </a:cubicBezTo>
                  <a:cubicBezTo>
                    <a:pt x="-1622" y="15055"/>
                    <a:pt x="1701" y="18327"/>
                    <a:pt x="5024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532" name="Line"/>
            <p:cNvSpPr/>
            <p:nvPr/>
          </p:nvSpPr>
          <p:spPr>
            <a:xfrm>
              <a:off x="3035300" y="5491624"/>
              <a:ext cx="234950" cy="4021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520" fill="norm" stroke="1" extrusionOk="0">
                  <a:moveTo>
                    <a:pt x="0" y="20520"/>
                  </a:moveTo>
                  <a:cubicBezTo>
                    <a:pt x="3697" y="12960"/>
                    <a:pt x="7395" y="5400"/>
                    <a:pt x="10995" y="2160"/>
                  </a:cubicBezTo>
                  <a:cubicBezTo>
                    <a:pt x="14595" y="-1080"/>
                    <a:pt x="18097" y="0"/>
                    <a:pt x="21600" y="108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533" name="Line"/>
            <p:cNvSpPr/>
            <p:nvPr/>
          </p:nvSpPr>
          <p:spPr>
            <a:xfrm>
              <a:off x="3581400" y="5487390"/>
              <a:ext cx="57150" cy="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16200" fill="norm" stroke="1" extrusionOk="0">
                  <a:moveTo>
                    <a:pt x="0" y="0"/>
                  </a:moveTo>
                  <a:cubicBezTo>
                    <a:pt x="7200" y="21600"/>
                    <a:pt x="14400" y="216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534" name="Line"/>
            <p:cNvSpPr/>
            <p:nvPr/>
          </p:nvSpPr>
          <p:spPr>
            <a:xfrm>
              <a:off x="3702050" y="5563590"/>
              <a:ext cx="82550" cy="698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535" name="Line"/>
            <p:cNvSpPr/>
            <p:nvPr/>
          </p:nvSpPr>
          <p:spPr>
            <a:xfrm>
              <a:off x="4057650" y="5230073"/>
              <a:ext cx="217027" cy="27636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92" h="21047" fill="norm" stroke="1" extrusionOk="0">
                  <a:moveTo>
                    <a:pt x="0" y="2187"/>
                  </a:moveTo>
                  <a:cubicBezTo>
                    <a:pt x="1029" y="2026"/>
                    <a:pt x="2057" y="1865"/>
                    <a:pt x="3600" y="2913"/>
                  </a:cubicBezTo>
                  <a:cubicBezTo>
                    <a:pt x="5143" y="3960"/>
                    <a:pt x="7200" y="6217"/>
                    <a:pt x="8126" y="9038"/>
                  </a:cubicBezTo>
                  <a:cubicBezTo>
                    <a:pt x="9051" y="11859"/>
                    <a:pt x="8846" y="15244"/>
                    <a:pt x="8331" y="17178"/>
                  </a:cubicBezTo>
                  <a:cubicBezTo>
                    <a:pt x="7817" y="19113"/>
                    <a:pt x="6994" y="19596"/>
                    <a:pt x="5657" y="19757"/>
                  </a:cubicBezTo>
                  <a:cubicBezTo>
                    <a:pt x="4320" y="19919"/>
                    <a:pt x="2469" y="19757"/>
                    <a:pt x="1543" y="19274"/>
                  </a:cubicBezTo>
                  <a:cubicBezTo>
                    <a:pt x="617" y="18790"/>
                    <a:pt x="617" y="17984"/>
                    <a:pt x="3497" y="15083"/>
                  </a:cubicBezTo>
                  <a:cubicBezTo>
                    <a:pt x="6377" y="12181"/>
                    <a:pt x="12137" y="7184"/>
                    <a:pt x="15429" y="4444"/>
                  </a:cubicBezTo>
                  <a:cubicBezTo>
                    <a:pt x="18720" y="1704"/>
                    <a:pt x="19543" y="1220"/>
                    <a:pt x="20263" y="656"/>
                  </a:cubicBezTo>
                  <a:cubicBezTo>
                    <a:pt x="20983" y="92"/>
                    <a:pt x="21600" y="-553"/>
                    <a:pt x="20469" y="817"/>
                  </a:cubicBezTo>
                  <a:cubicBezTo>
                    <a:pt x="19337" y="2187"/>
                    <a:pt x="16457" y="5572"/>
                    <a:pt x="14811" y="8635"/>
                  </a:cubicBezTo>
                  <a:cubicBezTo>
                    <a:pt x="13166" y="11698"/>
                    <a:pt x="12754" y="14438"/>
                    <a:pt x="13577" y="16453"/>
                  </a:cubicBezTo>
                  <a:cubicBezTo>
                    <a:pt x="14400" y="18468"/>
                    <a:pt x="16457" y="19757"/>
                    <a:pt x="18514" y="21047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536" name="Line"/>
            <p:cNvSpPr/>
            <p:nvPr/>
          </p:nvSpPr>
          <p:spPr>
            <a:xfrm>
              <a:off x="4356100" y="5455640"/>
              <a:ext cx="1" cy="107951"/>
            </a:xfrm>
            <a:prstGeom prst="ellipse">
              <a:avLst/>
            </a:pr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537" name="Line"/>
            <p:cNvSpPr/>
            <p:nvPr/>
          </p:nvSpPr>
          <p:spPr>
            <a:xfrm>
              <a:off x="4423039" y="5442940"/>
              <a:ext cx="86975" cy="13539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640" h="21256" fill="norm" stroke="1" extrusionOk="0">
                  <a:moveTo>
                    <a:pt x="17267" y="4985"/>
                  </a:moveTo>
                  <a:cubicBezTo>
                    <a:pt x="15258" y="3988"/>
                    <a:pt x="13249" y="2991"/>
                    <a:pt x="10988" y="3323"/>
                  </a:cubicBezTo>
                  <a:cubicBezTo>
                    <a:pt x="8728" y="3655"/>
                    <a:pt x="6216" y="5317"/>
                    <a:pt x="4207" y="7809"/>
                  </a:cubicBezTo>
                  <a:cubicBezTo>
                    <a:pt x="2198" y="10302"/>
                    <a:pt x="691" y="13625"/>
                    <a:pt x="188" y="16117"/>
                  </a:cubicBezTo>
                  <a:cubicBezTo>
                    <a:pt x="-314" y="18609"/>
                    <a:pt x="188" y="20271"/>
                    <a:pt x="1695" y="20935"/>
                  </a:cubicBezTo>
                  <a:cubicBezTo>
                    <a:pt x="3202" y="21600"/>
                    <a:pt x="5714" y="21268"/>
                    <a:pt x="8979" y="19606"/>
                  </a:cubicBezTo>
                  <a:cubicBezTo>
                    <a:pt x="12244" y="17945"/>
                    <a:pt x="16263" y="14954"/>
                    <a:pt x="18523" y="12462"/>
                  </a:cubicBezTo>
                  <a:cubicBezTo>
                    <a:pt x="20784" y="9969"/>
                    <a:pt x="21286" y="7975"/>
                    <a:pt x="19779" y="5982"/>
                  </a:cubicBezTo>
                  <a:cubicBezTo>
                    <a:pt x="18272" y="3988"/>
                    <a:pt x="14756" y="1994"/>
                    <a:pt x="11239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538" name="Line"/>
            <p:cNvSpPr/>
            <p:nvPr/>
          </p:nvSpPr>
          <p:spPr>
            <a:xfrm>
              <a:off x="4349750" y="4998440"/>
              <a:ext cx="88900" cy="16974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385" fill="norm" stroke="1" extrusionOk="0">
                  <a:moveTo>
                    <a:pt x="21600" y="0"/>
                  </a:moveTo>
                  <a:cubicBezTo>
                    <a:pt x="16971" y="2667"/>
                    <a:pt x="12343" y="5333"/>
                    <a:pt x="9257" y="8400"/>
                  </a:cubicBezTo>
                  <a:cubicBezTo>
                    <a:pt x="6171" y="11467"/>
                    <a:pt x="4629" y="14933"/>
                    <a:pt x="4114" y="17333"/>
                  </a:cubicBezTo>
                  <a:cubicBezTo>
                    <a:pt x="3600" y="19733"/>
                    <a:pt x="4114" y="21067"/>
                    <a:pt x="5400" y="21333"/>
                  </a:cubicBezTo>
                  <a:cubicBezTo>
                    <a:pt x="6686" y="21600"/>
                    <a:pt x="8743" y="20800"/>
                    <a:pt x="9771" y="19600"/>
                  </a:cubicBezTo>
                  <a:cubicBezTo>
                    <a:pt x="10800" y="18400"/>
                    <a:pt x="10800" y="16800"/>
                    <a:pt x="9000" y="16000"/>
                  </a:cubicBezTo>
                  <a:cubicBezTo>
                    <a:pt x="7200" y="15200"/>
                    <a:pt x="3600" y="15200"/>
                    <a:pt x="0" y="152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539" name="Line"/>
            <p:cNvSpPr/>
            <p:nvPr/>
          </p:nvSpPr>
          <p:spPr>
            <a:xfrm>
              <a:off x="4457757" y="5023840"/>
              <a:ext cx="95194" cy="6638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18" h="21168" fill="norm" stroke="1" extrusionOk="0">
                  <a:moveTo>
                    <a:pt x="21118" y="10125"/>
                  </a:moveTo>
                  <a:cubicBezTo>
                    <a:pt x="19709" y="7425"/>
                    <a:pt x="18301" y="4725"/>
                    <a:pt x="15014" y="4050"/>
                  </a:cubicBezTo>
                  <a:cubicBezTo>
                    <a:pt x="11727" y="3375"/>
                    <a:pt x="6561" y="4725"/>
                    <a:pt x="3509" y="7762"/>
                  </a:cubicBezTo>
                  <a:cubicBezTo>
                    <a:pt x="457" y="10800"/>
                    <a:pt x="-482" y="15525"/>
                    <a:pt x="222" y="18225"/>
                  </a:cubicBezTo>
                  <a:cubicBezTo>
                    <a:pt x="927" y="20925"/>
                    <a:pt x="3275" y="21600"/>
                    <a:pt x="5388" y="20925"/>
                  </a:cubicBezTo>
                  <a:cubicBezTo>
                    <a:pt x="7501" y="20250"/>
                    <a:pt x="9379" y="18225"/>
                    <a:pt x="10553" y="14512"/>
                  </a:cubicBezTo>
                  <a:cubicBezTo>
                    <a:pt x="11727" y="10800"/>
                    <a:pt x="12196" y="5400"/>
                    <a:pt x="12666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540" name="Line"/>
            <p:cNvSpPr/>
            <p:nvPr/>
          </p:nvSpPr>
          <p:spPr>
            <a:xfrm>
              <a:off x="4673600" y="4984322"/>
              <a:ext cx="154670" cy="64277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45" h="21506" fill="norm" stroke="1" extrusionOk="0">
                  <a:moveTo>
                    <a:pt x="10368" y="1110"/>
                  </a:moveTo>
                  <a:cubicBezTo>
                    <a:pt x="10080" y="685"/>
                    <a:pt x="9792" y="260"/>
                    <a:pt x="10368" y="83"/>
                  </a:cubicBezTo>
                  <a:cubicBezTo>
                    <a:pt x="10944" y="-94"/>
                    <a:pt x="12384" y="-23"/>
                    <a:pt x="14688" y="650"/>
                  </a:cubicBezTo>
                  <a:cubicBezTo>
                    <a:pt x="16992" y="1322"/>
                    <a:pt x="20160" y="2597"/>
                    <a:pt x="20880" y="3907"/>
                  </a:cubicBezTo>
                  <a:cubicBezTo>
                    <a:pt x="21600" y="5217"/>
                    <a:pt x="19872" y="6563"/>
                    <a:pt x="17424" y="7767"/>
                  </a:cubicBezTo>
                  <a:cubicBezTo>
                    <a:pt x="14976" y="8971"/>
                    <a:pt x="11808" y="10033"/>
                    <a:pt x="10512" y="10954"/>
                  </a:cubicBezTo>
                  <a:cubicBezTo>
                    <a:pt x="9216" y="11875"/>
                    <a:pt x="9792" y="12654"/>
                    <a:pt x="11376" y="13857"/>
                  </a:cubicBezTo>
                  <a:cubicBezTo>
                    <a:pt x="12960" y="15061"/>
                    <a:pt x="15552" y="16690"/>
                    <a:pt x="16704" y="17894"/>
                  </a:cubicBezTo>
                  <a:cubicBezTo>
                    <a:pt x="17856" y="19098"/>
                    <a:pt x="17568" y="19877"/>
                    <a:pt x="16992" y="20408"/>
                  </a:cubicBezTo>
                  <a:cubicBezTo>
                    <a:pt x="16416" y="20939"/>
                    <a:pt x="15552" y="21223"/>
                    <a:pt x="12672" y="21364"/>
                  </a:cubicBezTo>
                  <a:cubicBezTo>
                    <a:pt x="9792" y="21506"/>
                    <a:pt x="4896" y="21506"/>
                    <a:pt x="0" y="2150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541" name="Line"/>
            <p:cNvSpPr/>
            <p:nvPr/>
          </p:nvSpPr>
          <p:spPr>
            <a:xfrm>
              <a:off x="5181599" y="1947513"/>
              <a:ext cx="527320" cy="16802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25" h="21433" fill="norm" stroke="1" extrusionOk="0">
                  <a:moveTo>
                    <a:pt x="0" y="15763"/>
                  </a:moveTo>
                  <a:cubicBezTo>
                    <a:pt x="864" y="16573"/>
                    <a:pt x="1728" y="17383"/>
                    <a:pt x="3499" y="16708"/>
                  </a:cubicBezTo>
                  <a:cubicBezTo>
                    <a:pt x="5270" y="16033"/>
                    <a:pt x="7949" y="13873"/>
                    <a:pt x="10670" y="12253"/>
                  </a:cubicBezTo>
                  <a:cubicBezTo>
                    <a:pt x="13392" y="10633"/>
                    <a:pt x="16157" y="9553"/>
                    <a:pt x="17755" y="9013"/>
                  </a:cubicBezTo>
                  <a:cubicBezTo>
                    <a:pt x="19354" y="8473"/>
                    <a:pt x="19786" y="8473"/>
                    <a:pt x="19786" y="8068"/>
                  </a:cubicBezTo>
                  <a:cubicBezTo>
                    <a:pt x="19786" y="7663"/>
                    <a:pt x="19354" y="6853"/>
                    <a:pt x="18965" y="6043"/>
                  </a:cubicBezTo>
                  <a:cubicBezTo>
                    <a:pt x="18576" y="5233"/>
                    <a:pt x="18230" y="4423"/>
                    <a:pt x="17842" y="3478"/>
                  </a:cubicBezTo>
                  <a:cubicBezTo>
                    <a:pt x="17453" y="2533"/>
                    <a:pt x="17021" y="1453"/>
                    <a:pt x="17064" y="778"/>
                  </a:cubicBezTo>
                  <a:cubicBezTo>
                    <a:pt x="17107" y="103"/>
                    <a:pt x="17626" y="-167"/>
                    <a:pt x="18317" y="103"/>
                  </a:cubicBezTo>
                  <a:cubicBezTo>
                    <a:pt x="19008" y="373"/>
                    <a:pt x="19872" y="1183"/>
                    <a:pt x="20520" y="2938"/>
                  </a:cubicBezTo>
                  <a:cubicBezTo>
                    <a:pt x="21168" y="4693"/>
                    <a:pt x="21600" y="7393"/>
                    <a:pt x="21514" y="10633"/>
                  </a:cubicBezTo>
                  <a:cubicBezTo>
                    <a:pt x="21427" y="13873"/>
                    <a:pt x="20822" y="17653"/>
                    <a:pt x="20218" y="21433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542" name="Line"/>
            <p:cNvSpPr/>
            <p:nvPr/>
          </p:nvSpPr>
          <p:spPr>
            <a:xfrm>
              <a:off x="6000749" y="275881"/>
              <a:ext cx="187364" cy="64651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83" h="21078" fill="norm" stroke="1" extrusionOk="0">
                  <a:moveTo>
                    <a:pt x="0" y="7393"/>
                  </a:moveTo>
                  <a:cubicBezTo>
                    <a:pt x="728" y="9670"/>
                    <a:pt x="1456" y="11948"/>
                    <a:pt x="2548" y="14190"/>
                  </a:cubicBezTo>
                  <a:cubicBezTo>
                    <a:pt x="3640" y="16433"/>
                    <a:pt x="5097" y="18642"/>
                    <a:pt x="5825" y="19918"/>
                  </a:cubicBezTo>
                  <a:cubicBezTo>
                    <a:pt x="6553" y="21195"/>
                    <a:pt x="6553" y="21540"/>
                    <a:pt x="6189" y="20332"/>
                  </a:cubicBezTo>
                  <a:cubicBezTo>
                    <a:pt x="5825" y="19125"/>
                    <a:pt x="5097" y="16364"/>
                    <a:pt x="4611" y="13707"/>
                  </a:cubicBezTo>
                  <a:cubicBezTo>
                    <a:pt x="4126" y="11051"/>
                    <a:pt x="3883" y="8497"/>
                    <a:pt x="4126" y="6358"/>
                  </a:cubicBezTo>
                  <a:cubicBezTo>
                    <a:pt x="4369" y="4219"/>
                    <a:pt x="5097" y="2493"/>
                    <a:pt x="5825" y="1493"/>
                  </a:cubicBezTo>
                  <a:cubicBezTo>
                    <a:pt x="6553" y="492"/>
                    <a:pt x="7281" y="216"/>
                    <a:pt x="8980" y="78"/>
                  </a:cubicBezTo>
                  <a:cubicBezTo>
                    <a:pt x="10679" y="-60"/>
                    <a:pt x="13348" y="-60"/>
                    <a:pt x="16018" y="458"/>
                  </a:cubicBezTo>
                  <a:cubicBezTo>
                    <a:pt x="18688" y="975"/>
                    <a:pt x="21357" y="2010"/>
                    <a:pt x="21479" y="3390"/>
                  </a:cubicBezTo>
                  <a:cubicBezTo>
                    <a:pt x="21600" y="4771"/>
                    <a:pt x="19173" y="6496"/>
                    <a:pt x="15775" y="7738"/>
                  </a:cubicBezTo>
                  <a:cubicBezTo>
                    <a:pt x="12378" y="8980"/>
                    <a:pt x="8009" y="9739"/>
                    <a:pt x="5218" y="10084"/>
                  </a:cubicBezTo>
                  <a:cubicBezTo>
                    <a:pt x="2427" y="10429"/>
                    <a:pt x="1213" y="10360"/>
                    <a:pt x="1213" y="10119"/>
                  </a:cubicBezTo>
                  <a:cubicBezTo>
                    <a:pt x="1213" y="9877"/>
                    <a:pt x="2427" y="9463"/>
                    <a:pt x="3762" y="9187"/>
                  </a:cubicBezTo>
                  <a:cubicBezTo>
                    <a:pt x="5097" y="8911"/>
                    <a:pt x="6553" y="8773"/>
                    <a:pt x="8009" y="863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543" name="Line"/>
            <p:cNvSpPr/>
            <p:nvPr/>
          </p:nvSpPr>
          <p:spPr>
            <a:xfrm>
              <a:off x="6216649" y="547090"/>
              <a:ext cx="171451" cy="1460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4267" y="4070"/>
                    <a:pt x="8533" y="8139"/>
                    <a:pt x="12133" y="11739"/>
                  </a:cubicBezTo>
                  <a:cubicBezTo>
                    <a:pt x="15733" y="15339"/>
                    <a:pt x="18667" y="1847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544" name="Line"/>
            <p:cNvSpPr/>
            <p:nvPr/>
          </p:nvSpPr>
          <p:spPr>
            <a:xfrm>
              <a:off x="6242049" y="532207"/>
              <a:ext cx="146051" cy="22443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04" fill="norm" stroke="1" extrusionOk="0">
                  <a:moveTo>
                    <a:pt x="21600" y="2025"/>
                  </a:moveTo>
                  <a:cubicBezTo>
                    <a:pt x="20661" y="1217"/>
                    <a:pt x="19722" y="410"/>
                    <a:pt x="18470" y="107"/>
                  </a:cubicBezTo>
                  <a:cubicBezTo>
                    <a:pt x="17217" y="-196"/>
                    <a:pt x="15652" y="6"/>
                    <a:pt x="12522" y="2529"/>
                  </a:cubicBezTo>
                  <a:cubicBezTo>
                    <a:pt x="9391" y="5053"/>
                    <a:pt x="4696" y="9897"/>
                    <a:pt x="2348" y="13430"/>
                  </a:cubicBezTo>
                  <a:cubicBezTo>
                    <a:pt x="0" y="16963"/>
                    <a:pt x="0" y="19183"/>
                    <a:pt x="0" y="21404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545" name="Line"/>
            <p:cNvSpPr/>
            <p:nvPr/>
          </p:nvSpPr>
          <p:spPr>
            <a:xfrm>
              <a:off x="6008108" y="-1"/>
              <a:ext cx="151393" cy="23545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57" h="21076" fill="norm" stroke="1" extrusionOk="0">
                  <a:moveTo>
                    <a:pt x="7957" y="9752"/>
                  </a:moveTo>
                  <a:cubicBezTo>
                    <a:pt x="6757" y="11647"/>
                    <a:pt x="5557" y="13542"/>
                    <a:pt x="4657" y="15152"/>
                  </a:cubicBezTo>
                  <a:cubicBezTo>
                    <a:pt x="3757" y="16763"/>
                    <a:pt x="3157" y="18089"/>
                    <a:pt x="2407" y="19226"/>
                  </a:cubicBezTo>
                  <a:cubicBezTo>
                    <a:pt x="1657" y="20363"/>
                    <a:pt x="757" y="21310"/>
                    <a:pt x="307" y="21026"/>
                  </a:cubicBezTo>
                  <a:cubicBezTo>
                    <a:pt x="-143" y="20742"/>
                    <a:pt x="-143" y="19226"/>
                    <a:pt x="607" y="16384"/>
                  </a:cubicBezTo>
                  <a:cubicBezTo>
                    <a:pt x="1357" y="13542"/>
                    <a:pt x="2857" y="9373"/>
                    <a:pt x="4507" y="6436"/>
                  </a:cubicBezTo>
                  <a:cubicBezTo>
                    <a:pt x="6157" y="3499"/>
                    <a:pt x="7957" y="1794"/>
                    <a:pt x="9607" y="847"/>
                  </a:cubicBezTo>
                  <a:cubicBezTo>
                    <a:pt x="11257" y="-101"/>
                    <a:pt x="12757" y="-290"/>
                    <a:pt x="14407" y="468"/>
                  </a:cubicBezTo>
                  <a:cubicBezTo>
                    <a:pt x="16057" y="1226"/>
                    <a:pt x="17857" y="2931"/>
                    <a:pt x="19057" y="5205"/>
                  </a:cubicBezTo>
                  <a:cubicBezTo>
                    <a:pt x="20257" y="7478"/>
                    <a:pt x="20857" y="10321"/>
                    <a:pt x="21157" y="12405"/>
                  </a:cubicBezTo>
                  <a:cubicBezTo>
                    <a:pt x="21457" y="14489"/>
                    <a:pt x="21457" y="15815"/>
                    <a:pt x="21457" y="1714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546" name="Line"/>
            <p:cNvSpPr/>
            <p:nvPr/>
          </p:nvSpPr>
          <p:spPr>
            <a:xfrm>
              <a:off x="6430286" y="159222"/>
              <a:ext cx="192764" cy="41962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52" h="21410" fill="norm" stroke="1" extrusionOk="0">
                  <a:moveTo>
                    <a:pt x="21152" y="1646"/>
                  </a:moveTo>
                  <a:cubicBezTo>
                    <a:pt x="20920" y="1106"/>
                    <a:pt x="20687" y="566"/>
                    <a:pt x="19875" y="242"/>
                  </a:cubicBezTo>
                  <a:cubicBezTo>
                    <a:pt x="19062" y="-82"/>
                    <a:pt x="17668" y="-190"/>
                    <a:pt x="15113" y="620"/>
                  </a:cubicBezTo>
                  <a:cubicBezTo>
                    <a:pt x="12558" y="1430"/>
                    <a:pt x="8842" y="3158"/>
                    <a:pt x="5939" y="5642"/>
                  </a:cubicBezTo>
                  <a:cubicBezTo>
                    <a:pt x="3036" y="8126"/>
                    <a:pt x="946" y="11366"/>
                    <a:pt x="249" y="13634"/>
                  </a:cubicBezTo>
                  <a:cubicBezTo>
                    <a:pt x="-448" y="15902"/>
                    <a:pt x="249" y="17198"/>
                    <a:pt x="3268" y="18332"/>
                  </a:cubicBezTo>
                  <a:cubicBezTo>
                    <a:pt x="6287" y="19466"/>
                    <a:pt x="11629" y="20438"/>
                    <a:pt x="16971" y="2141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547" name="Line"/>
            <p:cNvSpPr/>
            <p:nvPr/>
          </p:nvSpPr>
          <p:spPr>
            <a:xfrm>
              <a:off x="6705549" y="235406"/>
              <a:ext cx="156605" cy="28738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28" h="21251" fill="norm" stroke="1" extrusionOk="0">
                  <a:moveTo>
                    <a:pt x="860" y="3796"/>
                  </a:moveTo>
                  <a:cubicBezTo>
                    <a:pt x="291" y="2700"/>
                    <a:pt x="-277" y="1605"/>
                    <a:pt x="149" y="900"/>
                  </a:cubicBezTo>
                  <a:cubicBezTo>
                    <a:pt x="576" y="196"/>
                    <a:pt x="1997" y="-117"/>
                    <a:pt x="4270" y="40"/>
                  </a:cubicBezTo>
                  <a:cubicBezTo>
                    <a:pt x="6544" y="196"/>
                    <a:pt x="9670" y="822"/>
                    <a:pt x="11518" y="2074"/>
                  </a:cubicBezTo>
                  <a:cubicBezTo>
                    <a:pt x="13365" y="3326"/>
                    <a:pt x="13934" y="5205"/>
                    <a:pt x="13649" y="6457"/>
                  </a:cubicBezTo>
                  <a:cubicBezTo>
                    <a:pt x="13365" y="7709"/>
                    <a:pt x="12228" y="8335"/>
                    <a:pt x="11091" y="8883"/>
                  </a:cubicBezTo>
                  <a:cubicBezTo>
                    <a:pt x="9955" y="9431"/>
                    <a:pt x="8818" y="9900"/>
                    <a:pt x="9102" y="10135"/>
                  </a:cubicBezTo>
                  <a:cubicBezTo>
                    <a:pt x="9386" y="10370"/>
                    <a:pt x="11091" y="10370"/>
                    <a:pt x="13365" y="10918"/>
                  </a:cubicBezTo>
                  <a:cubicBezTo>
                    <a:pt x="15639" y="11466"/>
                    <a:pt x="18481" y="12561"/>
                    <a:pt x="19902" y="13579"/>
                  </a:cubicBezTo>
                  <a:cubicBezTo>
                    <a:pt x="21323" y="14596"/>
                    <a:pt x="21323" y="15535"/>
                    <a:pt x="20328" y="16631"/>
                  </a:cubicBezTo>
                  <a:cubicBezTo>
                    <a:pt x="19334" y="17726"/>
                    <a:pt x="17344" y="18979"/>
                    <a:pt x="14644" y="19918"/>
                  </a:cubicBezTo>
                  <a:cubicBezTo>
                    <a:pt x="11944" y="20857"/>
                    <a:pt x="8534" y="21483"/>
                    <a:pt x="6118" y="21170"/>
                  </a:cubicBezTo>
                  <a:cubicBezTo>
                    <a:pt x="3702" y="20857"/>
                    <a:pt x="2281" y="19605"/>
                    <a:pt x="860" y="18353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548" name="Line"/>
            <p:cNvSpPr/>
            <p:nvPr/>
          </p:nvSpPr>
          <p:spPr>
            <a:xfrm>
              <a:off x="6870699" y="180588"/>
              <a:ext cx="128084" cy="33380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81" h="21424" fill="norm" stroke="1" extrusionOk="0">
                  <a:moveTo>
                    <a:pt x="0" y="1515"/>
                  </a:moveTo>
                  <a:cubicBezTo>
                    <a:pt x="2090" y="972"/>
                    <a:pt x="4181" y="428"/>
                    <a:pt x="6097" y="157"/>
                  </a:cubicBezTo>
                  <a:cubicBezTo>
                    <a:pt x="8013" y="-115"/>
                    <a:pt x="9755" y="-115"/>
                    <a:pt x="12368" y="836"/>
                  </a:cubicBezTo>
                  <a:cubicBezTo>
                    <a:pt x="14981" y="1787"/>
                    <a:pt x="18465" y="3689"/>
                    <a:pt x="20032" y="6542"/>
                  </a:cubicBezTo>
                  <a:cubicBezTo>
                    <a:pt x="21600" y="9394"/>
                    <a:pt x="21252" y="13198"/>
                    <a:pt x="20032" y="15711"/>
                  </a:cubicBezTo>
                  <a:cubicBezTo>
                    <a:pt x="18813" y="18225"/>
                    <a:pt x="16723" y="19447"/>
                    <a:pt x="14981" y="20262"/>
                  </a:cubicBezTo>
                  <a:cubicBezTo>
                    <a:pt x="13239" y="21077"/>
                    <a:pt x="11845" y="21485"/>
                    <a:pt x="10626" y="21417"/>
                  </a:cubicBezTo>
                  <a:cubicBezTo>
                    <a:pt x="9406" y="21349"/>
                    <a:pt x="8361" y="20806"/>
                    <a:pt x="7316" y="2026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549" name="Line"/>
            <p:cNvSpPr/>
            <p:nvPr/>
          </p:nvSpPr>
          <p:spPr>
            <a:xfrm>
              <a:off x="7315199" y="332133"/>
              <a:ext cx="158751" cy="1810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532" fill="norm" stroke="1" extrusionOk="0">
                  <a:moveTo>
                    <a:pt x="0" y="20532"/>
                  </a:moveTo>
                  <a:cubicBezTo>
                    <a:pt x="6048" y="10932"/>
                    <a:pt x="12096" y="1332"/>
                    <a:pt x="15696" y="132"/>
                  </a:cubicBezTo>
                  <a:cubicBezTo>
                    <a:pt x="19296" y="-1068"/>
                    <a:pt x="20448" y="6132"/>
                    <a:pt x="21600" y="1333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550" name="Line"/>
            <p:cNvSpPr/>
            <p:nvPr/>
          </p:nvSpPr>
          <p:spPr>
            <a:xfrm>
              <a:off x="7295020" y="445490"/>
              <a:ext cx="159880" cy="2467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68" h="20982" fill="norm" stroke="1" extrusionOk="0">
                  <a:moveTo>
                    <a:pt x="3563" y="0"/>
                  </a:moveTo>
                  <a:cubicBezTo>
                    <a:pt x="1857" y="7200"/>
                    <a:pt x="152" y="14400"/>
                    <a:pt x="10" y="18000"/>
                  </a:cubicBezTo>
                  <a:cubicBezTo>
                    <a:pt x="-132" y="21600"/>
                    <a:pt x="1289" y="21600"/>
                    <a:pt x="5126" y="19800"/>
                  </a:cubicBezTo>
                  <a:cubicBezTo>
                    <a:pt x="8963" y="18000"/>
                    <a:pt x="15215" y="14400"/>
                    <a:pt x="21468" y="108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551" name="Line"/>
            <p:cNvSpPr/>
            <p:nvPr/>
          </p:nvSpPr>
          <p:spPr>
            <a:xfrm>
              <a:off x="7643567" y="47114"/>
              <a:ext cx="188216" cy="35392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652" h="21371" fill="norm" stroke="1" extrusionOk="0">
                  <a:moveTo>
                    <a:pt x="2989" y="4117"/>
                  </a:moveTo>
                  <a:cubicBezTo>
                    <a:pt x="1827" y="3478"/>
                    <a:pt x="666" y="2838"/>
                    <a:pt x="202" y="2199"/>
                  </a:cubicBezTo>
                  <a:cubicBezTo>
                    <a:pt x="-263" y="1560"/>
                    <a:pt x="-31" y="921"/>
                    <a:pt x="2060" y="474"/>
                  </a:cubicBezTo>
                  <a:cubicBezTo>
                    <a:pt x="4150" y="27"/>
                    <a:pt x="8098" y="-229"/>
                    <a:pt x="11931" y="282"/>
                  </a:cubicBezTo>
                  <a:cubicBezTo>
                    <a:pt x="15763" y="793"/>
                    <a:pt x="19479" y="2072"/>
                    <a:pt x="20408" y="3925"/>
                  </a:cubicBezTo>
                  <a:cubicBezTo>
                    <a:pt x="21337" y="5778"/>
                    <a:pt x="19479" y="8207"/>
                    <a:pt x="17272" y="10188"/>
                  </a:cubicBezTo>
                  <a:cubicBezTo>
                    <a:pt x="15066" y="12169"/>
                    <a:pt x="12511" y="13702"/>
                    <a:pt x="10305" y="14917"/>
                  </a:cubicBezTo>
                  <a:cubicBezTo>
                    <a:pt x="8098" y="16131"/>
                    <a:pt x="6240" y="17025"/>
                    <a:pt x="5776" y="18048"/>
                  </a:cubicBezTo>
                  <a:cubicBezTo>
                    <a:pt x="5311" y="19070"/>
                    <a:pt x="6240" y="20221"/>
                    <a:pt x="7169" y="21371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552" name="Line"/>
            <p:cNvSpPr/>
            <p:nvPr/>
          </p:nvSpPr>
          <p:spPr>
            <a:xfrm>
              <a:off x="7632699" y="572490"/>
              <a:ext cx="126031" cy="4868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84" h="21600" fill="norm" stroke="1" extrusionOk="0">
                  <a:moveTo>
                    <a:pt x="11685" y="0"/>
                  </a:moveTo>
                  <a:cubicBezTo>
                    <a:pt x="9915" y="1878"/>
                    <a:pt x="8144" y="3757"/>
                    <a:pt x="6728" y="7043"/>
                  </a:cubicBezTo>
                  <a:cubicBezTo>
                    <a:pt x="5311" y="10330"/>
                    <a:pt x="4249" y="15026"/>
                    <a:pt x="4603" y="17843"/>
                  </a:cubicBezTo>
                  <a:cubicBezTo>
                    <a:pt x="4957" y="20661"/>
                    <a:pt x="6728" y="21600"/>
                    <a:pt x="9561" y="21600"/>
                  </a:cubicBezTo>
                  <a:cubicBezTo>
                    <a:pt x="12393" y="21600"/>
                    <a:pt x="16289" y="20661"/>
                    <a:pt x="18590" y="17843"/>
                  </a:cubicBezTo>
                  <a:cubicBezTo>
                    <a:pt x="20892" y="15026"/>
                    <a:pt x="21600" y="10330"/>
                    <a:pt x="20715" y="7513"/>
                  </a:cubicBezTo>
                  <a:cubicBezTo>
                    <a:pt x="19830" y="4696"/>
                    <a:pt x="17351" y="3757"/>
                    <a:pt x="13633" y="3757"/>
                  </a:cubicBezTo>
                  <a:cubicBezTo>
                    <a:pt x="9915" y="3757"/>
                    <a:pt x="4957" y="4696"/>
                    <a:pt x="0" y="563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553" name="Line"/>
            <p:cNvSpPr/>
            <p:nvPr/>
          </p:nvSpPr>
          <p:spPr>
            <a:xfrm>
              <a:off x="6146799" y="1740890"/>
              <a:ext cx="38101" cy="2540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3600" y="1800"/>
                    <a:pt x="7200" y="3600"/>
                    <a:pt x="10200" y="6840"/>
                  </a:cubicBezTo>
                  <a:cubicBezTo>
                    <a:pt x="13200" y="10080"/>
                    <a:pt x="15600" y="14760"/>
                    <a:pt x="17400" y="17460"/>
                  </a:cubicBezTo>
                  <a:cubicBezTo>
                    <a:pt x="19200" y="20160"/>
                    <a:pt x="20400" y="2088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554" name="Line"/>
            <p:cNvSpPr/>
            <p:nvPr/>
          </p:nvSpPr>
          <p:spPr>
            <a:xfrm>
              <a:off x="6057899" y="2064690"/>
              <a:ext cx="273051" cy="254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19978" fill="norm" stroke="1" extrusionOk="0">
                  <a:moveTo>
                    <a:pt x="0" y="19978"/>
                  </a:moveTo>
                  <a:cubicBezTo>
                    <a:pt x="4019" y="11670"/>
                    <a:pt x="8037" y="3363"/>
                    <a:pt x="11637" y="870"/>
                  </a:cubicBezTo>
                  <a:cubicBezTo>
                    <a:pt x="15237" y="-1622"/>
                    <a:pt x="18419" y="1701"/>
                    <a:pt x="21600" y="5024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555" name="Line"/>
            <p:cNvSpPr/>
            <p:nvPr/>
          </p:nvSpPr>
          <p:spPr>
            <a:xfrm>
              <a:off x="6144122" y="2185390"/>
              <a:ext cx="21728" cy="2095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157" h="21600" fill="norm" stroke="1" extrusionOk="0">
                  <a:moveTo>
                    <a:pt x="2484" y="0"/>
                  </a:moveTo>
                  <a:cubicBezTo>
                    <a:pt x="521" y="5018"/>
                    <a:pt x="-1443" y="10036"/>
                    <a:pt x="1502" y="13636"/>
                  </a:cubicBezTo>
                  <a:cubicBezTo>
                    <a:pt x="4448" y="17236"/>
                    <a:pt x="12302" y="19418"/>
                    <a:pt x="20157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556" name="Line"/>
            <p:cNvSpPr/>
            <p:nvPr/>
          </p:nvSpPr>
          <p:spPr>
            <a:xfrm>
              <a:off x="6244987" y="2179040"/>
              <a:ext cx="116578" cy="15612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71" h="20963" fill="norm" stroke="1" extrusionOk="0">
                  <a:moveTo>
                    <a:pt x="10842" y="4263"/>
                  </a:moveTo>
                  <a:cubicBezTo>
                    <a:pt x="9327" y="3411"/>
                    <a:pt x="7811" y="2558"/>
                    <a:pt x="6295" y="2842"/>
                  </a:cubicBezTo>
                  <a:cubicBezTo>
                    <a:pt x="4779" y="3126"/>
                    <a:pt x="3264" y="4547"/>
                    <a:pt x="2127" y="6963"/>
                  </a:cubicBezTo>
                  <a:cubicBezTo>
                    <a:pt x="990" y="9379"/>
                    <a:pt x="232" y="12789"/>
                    <a:pt x="42" y="15205"/>
                  </a:cubicBezTo>
                  <a:cubicBezTo>
                    <a:pt x="-147" y="17621"/>
                    <a:pt x="232" y="19042"/>
                    <a:pt x="2506" y="20037"/>
                  </a:cubicBezTo>
                  <a:cubicBezTo>
                    <a:pt x="4779" y="21032"/>
                    <a:pt x="8948" y="21600"/>
                    <a:pt x="12548" y="19753"/>
                  </a:cubicBezTo>
                  <a:cubicBezTo>
                    <a:pt x="16148" y="17905"/>
                    <a:pt x="19179" y="13642"/>
                    <a:pt x="20316" y="10800"/>
                  </a:cubicBezTo>
                  <a:cubicBezTo>
                    <a:pt x="21453" y="7958"/>
                    <a:pt x="20695" y="6537"/>
                    <a:pt x="19369" y="5542"/>
                  </a:cubicBezTo>
                  <a:cubicBezTo>
                    <a:pt x="18042" y="4547"/>
                    <a:pt x="16148" y="3979"/>
                    <a:pt x="14442" y="3268"/>
                  </a:cubicBezTo>
                  <a:cubicBezTo>
                    <a:pt x="12737" y="2558"/>
                    <a:pt x="11221" y="1705"/>
                    <a:pt x="10464" y="1137"/>
                  </a:cubicBezTo>
                  <a:cubicBezTo>
                    <a:pt x="9706" y="568"/>
                    <a:pt x="9706" y="284"/>
                    <a:pt x="9706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557" name="Line"/>
            <p:cNvSpPr/>
            <p:nvPr/>
          </p:nvSpPr>
          <p:spPr>
            <a:xfrm>
              <a:off x="6649633" y="1729863"/>
              <a:ext cx="147545" cy="38567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12" h="21507" fill="norm" stroke="1" extrusionOk="0">
                  <a:moveTo>
                    <a:pt x="20532" y="2740"/>
                  </a:moveTo>
                  <a:cubicBezTo>
                    <a:pt x="20832" y="2150"/>
                    <a:pt x="21132" y="1559"/>
                    <a:pt x="20682" y="1087"/>
                  </a:cubicBezTo>
                  <a:cubicBezTo>
                    <a:pt x="20232" y="615"/>
                    <a:pt x="19032" y="261"/>
                    <a:pt x="17532" y="84"/>
                  </a:cubicBezTo>
                  <a:cubicBezTo>
                    <a:pt x="16032" y="-93"/>
                    <a:pt x="14232" y="-93"/>
                    <a:pt x="11682" y="1146"/>
                  </a:cubicBezTo>
                  <a:cubicBezTo>
                    <a:pt x="9132" y="2386"/>
                    <a:pt x="5832" y="4864"/>
                    <a:pt x="3432" y="7933"/>
                  </a:cubicBezTo>
                  <a:cubicBezTo>
                    <a:pt x="1032" y="11002"/>
                    <a:pt x="-468" y="14661"/>
                    <a:pt x="132" y="17022"/>
                  </a:cubicBezTo>
                  <a:cubicBezTo>
                    <a:pt x="732" y="19382"/>
                    <a:pt x="3432" y="20445"/>
                    <a:pt x="6732" y="20976"/>
                  </a:cubicBezTo>
                  <a:cubicBezTo>
                    <a:pt x="10032" y="21507"/>
                    <a:pt x="13932" y="21507"/>
                    <a:pt x="17832" y="21507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558" name="Line"/>
            <p:cNvSpPr/>
            <p:nvPr/>
          </p:nvSpPr>
          <p:spPr>
            <a:xfrm>
              <a:off x="6897466" y="1772640"/>
              <a:ext cx="258985" cy="29362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13" h="21402" fill="norm" stroke="1" extrusionOk="0">
                  <a:moveTo>
                    <a:pt x="19745" y="0"/>
                  </a:moveTo>
                  <a:cubicBezTo>
                    <a:pt x="17481" y="771"/>
                    <a:pt x="15216" y="1543"/>
                    <a:pt x="12342" y="2854"/>
                  </a:cubicBezTo>
                  <a:cubicBezTo>
                    <a:pt x="9468" y="4166"/>
                    <a:pt x="5984" y="6017"/>
                    <a:pt x="3894" y="7251"/>
                  </a:cubicBezTo>
                  <a:cubicBezTo>
                    <a:pt x="1803" y="8486"/>
                    <a:pt x="1107" y="9103"/>
                    <a:pt x="584" y="9797"/>
                  </a:cubicBezTo>
                  <a:cubicBezTo>
                    <a:pt x="61" y="10491"/>
                    <a:pt x="-287" y="11263"/>
                    <a:pt x="323" y="11803"/>
                  </a:cubicBezTo>
                  <a:cubicBezTo>
                    <a:pt x="932" y="12343"/>
                    <a:pt x="2500" y="12651"/>
                    <a:pt x="4678" y="12883"/>
                  </a:cubicBezTo>
                  <a:cubicBezTo>
                    <a:pt x="6855" y="13114"/>
                    <a:pt x="9642" y="13269"/>
                    <a:pt x="11558" y="13577"/>
                  </a:cubicBezTo>
                  <a:cubicBezTo>
                    <a:pt x="13474" y="13886"/>
                    <a:pt x="14519" y="14349"/>
                    <a:pt x="14519" y="14889"/>
                  </a:cubicBezTo>
                  <a:cubicBezTo>
                    <a:pt x="14519" y="15429"/>
                    <a:pt x="13474" y="16046"/>
                    <a:pt x="12081" y="16740"/>
                  </a:cubicBezTo>
                  <a:cubicBezTo>
                    <a:pt x="10687" y="17434"/>
                    <a:pt x="8945" y="18206"/>
                    <a:pt x="7552" y="18977"/>
                  </a:cubicBezTo>
                  <a:cubicBezTo>
                    <a:pt x="6158" y="19749"/>
                    <a:pt x="5113" y="20520"/>
                    <a:pt x="5113" y="20983"/>
                  </a:cubicBezTo>
                  <a:cubicBezTo>
                    <a:pt x="5113" y="21446"/>
                    <a:pt x="6158" y="21600"/>
                    <a:pt x="9032" y="21060"/>
                  </a:cubicBezTo>
                  <a:cubicBezTo>
                    <a:pt x="11907" y="20520"/>
                    <a:pt x="16610" y="19286"/>
                    <a:pt x="21313" y="18051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559" name="Line"/>
            <p:cNvSpPr/>
            <p:nvPr/>
          </p:nvSpPr>
          <p:spPr>
            <a:xfrm>
              <a:off x="7419693" y="1785340"/>
              <a:ext cx="9807" cy="266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015" h="21600" fill="norm" stroke="1" extrusionOk="0">
                  <a:moveTo>
                    <a:pt x="20015" y="0"/>
                  </a:moveTo>
                  <a:cubicBezTo>
                    <a:pt x="11375" y="4457"/>
                    <a:pt x="2735" y="8914"/>
                    <a:pt x="575" y="12514"/>
                  </a:cubicBezTo>
                  <a:cubicBezTo>
                    <a:pt x="-1585" y="16114"/>
                    <a:pt x="2735" y="18857"/>
                    <a:pt x="7055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560" name="Line"/>
            <p:cNvSpPr/>
            <p:nvPr/>
          </p:nvSpPr>
          <p:spPr>
            <a:xfrm>
              <a:off x="7264399" y="1776728"/>
              <a:ext cx="279401" cy="3401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417" fill="norm" stroke="1" extrusionOk="0">
                  <a:moveTo>
                    <a:pt x="0" y="20417"/>
                  </a:moveTo>
                  <a:cubicBezTo>
                    <a:pt x="3109" y="12793"/>
                    <a:pt x="6218" y="5170"/>
                    <a:pt x="9818" y="1993"/>
                  </a:cubicBezTo>
                  <a:cubicBezTo>
                    <a:pt x="13418" y="-1183"/>
                    <a:pt x="17509" y="88"/>
                    <a:pt x="21600" y="135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561" name="Line"/>
            <p:cNvSpPr/>
            <p:nvPr/>
          </p:nvSpPr>
          <p:spPr>
            <a:xfrm>
              <a:off x="7327899" y="2045690"/>
              <a:ext cx="203201" cy="1569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018" fill="norm" stroke="1" extrusionOk="0">
                  <a:moveTo>
                    <a:pt x="0" y="16200"/>
                  </a:moveTo>
                  <a:cubicBezTo>
                    <a:pt x="4275" y="18900"/>
                    <a:pt x="8550" y="21600"/>
                    <a:pt x="12150" y="18900"/>
                  </a:cubicBezTo>
                  <a:cubicBezTo>
                    <a:pt x="15750" y="16200"/>
                    <a:pt x="18675" y="81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562" name="Line"/>
            <p:cNvSpPr/>
            <p:nvPr/>
          </p:nvSpPr>
          <p:spPr>
            <a:xfrm>
              <a:off x="7699286" y="1745867"/>
              <a:ext cx="162014" cy="30617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71" h="21400" fill="norm" stroke="1" extrusionOk="0">
                  <a:moveTo>
                    <a:pt x="21471" y="96"/>
                  </a:moveTo>
                  <a:cubicBezTo>
                    <a:pt x="18385" y="-52"/>
                    <a:pt x="15300" y="-200"/>
                    <a:pt x="12214" y="1058"/>
                  </a:cubicBezTo>
                  <a:cubicBezTo>
                    <a:pt x="9128" y="2315"/>
                    <a:pt x="6042" y="4978"/>
                    <a:pt x="3798" y="7641"/>
                  </a:cubicBezTo>
                  <a:cubicBezTo>
                    <a:pt x="1554" y="10304"/>
                    <a:pt x="152" y="12967"/>
                    <a:pt x="11" y="15186"/>
                  </a:cubicBezTo>
                  <a:cubicBezTo>
                    <a:pt x="-129" y="17405"/>
                    <a:pt x="993" y="19181"/>
                    <a:pt x="3237" y="20142"/>
                  </a:cubicBezTo>
                  <a:cubicBezTo>
                    <a:pt x="5481" y="21104"/>
                    <a:pt x="8848" y="21252"/>
                    <a:pt x="12214" y="214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563" name="Line"/>
            <p:cNvSpPr/>
            <p:nvPr/>
          </p:nvSpPr>
          <p:spPr>
            <a:xfrm>
              <a:off x="7882792" y="1820176"/>
              <a:ext cx="159219" cy="18919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01" h="21216" fill="norm" stroke="1" extrusionOk="0">
                  <a:moveTo>
                    <a:pt x="3042" y="1790"/>
                  </a:moveTo>
                  <a:cubicBezTo>
                    <a:pt x="5006" y="1315"/>
                    <a:pt x="6970" y="840"/>
                    <a:pt x="8512" y="959"/>
                  </a:cubicBezTo>
                  <a:cubicBezTo>
                    <a:pt x="10055" y="1078"/>
                    <a:pt x="11177" y="1790"/>
                    <a:pt x="11598" y="4282"/>
                  </a:cubicBezTo>
                  <a:cubicBezTo>
                    <a:pt x="12019" y="6775"/>
                    <a:pt x="11738" y="11047"/>
                    <a:pt x="10476" y="14133"/>
                  </a:cubicBezTo>
                  <a:cubicBezTo>
                    <a:pt x="9214" y="17218"/>
                    <a:pt x="6970" y="19117"/>
                    <a:pt x="5006" y="20186"/>
                  </a:cubicBezTo>
                  <a:cubicBezTo>
                    <a:pt x="3042" y="21254"/>
                    <a:pt x="1359" y="21491"/>
                    <a:pt x="518" y="20898"/>
                  </a:cubicBezTo>
                  <a:cubicBezTo>
                    <a:pt x="-324" y="20304"/>
                    <a:pt x="-324" y="18880"/>
                    <a:pt x="1920" y="16150"/>
                  </a:cubicBezTo>
                  <a:cubicBezTo>
                    <a:pt x="4164" y="13421"/>
                    <a:pt x="8653" y="9386"/>
                    <a:pt x="11879" y="6775"/>
                  </a:cubicBezTo>
                  <a:cubicBezTo>
                    <a:pt x="15105" y="4164"/>
                    <a:pt x="17068" y="2977"/>
                    <a:pt x="18471" y="1909"/>
                  </a:cubicBezTo>
                  <a:cubicBezTo>
                    <a:pt x="19873" y="840"/>
                    <a:pt x="20715" y="-109"/>
                    <a:pt x="20995" y="10"/>
                  </a:cubicBezTo>
                  <a:cubicBezTo>
                    <a:pt x="21276" y="128"/>
                    <a:pt x="20995" y="1315"/>
                    <a:pt x="20154" y="4045"/>
                  </a:cubicBezTo>
                  <a:cubicBezTo>
                    <a:pt x="19312" y="6775"/>
                    <a:pt x="17910" y="11047"/>
                    <a:pt x="17208" y="13777"/>
                  </a:cubicBezTo>
                  <a:cubicBezTo>
                    <a:pt x="16507" y="16506"/>
                    <a:pt x="16507" y="17693"/>
                    <a:pt x="17208" y="18524"/>
                  </a:cubicBezTo>
                  <a:cubicBezTo>
                    <a:pt x="17910" y="19355"/>
                    <a:pt x="19312" y="19829"/>
                    <a:pt x="20715" y="20304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564" name="Line"/>
            <p:cNvSpPr/>
            <p:nvPr/>
          </p:nvSpPr>
          <p:spPr>
            <a:xfrm>
              <a:off x="8121649" y="2045690"/>
              <a:ext cx="6351" cy="952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565" name="Line"/>
            <p:cNvSpPr/>
            <p:nvPr/>
          </p:nvSpPr>
          <p:spPr>
            <a:xfrm>
              <a:off x="8135262" y="1912340"/>
              <a:ext cx="42449" cy="6890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627" h="21308" fill="norm" stroke="1" extrusionOk="0">
                  <a:moveTo>
                    <a:pt x="8814" y="0"/>
                  </a:moveTo>
                  <a:cubicBezTo>
                    <a:pt x="5728" y="2618"/>
                    <a:pt x="2643" y="5236"/>
                    <a:pt x="1100" y="8182"/>
                  </a:cubicBezTo>
                  <a:cubicBezTo>
                    <a:pt x="-443" y="11127"/>
                    <a:pt x="-443" y="14400"/>
                    <a:pt x="1614" y="17018"/>
                  </a:cubicBezTo>
                  <a:cubicBezTo>
                    <a:pt x="3671" y="19636"/>
                    <a:pt x="7786" y="21600"/>
                    <a:pt x="11386" y="21273"/>
                  </a:cubicBezTo>
                  <a:cubicBezTo>
                    <a:pt x="14986" y="20945"/>
                    <a:pt x="18071" y="18327"/>
                    <a:pt x="19614" y="15382"/>
                  </a:cubicBezTo>
                  <a:cubicBezTo>
                    <a:pt x="21157" y="12436"/>
                    <a:pt x="21157" y="9164"/>
                    <a:pt x="18071" y="7200"/>
                  </a:cubicBezTo>
                  <a:cubicBezTo>
                    <a:pt x="14986" y="5236"/>
                    <a:pt x="8814" y="4582"/>
                    <a:pt x="6757" y="4255"/>
                  </a:cubicBezTo>
                  <a:cubicBezTo>
                    <a:pt x="4700" y="3927"/>
                    <a:pt x="6757" y="3927"/>
                    <a:pt x="8814" y="3927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566" name="Line"/>
            <p:cNvSpPr/>
            <p:nvPr/>
          </p:nvSpPr>
          <p:spPr>
            <a:xfrm>
              <a:off x="8178799" y="1645640"/>
              <a:ext cx="12701" cy="1841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567" name="Line"/>
            <p:cNvSpPr/>
            <p:nvPr/>
          </p:nvSpPr>
          <p:spPr>
            <a:xfrm>
              <a:off x="8375649" y="1908884"/>
              <a:ext cx="196851" cy="980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015" fill="norm" stroke="1" extrusionOk="0">
                  <a:moveTo>
                    <a:pt x="0" y="20015"/>
                  </a:moveTo>
                  <a:cubicBezTo>
                    <a:pt x="5806" y="11375"/>
                    <a:pt x="11613" y="2735"/>
                    <a:pt x="15213" y="575"/>
                  </a:cubicBezTo>
                  <a:cubicBezTo>
                    <a:pt x="18813" y="-1585"/>
                    <a:pt x="20206" y="2735"/>
                    <a:pt x="21600" y="705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568" name="Line"/>
            <p:cNvSpPr/>
            <p:nvPr/>
          </p:nvSpPr>
          <p:spPr>
            <a:xfrm>
              <a:off x="8420099" y="1994890"/>
              <a:ext cx="152401" cy="254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569" name="Line"/>
            <p:cNvSpPr/>
            <p:nvPr/>
          </p:nvSpPr>
          <p:spPr>
            <a:xfrm>
              <a:off x="8667749" y="1752371"/>
              <a:ext cx="145106" cy="28552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60" h="21424" fill="norm" stroke="1" extrusionOk="0">
                  <a:moveTo>
                    <a:pt x="6574" y="2951"/>
                  </a:moveTo>
                  <a:cubicBezTo>
                    <a:pt x="7200" y="2157"/>
                    <a:pt x="7826" y="1362"/>
                    <a:pt x="9861" y="807"/>
                  </a:cubicBezTo>
                  <a:cubicBezTo>
                    <a:pt x="11896" y="251"/>
                    <a:pt x="15339" y="-67"/>
                    <a:pt x="17687" y="12"/>
                  </a:cubicBezTo>
                  <a:cubicBezTo>
                    <a:pt x="20035" y="92"/>
                    <a:pt x="21287" y="568"/>
                    <a:pt x="21443" y="1759"/>
                  </a:cubicBezTo>
                  <a:cubicBezTo>
                    <a:pt x="21600" y="2951"/>
                    <a:pt x="20661" y="4857"/>
                    <a:pt x="18626" y="6365"/>
                  </a:cubicBezTo>
                  <a:cubicBezTo>
                    <a:pt x="16591" y="7874"/>
                    <a:pt x="13461" y="8986"/>
                    <a:pt x="11113" y="9701"/>
                  </a:cubicBezTo>
                  <a:cubicBezTo>
                    <a:pt x="8765" y="10415"/>
                    <a:pt x="7200" y="10733"/>
                    <a:pt x="7200" y="10892"/>
                  </a:cubicBezTo>
                  <a:cubicBezTo>
                    <a:pt x="7200" y="11051"/>
                    <a:pt x="8765" y="11051"/>
                    <a:pt x="11113" y="11527"/>
                  </a:cubicBezTo>
                  <a:cubicBezTo>
                    <a:pt x="13461" y="12004"/>
                    <a:pt x="16591" y="12957"/>
                    <a:pt x="18470" y="13830"/>
                  </a:cubicBezTo>
                  <a:cubicBezTo>
                    <a:pt x="20348" y="14704"/>
                    <a:pt x="20974" y="15498"/>
                    <a:pt x="21130" y="16292"/>
                  </a:cubicBezTo>
                  <a:cubicBezTo>
                    <a:pt x="21287" y="17086"/>
                    <a:pt x="20974" y="17880"/>
                    <a:pt x="18313" y="18754"/>
                  </a:cubicBezTo>
                  <a:cubicBezTo>
                    <a:pt x="15652" y="19627"/>
                    <a:pt x="10643" y="20580"/>
                    <a:pt x="7357" y="21057"/>
                  </a:cubicBezTo>
                  <a:cubicBezTo>
                    <a:pt x="4070" y="21533"/>
                    <a:pt x="2504" y="21533"/>
                    <a:pt x="1565" y="21136"/>
                  </a:cubicBezTo>
                  <a:cubicBezTo>
                    <a:pt x="626" y="20739"/>
                    <a:pt x="313" y="19945"/>
                    <a:pt x="0" y="19151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570" name="Line"/>
            <p:cNvSpPr/>
            <p:nvPr/>
          </p:nvSpPr>
          <p:spPr>
            <a:xfrm>
              <a:off x="8877299" y="1720295"/>
              <a:ext cx="123885" cy="31269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725" h="21416" fill="norm" stroke="1" extrusionOk="0">
                  <a:moveTo>
                    <a:pt x="3187" y="106"/>
                  </a:moveTo>
                  <a:cubicBezTo>
                    <a:pt x="5311" y="-39"/>
                    <a:pt x="7436" y="-184"/>
                    <a:pt x="10269" y="758"/>
                  </a:cubicBezTo>
                  <a:cubicBezTo>
                    <a:pt x="13102" y="1701"/>
                    <a:pt x="16643" y="3730"/>
                    <a:pt x="18767" y="6195"/>
                  </a:cubicBezTo>
                  <a:cubicBezTo>
                    <a:pt x="20892" y="8659"/>
                    <a:pt x="21600" y="11558"/>
                    <a:pt x="19298" y="14168"/>
                  </a:cubicBezTo>
                  <a:cubicBezTo>
                    <a:pt x="16997" y="16777"/>
                    <a:pt x="11685" y="19097"/>
                    <a:pt x="7967" y="20256"/>
                  </a:cubicBezTo>
                  <a:cubicBezTo>
                    <a:pt x="4249" y="21416"/>
                    <a:pt x="2125" y="21416"/>
                    <a:pt x="0" y="2141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571" name="Line"/>
            <p:cNvSpPr/>
            <p:nvPr/>
          </p:nvSpPr>
          <p:spPr>
            <a:xfrm>
              <a:off x="8966199" y="1664127"/>
              <a:ext cx="206414" cy="44506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94" h="21525" fill="norm" stroke="1" extrusionOk="0">
                  <a:moveTo>
                    <a:pt x="11241" y="334"/>
                  </a:moveTo>
                  <a:cubicBezTo>
                    <a:pt x="12343" y="130"/>
                    <a:pt x="13445" y="-75"/>
                    <a:pt x="14437" y="27"/>
                  </a:cubicBezTo>
                  <a:cubicBezTo>
                    <a:pt x="15429" y="130"/>
                    <a:pt x="16310" y="539"/>
                    <a:pt x="17853" y="2228"/>
                  </a:cubicBezTo>
                  <a:cubicBezTo>
                    <a:pt x="19396" y="3917"/>
                    <a:pt x="21600" y="6886"/>
                    <a:pt x="21490" y="9752"/>
                  </a:cubicBezTo>
                  <a:cubicBezTo>
                    <a:pt x="21380" y="12619"/>
                    <a:pt x="18955" y="15383"/>
                    <a:pt x="14988" y="17328"/>
                  </a:cubicBezTo>
                  <a:cubicBezTo>
                    <a:pt x="11020" y="19273"/>
                    <a:pt x="5510" y="20399"/>
                    <a:pt x="0" y="2152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572" name="Line"/>
            <p:cNvSpPr/>
            <p:nvPr/>
          </p:nvSpPr>
          <p:spPr>
            <a:xfrm>
              <a:off x="7931149" y="2453031"/>
              <a:ext cx="158751" cy="1811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534" fill="norm" stroke="1" extrusionOk="0">
                  <a:moveTo>
                    <a:pt x="0" y="6134"/>
                  </a:moveTo>
                  <a:cubicBezTo>
                    <a:pt x="2880" y="8534"/>
                    <a:pt x="5760" y="10934"/>
                    <a:pt x="8784" y="8534"/>
                  </a:cubicBezTo>
                  <a:cubicBezTo>
                    <a:pt x="11808" y="6134"/>
                    <a:pt x="14976" y="-1066"/>
                    <a:pt x="17136" y="134"/>
                  </a:cubicBezTo>
                  <a:cubicBezTo>
                    <a:pt x="19296" y="1334"/>
                    <a:pt x="20448" y="10934"/>
                    <a:pt x="21600" y="20534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573" name="Line"/>
            <p:cNvSpPr/>
            <p:nvPr/>
          </p:nvSpPr>
          <p:spPr>
            <a:xfrm>
              <a:off x="7918449" y="2572740"/>
              <a:ext cx="158751" cy="1961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015" fill="norm" stroke="1" extrusionOk="0">
                  <a:moveTo>
                    <a:pt x="0" y="12960"/>
                  </a:moveTo>
                  <a:cubicBezTo>
                    <a:pt x="1440" y="17280"/>
                    <a:pt x="2880" y="21600"/>
                    <a:pt x="6480" y="19440"/>
                  </a:cubicBezTo>
                  <a:cubicBezTo>
                    <a:pt x="10080" y="17280"/>
                    <a:pt x="15840" y="864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574" name="Line"/>
            <p:cNvSpPr/>
            <p:nvPr/>
          </p:nvSpPr>
          <p:spPr>
            <a:xfrm>
              <a:off x="8414307" y="2431865"/>
              <a:ext cx="166257" cy="4746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07" h="21336" fill="norm" stroke="1" extrusionOk="0">
                  <a:moveTo>
                    <a:pt x="2359" y="7190"/>
                  </a:moveTo>
                  <a:cubicBezTo>
                    <a:pt x="2359" y="10901"/>
                    <a:pt x="2359" y="14612"/>
                    <a:pt x="2359" y="16705"/>
                  </a:cubicBezTo>
                  <a:cubicBezTo>
                    <a:pt x="2359" y="18799"/>
                    <a:pt x="2359" y="19274"/>
                    <a:pt x="2089" y="19941"/>
                  </a:cubicBezTo>
                  <a:cubicBezTo>
                    <a:pt x="1819" y="20607"/>
                    <a:pt x="1279" y="21463"/>
                    <a:pt x="874" y="21320"/>
                  </a:cubicBezTo>
                  <a:cubicBezTo>
                    <a:pt x="469" y="21178"/>
                    <a:pt x="199" y="20036"/>
                    <a:pt x="64" y="17847"/>
                  </a:cubicBezTo>
                  <a:cubicBezTo>
                    <a:pt x="-71" y="15659"/>
                    <a:pt x="-71" y="12423"/>
                    <a:pt x="874" y="9569"/>
                  </a:cubicBezTo>
                  <a:cubicBezTo>
                    <a:pt x="1819" y="6714"/>
                    <a:pt x="3709" y="4240"/>
                    <a:pt x="5869" y="2670"/>
                  </a:cubicBezTo>
                  <a:cubicBezTo>
                    <a:pt x="8029" y="1100"/>
                    <a:pt x="10459" y="434"/>
                    <a:pt x="12349" y="148"/>
                  </a:cubicBezTo>
                  <a:cubicBezTo>
                    <a:pt x="14239" y="-137"/>
                    <a:pt x="15589" y="-42"/>
                    <a:pt x="17209" y="719"/>
                  </a:cubicBezTo>
                  <a:cubicBezTo>
                    <a:pt x="18829" y="1481"/>
                    <a:pt x="20719" y="2908"/>
                    <a:pt x="21124" y="4145"/>
                  </a:cubicBezTo>
                  <a:cubicBezTo>
                    <a:pt x="21529" y="5382"/>
                    <a:pt x="20449" y="6429"/>
                    <a:pt x="18154" y="7142"/>
                  </a:cubicBezTo>
                  <a:cubicBezTo>
                    <a:pt x="15859" y="7856"/>
                    <a:pt x="12349" y="8237"/>
                    <a:pt x="9379" y="8379"/>
                  </a:cubicBezTo>
                  <a:cubicBezTo>
                    <a:pt x="6409" y="8522"/>
                    <a:pt x="3979" y="8427"/>
                    <a:pt x="3709" y="8332"/>
                  </a:cubicBezTo>
                  <a:cubicBezTo>
                    <a:pt x="3439" y="8237"/>
                    <a:pt x="5329" y="8141"/>
                    <a:pt x="7219" y="804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575" name="Line"/>
            <p:cNvSpPr/>
            <p:nvPr/>
          </p:nvSpPr>
          <p:spPr>
            <a:xfrm>
              <a:off x="8629649" y="2598140"/>
              <a:ext cx="91579" cy="11772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39" h="21076" fill="norm" stroke="1" extrusionOk="0">
                  <a:moveTo>
                    <a:pt x="0" y="0"/>
                  </a:moveTo>
                  <a:cubicBezTo>
                    <a:pt x="2945" y="3032"/>
                    <a:pt x="5891" y="6063"/>
                    <a:pt x="8591" y="9284"/>
                  </a:cubicBezTo>
                  <a:cubicBezTo>
                    <a:pt x="11291" y="12505"/>
                    <a:pt x="13745" y="15916"/>
                    <a:pt x="15955" y="18189"/>
                  </a:cubicBezTo>
                  <a:cubicBezTo>
                    <a:pt x="18164" y="20463"/>
                    <a:pt x="20127" y="21600"/>
                    <a:pt x="20864" y="20842"/>
                  </a:cubicBezTo>
                  <a:cubicBezTo>
                    <a:pt x="21600" y="20084"/>
                    <a:pt x="21109" y="17432"/>
                    <a:pt x="20618" y="14779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576" name="Line"/>
            <p:cNvSpPr/>
            <p:nvPr/>
          </p:nvSpPr>
          <p:spPr>
            <a:xfrm>
              <a:off x="8639356" y="2579090"/>
              <a:ext cx="91894" cy="1587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12" h="21600" fill="norm" stroke="1" extrusionOk="0">
                  <a:moveTo>
                    <a:pt x="21312" y="0"/>
                  </a:moveTo>
                  <a:cubicBezTo>
                    <a:pt x="15421" y="4320"/>
                    <a:pt x="9530" y="8640"/>
                    <a:pt x="5848" y="11520"/>
                  </a:cubicBezTo>
                  <a:cubicBezTo>
                    <a:pt x="2167" y="14400"/>
                    <a:pt x="694" y="15840"/>
                    <a:pt x="203" y="17280"/>
                  </a:cubicBezTo>
                  <a:cubicBezTo>
                    <a:pt x="-288" y="18720"/>
                    <a:pt x="203" y="20160"/>
                    <a:pt x="694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577" name="Line"/>
            <p:cNvSpPr/>
            <p:nvPr/>
          </p:nvSpPr>
          <p:spPr>
            <a:xfrm>
              <a:off x="8424015" y="2243489"/>
              <a:ext cx="129435" cy="15893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04" h="21340" fill="norm" stroke="1" extrusionOk="0">
                  <a:moveTo>
                    <a:pt x="6672" y="12662"/>
                  </a:moveTo>
                  <a:cubicBezTo>
                    <a:pt x="5627" y="14368"/>
                    <a:pt x="4581" y="16073"/>
                    <a:pt x="3362" y="17778"/>
                  </a:cubicBezTo>
                  <a:cubicBezTo>
                    <a:pt x="2143" y="19484"/>
                    <a:pt x="749" y="21189"/>
                    <a:pt x="227" y="21331"/>
                  </a:cubicBezTo>
                  <a:cubicBezTo>
                    <a:pt x="-296" y="21473"/>
                    <a:pt x="52" y="20052"/>
                    <a:pt x="1620" y="16499"/>
                  </a:cubicBezTo>
                  <a:cubicBezTo>
                    <a:pt x="3188" y="12947"/>
                    <a:pt x="5975" y="7262"/>
                    <a:pt x="8065" y="3994"/>
                  </a:cubicBezTo>
                  <a:cubicBezTo>
                    <a:pt x="10156" y="726"/>
                    <a:pt x="11549" y="-127"/>
                    <a:pt x="12769" y="15"/>
                  </a:cubicBezTo>
                  <a:cubicBezTo>
                    <a:pt x="13988" y="157"/>
                    <a:pt x="15033" y="1294"/>
                    <a:pt x="15730" y="3284"/>
                  </a:cubicBezTo>
                  <a:cubicBezTo>
                    <a:pt x="16427" y="5273"/>
                    <a:pt x="16775" y="8115"/>
                    <a:pt x="16949" y="10247"/>
                  </a:cubicBezTo>
                  <a:cubicBezTo>
                    <a:pt x="17123" y="12378"/>
                    <a:pt x="17123" y="13799"/>
                    <a:pt x="17820" y="14936"/>
                  </a:cubicBezTo>
                  <a:cubicBezTo>
                    <a:pt x="18517" y="16073"/>
                    <a:pt x="19910" y="16926"/>
                    <a:pt x="21304" y="1777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578" name="Line"/>
            <p:cNvSpPr/>
            <p:nvPr/>
          </p:nvSpPr>
          <p:spPr>
            <a:xfrm>
              <a:off x="8667749" y="2337790"/>
              <a:ext cx="25401" cy="762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579" name="Line"/>
            <p:cNvSpPr/>
            <p:nvPr/>
          </p:nvSpPr>
          <p:spPr>
            <a:xfrm>
              <a:off x="8830804" y="2434742"/>
              <a:ext cx="135396" cy="25864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34" h="21459" fill="norm" stroke="1" extrusionOk="0">
                  <a:moveTo>
                    <a:pt x="20934" y="913"/>
                  </a:moveTo>
                  <a:cubicBezTo>
                    <a:pt x="19625" y="386"/>
                    <a:pt x="18316" y="-141"/>
                    <a:pt x="16189" y="35"/>
                  </a:cubicBezTo>
                  <a:cubicBezTo>
                    <a:pt x="14061" y="210"/>
                    <a:pt x="11116" y="1088"/>
                    <a:pt x="8007" y="3635"/>
                  </a:cubicBezTo>
                  <a:cubicBezTo>
                    <a:pt x="4898" y="6181"/>
                    <a:pt x="1625" y="10396"/>
                    <a:pt x="479" y="13644"/>
                  </a:cubicBezTo>
                  <a:cubicBezTo>
                    <a:pt x="-666" y="16893"/>
                    <a:pt x="316" y="19176"/>
                    <a:pt x="2607" y="20318"/>
                  </a:cubicBezTo>
                  <a:cubicBezTo>
                    <a:pt x="4898" y="21459"/>
                    <a:pt x="8498" y="21459"/>
                    <a:pt x="12098" y="21459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580" name="Line"/>
            <p:cNvSpPr/>
            <p:nvPr/>
          </p:nvSpPr>
          <p:spPr>
            <a:xfrm>
              <a:off x="8978899" y="2474580"/>
              <a:ext cx="110403" cy="24891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63" h="21345" fill="norm" stroke="1" extrusionOk="0">
                  <a:moveTo>
                    <a:pt x="2400" y="2973"/>
                  </a:moveTo>
                  <a:cubicBezTo>
                    <a:pt x="1600" y="2065"/>
                    <a:pt x="800" y="1158"/>
                    <a:pt x="1400" y="613"/>
                  </a:cubicBezTo>
                  <a:cubicBezTo>
                    <a:pt x="2000" y="69"/>
                    <a:pt x="4000" y="-113"/>
                    <a:pt x="7200" y="69"/>
                  </a:cubicBezTo>
                  <a:cubicBezTo>
                    <a:pt x="10400" y="250"/>
                    <a:pt x="14800" y="795"/>
                    <a:pt x="17600" y="1884"/>
                  </a:cubicBezTo>
                  <a:cubicBezTo>
                    <a:pt x="20400" y="2973"/>
                    <a:pt x="21600" y="4606"/>
                    <a:pt x="20400" y="5968"/>
                  </a:cubicBezTo>
                  <a:cubicBezTo>
                    <a:pt x="19200" y="7329"/>
                    <a:pt x="15600" y="8418"/>
                    <a:pt x="12000" y="9144"/>
                  </a:cubicBezTo>
                  <a:cubicBezTo>
                    <a:pt x="8400" y="9870"/>
                    <a:pt x="4800" y="10233"/>
                    <a:pt x="4000" y="10415"/>
                  </a:cubicBezTo>
                  <a:cubicBezTo>
                    <a:pt x="3200" y="10596"/>
                    <a:pt x="5200" y="10596"/>
                    <a:pt x="8000" y="11232"/>
                  </a:cubicBezTo>
                  <a:cubicBezTo>
                    <a:pt x="10800" y="11867"/>
                    <a:pt x="14400" y="13137"/>
                    <a:pt x="16400" y="14226"/>
                  </a:cubicBezTo>
                  <a:cubicBezTo>
                    <a:pt x="18400" y="15316"/>
                    <a:pt x="18800" y="16223"/>
                    <a:pt x="17400" y="17403"/>
                  </a:cubicBezTo>
                  <a:cubicBezTo>
                    <a:pt x="16000" y="18583"/>
                    <a:pt x="12800" y="20035"/>
                    <a:pt x="10000" y="20761"/>
                  </a:cubicBezTo>
                  <a:cubicBezTo>
                    <a:pt x="7200" y="21487"/>
                    <a:pt x="4800" y="21487"/>
                    <a:pt x="3200" y="21033"/>
                  </a:cubicBezTo>
                  <a:cubicBezTo>
                    <a:pt x="1600" y="20579"/>
                    <a:pt x="800" y="19672"/>
                    <a:pt x="0" y="18764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581" name="Line"/>
            <p:cNvSpPr/>
            <p:nvPr/>
          </p:nvSpPr>
          <p:spPr>
            <a:xfrm>
              <a:off x="9093199" y="2445740"/>
              <a:ext cx="150706" cy="4127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782" h="21600" fill="norm" stroke="1" extrusionOk="0">
                  <a:moveTo>
                    <a:pt x="6130" y="0"/>
                  </a:moveTo>
                  <a:cubicBezTo>
                    <a:pt x="11092" y="1108"/>
                    <a:pt x="16054" y="2215"/>
                    <a:pt x="18681" y="3988"/>
                  </a:cubicBezTo>
                  <a:cubicBezTo>
                    <a:pt x="21308" y="5760"/>
                    <a:pt x="21600" y="8197"/>
                    <a:pt x="18827" y="10966"/>
                  </a:cubicBezTo>
                  <a:cubicBezTo>
                    <a:pt x="16054" y="13735"/>
                    <a:pt x="10216" y="16837"/>
                    <a:pt x="6568" y="18665"/>
                  </a:cubicBezTo>
                  <a:cubicBezTo>
                    <a:pt x="2919" y="20492"/>
                    <a:pt x="1459" y="21046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582" name="Line"/>
            <p:cNvSpPr/>
            <p:nvPr/>
          </p:nvSpPr>
          <p:spPr>
            <a:xfrm>
              <a:off x="7848599" y="3556990"/>
              <a:ext cx="95251" cy="1587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880" y="5184"/>
                    <a:pt x="8160" y="10368"/>
                    <a:pt x="4560" y="13968"/>
                  </a:cubicBezTo>
                  <a:cubicBezTo>
                    <a:pt x="960" y="17568"/>
                    <a:pt x="480" y="19584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583" name="Line"/>
            <p:cNvSpPr/>
            <p:nvPr/>
          </p:nvSpPr>
          <p:spPr>
            <a:xfrm>
              <a:off x="7816849" y="4287240"/>
              <a:ext cx="31751" cy="1206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584" name="Line"/>
            <p:cNvSpPr/>
            <p:nvPr/>
          </p:nvSpPr>
          <p:spPr>
            <a:xfrm>
              <a:off x="7810499" y="4680940"/>
              <a:ext cx="1" cy="190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6200" h="21600" fill="norm" stroke="1" extrusionOk="0">
                  <a:moveTo>
                    <a:pt x="0" y="0"/>
                  </a:moveTo>
                  <a:cubicBezTo>
                    <a:pt x="21600" y="7200"/>
                    <a:pt x="21600" y="1440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585" name="Line"/>
            <p:cNvSpPr/>
            <p:nvPr/>
          </p:nvSpPr>
          <p:spPr>
            <a:xfrm>
              <a:off x="7480299" y="5406957"/>
              <a:ext cx="190501" cy="1693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4800" y="10800"/>
                    <a:pt x="9600" y="0"/>
                    <a:pt x="13200" y="0"/>
                  </a:cubicBezTo>
                  <a:cubicBezTo>
                    <a:pt x="16800" y="0"/>
                    <a:pt x="19200" y="1080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586" name="Line"/>
            <p:cNvSpPr/>
            <p:nvPr/>
          </p:nvSpPr>
          <p:spPr>
            <a:xfrm>
              <a:off x="7569199" y="5519140"/>
              <a:ext cx="139701" cy="63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587" name="Line"/>
            <p:cNvSpPr/>
            <p:nvPr/>
          </p:nvSpPr>
          <p:spPr>
            <a:xfrm>
              <a:off x="8156918" y="5170888"/>
              <a:ext cx="225590" cy="66053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20" h="21535" fill="norm" stroke="1" extrusionOk="0">
                  <a:moveTo>
                    <a:pt x="2643" y="8662"/>
                  </a:moveTo>
                  <a:cubicBezTo>
                    <a:pt x="2445" y="10456"/>
                    <a:pt x="2247" y="12251"/>
                    <a:pt x="2148" y="14286"/>
                  </a:cubicBezTo>
                  <a:cubicBezTo>
                    <a:pt x="2049" y="16322"/>
                    <a:pt x="2049" y="18600"/>
                    <a:pt x="2049" y="19911"/>
                  </a:cubicBezTo>
                  <a:cubicBezTo>
                    <a:pt x="2049" y="21222"/>
                    <a:pt x="2049" y="21567"/>
                    <a:pt x="1950" y="21532"/>
                  </a:cubicBezTo>
                  <a:cubicBezTo>
                    <a:pt x="1851" y="21498"/>
                    <a:pt x="1652" y="21084"/>
                    <a:pt x="1256" y="19773"/>
                  </a:cubicBezTo>
                  <a:cubicBezTo>
                    <a:pt x="860" y="18462"/>
                    <a:pt x="265" y="16253"/>
                    <a:pt x="67" y="13769"/>
                  </a:cubicBezTo>
                  <a:cubicBezTo>
                    <a:pt x="-131" y="11285"/>
                    <a:pt x="67" y="8524"/>
                    <a:pt x="1256" y="6350"/>
                  </a:cubicBezTo>
                  <a:cubicBezTo>
                    <a:pt x="2445" y="4177"/>
                    <a:pt x="4625" y="2589"/>
                    <a:pt x="6706" y="1554"/>
                  </a:cubicBezTo>
                  <a:cubicBezTo>
                    <a:pt x="8786" y="519"/>
                    <a:pt x="10768" y="36"/>
                    <a:pt x="12948" y="2"/>
                  </a:cubicBezTo>
                  <a:cubicBezTo>
                    <a:pt x="15128" y="-33"/>
                    <a:pt x="17506" y="381"/>
                    <a:pt x="19091" y="1382"/>
                  </a:cubicBezTo>
                  <a:cubicBezTo>
                    <a:pt x="20676" y="2382"/>
                    <a:pt x="21469" y="3970"/>
                    <a:pt x="20974" y="5419"/>
                  </a:cubicBezTo>
                  <a:cubicBezTo>
                    <a:pt x="20478" y="6868"/>
                    <a:pt x="18695" y="8179"/>
                    <a:pt x="16812" y="9007"/>
                  </a:cubicBezTo>
                  <a:cubicBezTo>
                    <a:pt x="14930" y="9835"/>
                    <a:pt x="12948" y="10180"/>
                    <a:pt x="11462" y="10284"/>
                  </a:cubicBezTo>
                  <a:cubicBezTo>
                    <a:pt x="9975" y="10387"/>
                    <a:pt x="8985" y="10249"/>
                    <a:pt x="8192" y="10042"/>
                  </a:cubicBezTo>
                  <a:cubicBezTo>
                    <a:pt x="7399" y="9835"/>
                    <a:pt x="6805" y="9559"/>
                    <a:pt x="7003" y="9525"/>
                  </a:cubicBezTo>
                  <a:cubicBezTo>
                    <a:pt x="7201" y="9490"/>
                    <a:pt x="8192" y="9697"/>
                    <a:pt x="9084" y="9939"/>
                  </a:cubicBezTo>
                  <a:cubicBezTo>
                    <a:pt x="9975" y="10180"/>
                    <a:pt x="10768" y="10456"/>
                    <a:pt x="11561" y="1073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588" name="Line"/>
            <p:cNvSpPr/>
            <p:nvPr/>
          </p:nvSpPr>
          <p:spPr>
            <a:xfrm>
              <a:off x="8369299" y="5482772"/>
              <a:ext cx="127001" cy="15066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355" fill="norm" stroke="1" extrusionOk="0">
                  <a:moveTo>
                    <a:pt x="0" y="3355"/>
                  </a:moveTo>
                  <a:cubicBezTo>
                    <a:pt x="720" y="1855"/>
                    <a:pt x="1440" y="355"/>
                    <a:pt x="2520" y="55"/>
                  </a:cubicBezTo>
                  <a:cubicBezTo>
                    <a:pt x="3600" y="-245"/>
                    <a:pt x="5040" y="655"/>
                    <a:pt x="7920" y="3655"/>
                  </a:cubicBezTo>
                  <a:cubicBezTo>
                    <a:pt x="10800" y="6655"/>
                    <a:pt x="15120" y="11755"/>
                    <a:pt x="17640" y="15055"/>
                  </a:cubicBezTo>
                  <a:cubicBezTo>
                    <a:pt x="20160" y="18355"/>
                    <a:pt x="20880" y="19855"/>
                    <a:pt x="21240" y="20605"/>
                  </a:cubicBezTo>
                  <a:cubicBezTo>
                    <a:pt x="21600" y="21355"/>
                    <a:pt x="21600" y="21355"/>
                    <a:pt x="21600" y="2135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589" name="Line"/>
            <p:cNvSpPr/>
            <p:nvPr/>
          </p:nvSpPr>
          <p:spPr>
            <a:xfrm>
              <a:off x="8375649" y="5506440"/>
              <a:ext cx="158751" cy="1524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9008" y="2700"/>
                    <a:pt x="16416" y="5400"/>
                    <a:pt x="12816" y="9000"/>
                  </a:cubicBezTo>
                  <a:cubicBezTo>
                    <a:pt x="9216" y="12600"/>
                    <a:pt x="4608" y="1710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590" name="Line"/>
            <p:cNvSpPr/>
            <p:nvPr/>
          </p:nvSpPr>
          <p:spPr>
            <a:xfrm>
              <a:off x="8264789" y="4905206"/>
              <a:ext cx="142612" cy="15700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01" h="21081" fill="norm" stroke="1" extrusionOk="0">
                  <a:moveTo>
                    <a:pt x="7107" y="8255"/>
                  </a:moveTo>
                  <a:cubicBezTo>
                    <a:pt x="5519" y="11666"/>
                    <a:pt x="3930" y="15076"/>
                    <a:pt x="2660" y="17492"/>
                  </a:cubicBezTo>
                  <a:cubicBezTo>
                    <a:pt x="1389" y="19908"/>
                    <a:pt x="436" y="21329"/>
                    <a:pt x="119" y="21045"/>
                  </a:cubicBezTo>
                  <a:cubicBezTo>
                    <a:pt x="-199" y="20761"/>
                    <a:pt x="119" y="18771"/>
                    <a:pt x="1072" y="15645"/>
                  </a:cubicBezTo>
                  <a:cubicBezTo>
                    <a:pt x="2025" y="12518"/>
                    <a:pt x="3613" y="8255"/>
                    <a:pt x="4883" y="5413"/>
                  </a:cubicBezTo>
                  <a:cubicBezTo>
                    <a:pt x="6154" y="2571"/>
                    <a:pt x="7107" y="1150"/>
                    <a:pt x="8377" y="440"/>
                  </a:cubicBezTo>
                  <a:cubicBezTo>
                    <a:pt x="9648" y="-271"/>
                    <a:pt x="11236" y="-271"/>
                    <a:pt x="12666" y="1576"/>
                  </a:cubicBezTo>
                  <a:cubicBezTo>
                    <a:pt x="14095" y="3424"/>
                    <a:pt x="15366" y="7118"/>
                    <a:pt x="16795" y="10671"/>
                  </a:cubicBezTo>
                  <a:cubicBezTo>
                    <a:pt x="18225" y="14224"/>
                    <a:pt x="19813" y="17634"/>
                    <a:pt x="21401" y="2104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591" name="Line"/>
            <p:cNvSpPr/>
            <p:nvPr/>
          </p:nvSpPr>
          <p:spPr>
            <a:xfrm>
              <a:off x="8532283" y="5093690"/>
              <a:ext cx="78318" cy="16126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373" fill="norm" stroke="1" extrusionOk="0">
                  <a:moveTo>
                    <a:pt x="21600" y="0"/>
                  </a:moveTo>
                  <a:cubicBezTo>
                    <a:pt x="18681" y="281"/>
                    <a:pt x="15762" y="561"/>
                    <a:pt x="12551" y="2244"/>
                  </a:cubicBezTo>
                  <a:cubicBezTo>
                    <a:pt x="9341" y="3927"/>
                    <a:pt x="5838" y="7013"/>
                    <a:pt x="3503" y="9958"/>
                  </a:cubicBezTo>
                  <a:cubicBezTo>
                    <a:pt x="1168" y="12904"/>
                    <a:pt x="0" y="15709"/>
                    <a:pt x="292" y="17673"/>
                  </a:cubicBezTo>
                  <a:cubicBezTo>
                    <a:pt x="584" y="19636"/>
                    <a:pt x="2335" y="20758"/>
                    <a:pt x="4670" y="21179"/>
                  </a:cubicBezTo>
                  <a:cubicBezTo>
                    <a:pt x="7005" y="21600"/>
                    <a:pt x="9924" y="21319"/>
                    <a:pt x="11676" y="20478"/>
                  </a:cubicBezTo>
                  <a:cubicBezTo>
                    <a:pt x="13427" y="19636"/>
                    <a:pt x="14011" y="18234"/>
                    <a:pt x="12843" y="16971"/>
                  </a:cubicBezTo>
                  <a:cubicBezTo>
                    <a:pt x="11676" y="15709"/>
                    <a:pt x="8757" y="14587"/>
                    <a:pt x="5838" y="14166"/>
                  </a:cubicBezTo>
                  <a:cubicBezTo>
                    <a:pt x="2919" y="13745"/>
                    <a:pt x="0" y="14026"/>
                    <a:pt x="0" y="14587"/>
                  </a:cubicBezTo>
                  <a:cubicBezTo>
                    <a:pt x="0" y="15148"/>
                    <a:pt x="2919" y="15990"/>
                    <a:pt x="5838" y="16831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592" name="Line"/>
            <p:cNvSpPr/>
            <p:nvPr/>
          </p:nvSpPr>
          <p:spPr>
            <a:xfrm>
              <a:off x="8668283" y="5122995"/>
              <a:ext cx="80926" cy="9286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645" h="20602" fill="norm" stroke="1" extrusionOk="0">
                  <a:moveTo>
                    <a:pt x="9584" y="3360"/>
                  </a:moveTo>
                  <a:cubicBezTo>
                    <a:pt x="7964" y="1481"/>
                    <a:pt x="6344" y="-397"/>
                    <a:pt x="4994" y="73"/>
                  </a:cubicBezTo>
                  <a:cubicBezTo>
                    <a:pt x="3644" y="542"/>
                    <a:pt x="2564" y="3360"/>
                    <a:pt x="1754" y="5942"/>
                  </a:cubicBezTo>
                  <a:cubicBezTo>
                    <a:pt x="944" y="8525"/>
                    <a:pt x="404" y="10873"/>
                    <a:pt x="134" y="13220"/>
                  </a:cubicBezTo>
                  <a:cubicBezTo>
                    <a:pt x="-136" y="15568"/>
                    <a:pt x="-136" y="17916"/>
                    <a:pt x="1484" y="19325"/>
                  </a:cubicBezTo>
                  <a:cubicBezTo>
                    <a:pt x="3104" y="20733"/>
                    <a:pt x="6344" y="21203"/>
                    <a:pt x="10124" y="19560"/>
                  </a:cubicBezTo>
                  <a:cubicBezTo>
                    <a:pt x="13904" y="17916"/>
                    <a:pt x="18224" y="14160"/>
                    <a:pt x="19844" y="10403"/>
                  </a:cubicBezTo>
                  <a:cubicBezTo>
                    <a:pt x="21464" y="6646"/>
                    <a:pt x="20384" y="2890"/>
                    <a:pt x="18764" y="1716"/>
                  </a:cubicBezTo>
                  <a:cubicBezTo>
                    <a:pt x="17144" y="542"/>
                    <a:pt x="14984" y="1951"/>
                    <a:pt x="12824" y="336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593" name="Line"/>
            <p:cNvSpPr/>
            <p:nvPr/>
          </p:nvSpPr>
          <p:spPr>
            <a:xfrm>
              <a:off x="8921510" y="5246454"/>
              <a:ext cx="158990" cy="35523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71" h="21450" fill="norm" stroke="1" extrusionOk="0">
                  <a:moveTo>
                    <a:pt x="21071" y="361"/>
                  </a:moveTo>
                  <a:cubicBezTo>
                    <a:pt x="19668" y="106"/>
                    <a:pt x="18266" y="-150"/>
                    <a:pt x="16302" y="106"/>
                  </a:cubicBezTo>
                  <a:cubicBezTo>
                    <a:pt x="14339" y="361"/>
                    <a:pt x="11814" y="1128"/>
                    <a:pt x="9009" y="2917"/>
                  </a:cubicBezTo>
                  <a:cubicBezTo>
                    <a:pt x="6203" y="4707"/>
                    <a:pt x="3118" y="7519"/>
                    <a:pt x="1435" y="10394"/>
                  </a:cubicBezTo>
                  <a:cubicBezTo>
                    <a:pt x="-248" y="13270"/>
                    <a:pt x="-529" y="16210"/>
                    <a:pt x="1014" y="18063"/>
                  </a:cubicBezTo>
                  <a:cubicBezTo>
                    <a:pt x="2557" y="19916"/>
                    <a:pt x="5923" y="20683"/>
                    <a:pt x="9289" y="2145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594" name="Line"/>
            <p:cNvSpPr/>
            <p:nvPr/>
          </p:nvSpPr>
          <p:spPr>
            <a:xfrm>
              <a:off x="9112249" y="5307074"/>
              <a:ext cx="124665" cy="24575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55" h="21253" fill="norm" stroke="1" extrusionOk="0">
                  <a:moveTo>
                    <a:pt x="2125" y="2964"/>
                  </a:moveTo>
                  <a:cubicBezTo>
                    <a:pt x="2125" y="2049"/>
                    <a:pt x="2125" y="1133"/>
                    <a:pt x="3010" y="584"/>
                  </a:cubicBezTo>
                  <a:cubicBezTo>
                    <a:pt x="3895" y="35"/>
                    <a:pt x="5666" y="-148"/>
                    <a:pt x="8144" y="127"/>
                  </a:cubicBezTo>
                  <a:cubicBezTo>
                    <a:pt x="10623" y="401"/>
                    <a:pt x="13810" y="1133"/>
                    <a:pt x="15934" y="1866"/>
                  </a:cubicBezTo>
                  <a:cubicBezTo>
                    <a:pt x="18059" y="2598"/>
                    <a:pt x="19121" y="3330"/>
                    <a:pt x="18767" y="4520"/>
                  </a:cubicBezTo>
                  <a:cubicBezTo>
                    <a:pt x="18413" y="5710"/>
                    <a:pt x="16643" y="7357"/>
                    <a:pt x="14341" y="8547"/>
                  </a:cubicBezTo>
                  <a:cubicBezTo>
                    <a:pt x="12039" y="9737"/>
                    <a:pt x="9207" y="10469"/>
                    <a:pt x="8675" y="10927"/>
                  </a:cubicBezTo>
                  <a:cubicBezTo>
                    <a:pt x="8144" y="11384"/>
                    <a:pt x="9915" y="11567"/>
                    <a:pt x="12216" y="12299"/>
                  </a:cubicBezTo>
                  <a:cubicBezTo>
                    <a:pt x="14518" y="13032"/>
                    <a:pt x="17351" y="14313"/>
                    <a:pt x="19121" y="15411"/>
                  </a:cubicBezTo>
                  <a:cubicBezTo>
                    <a:pt x="20892" y="16510"/>
                    <a:pt x="21600" y="17425"/>
                    <a:pt x="19830" y="18432"/>
                  </a:cubicBezTo>
                  <a:cubicBezTo>
                    <a:pt x="18059" y="19438"/>
                    <a:pt x="13810" y="20537"/>
                    <a:pt x="10623" y="20994"/>
                  </a:cubicBezTo>
                  <a:cubicBezTo>
                    <a:pt x="7436" y="21452"/>
                    <a:pt x="5311" y="21269"/>
                    <a:pt x="3718" y="20720"/>
                  </a:cubicBezTo>
                  <a:cubicBezTo>
                    <a:pt x="2125" y="20171"/>
                    <a:pt x="1062" y="19255"/>
                    <a:pt x="0" y="1834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595" name="Line"/>
            <p:cNvSpPr/>
            <p:nvPr/>
          </p:nvSpPr>
          <p:spPr>
            <a:xfrm>
              <a:off x="9277349" y="5224596"/>
              <a:ext cx="195801" cy="44059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32" h="21513" fill="norm" stroke="1" extrusionOk="0">
                  <a:moveTo>
                    <a:pt x="14324" y="120"/>
                  </a:moveTo>
                  <a:cubicBezTo>
                    <a:pt x="15461" y="16"/>
                    <a:pt x="16598" y="-87"/>
                    <a:pt x="17507" y="120"/>
                  </a:cubicBezTo>
                  <a:cubicBezTo>
                    <a:pt x="18417" y="326"/>
                    <a:pt x="19099" y="843"/>
                    <a:pt x="19895" y="2548"/>
                  </a:cubicBezTo>
                  <a:cubicBezTo>
                    <a:pt x="20691" y="4254"/>
                    <a:pt x="21600" y="7147"/>
                    <a:pt x="20577" y="9938"/>
                  </a:cubicBezTo>
                  <a:cubicBezTo>
                    <a:pt x="19554" y="12728"/>
                    <a:pt x="16598" y="15415"/>
                    <a:pt x="12846" y="17327"/>
                  </a:cubicBezTo>
                  <a:cubicBezTo>
                    <a:pt x="9095" y="19239"/>
                    <a:pt x="4547" y="20376"/>
                    <a:pt x="0" y="21513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596" name="Line"/>
            <p:cNvSpPr/>
            <p:nvPr/>
          </p:nvSpPr>
          <p:spPr>
            <a:xfrm>
              <a:off x="5549899" y="6033490"/>
              <a:ext cx="4445001" cy="2857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278" y="20800"/>
                    <a:pt x="555" y="20000"/>
                    <a:pt x="895" y="19200"/>
                  </a:cubicBezTo>
                  <a:cubicBezTo>
                    <a:pt x="1234" y="18400"/>
                    <a:pt x="1635" y="17600"/>
                    <a:pt x="2021" y="16960"/>
                  </a:cubicBezTo>
                  <a:cubicBezTo>
                    <a:pt x="2407" y="16320"/>
                    <a:pt x="2777" y="15840"/>
                    <a:pt x="3178" y="15200"/>
                  </a:cubicBezTo>
                  <a:cubicBezTo>
                    <a:pt x="3579" y="14560"/>
                    <a:pt x="4011" y="13760"/>
                    <a:pt x="4433" y="13040"/>
                  </a:cubicBezTo>
                  <a:cubicBezTo>
                    <a:pt x="4855" y="12320"/>
                    <a:pt x="5266" y="11680"/>
                    <a:pt x="5621" y="11200"/>
                  </a:cubicBezTo>
                  <a:cubicBezTo>
                    <a:pt x="5976" y="10720"/>
                    <a:pt x="6274" y="10400"/>
                    <a:pt x="6593" y="10080"/>
                  </a:cubicBezTo>
                  <a:cubicBezTo>
                    <a:pt x="6912" y="9760"/>
                    <a:pt x="7251" y="9440"/>
                    <a:pt x="7596" y="9120"/>
                  </a:cubicBezTo>
                  <a:cubicBezTo>
                    <a:pt x="7941" y="8800"/>
                    <a:pt x="8290" y="8480"/>
                    <a:pt x="8635" y="8080"/>
                  </a:cubicBezTo>
                  <a:cubicBezTo>
                    <a:pt x="8979" y="7680"/>
                    <a:pt x="9319" y="7200"/>
                    <a:pt x="9669" y="6880"/>
                  </a:cubicBezTo>
                  <a:cubicBezTo>
                    <a:pt x="10018" y="6560"/>
                    <a:pt x="10378" y="6400"/>
                    <a:pt x="10754" y="6160"/>
                  </a:cubicBezTo>
                  <a:cubicBezTo>
                    <a:pt x="11129" y="5920"/>
                    <a:pt x="11520" y="5600"/>
                    <a:pt x="11880" y="5360"/>
                  </a:cubicBezTo>
                  <a:cubicBezTo>
                    <a:pt x="12240" y="5120"/>
                    <a:pt x="12569" y="4960"/>
                    <a:pt x="12919" y="4800"/>
                  </a:cubicBezTo>
                  <a:cubicBezTo>
                    <a:pt x="13269" y="4640"/>
                    <a:pt x="13639" y="4480"/>
                    <a:pt x="13999" y="4320"/>
                  </a:cubicBezTo>
                  <a:cubicBezTo>
                    <a:pt x="14359" y="4160"/>
                    <a:pt x="14709" y="4000"/>
                    <a:pt x="15043" y="3920"/>
                  </a:cubicBezTo>
                  <a:cubicBezTo>
                    <a:pt x="15377" y="3840"/>
                    <a:pt x="15696" y="3840"/>
                    <a:pt x="16010" y="3760"/>
                  </a:cubicBezTo>
                  <a:cubicBezTo>
                    <a:pt x="16323" y="3680"/>
                    <a:pt x="16632" y="3520"/>
                    <a:pt x="17002" y="3440"/>
                  </a:cubicBezTo>
                  <a:cubicBezTo>
                    <a:pt x="17373" y="3360"/>
                    <a:pt x="17805" y="3360"/>
                    <a:pt x="18195" y="3280"/>
                  </a:cubicBezTo>
                  <a:cubicBezTo>
                    <a:pt x="18586" y="3200"/>
                    <a:pt x="18936" y="3040"/>
                    <a:pt x="19353" y="2800"/>
                  </a:cubicBezTo>
                  <a:cubicBezTo>
                    <a:pt x="19769" y="2560"/>
                    <a:pt x="20253" y="2240"/>
                    <a:pt x="20638" y="1760"/>
                  </a:cubicBezTo>
                  <a:cubicBezTo>
                    <a:pt x="21024" y="1280"/>
                    <a:pt x="21312" y="64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597" name="Line"/>
            <p:cNvSpPr/>
            <p:nvPr/>
          </p:nvSpPr>
          <p:spPr>
            <a:xfrm>
              <a:off x="1217190" y="6523030"/>
              <a:ext cx="186427" cy="44712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456" h="21421" fill="norm" stroke="1" extrusionOk="0">
                  <a:moveTo>
                    <a:pt x="3705" y="6664"/>
                  </a:moveTo>
                  <a:cubicBezTo>
                    <a:pt x="3472" y="9808"/>
                    <a:pt x="3240" y="12952"/>
                    <a:pt x="3124" y="14828"/>
                  </a:cubicBezTo>
                  <a:cubicBezTo>
                    <a:pt x="3008" y="16704"/>
                    <a:pt x="3008" y="17312"/>
                    <a:pt x="3008" y="17870"/>
                  </a:cubicBezTo>
                  <a:cubicBezTo>
                    <a:pt x="3008" y="18428"/>
                    <a:pt x="3008" y="18935"/>
                    <a:pt x="2892" y="19695"/>
                  </a:cubicBezTo>
                  <a:cubicBezTo>
                    <a:pt x="2776" y="20456"/>
                    <a:pt x="2543" y="21470"/>
                    <a:pt x="2195" y="21419"/>
                  </a:cubicBezTo>
                  <a:cubicBezTo>
                    <a:pt x="1847" y="21369"/>
                    <a:pt x="1382" y="20253"/>
                    <a:pt x="801" y="18225"/>
                  </a:cubicBezTo>
                  <a:cubicBezTo>
                    <a:pt x="221" y="16197"/>
                    <a:pt x="-476" y="13256"/>
                    <a:pt x="453" y="10315"/>
                  </a:cubicBezTo>
                  <a:cubicBezTo>
                    <a:pt x="1382" y="7374"/>
                    <a:pt x="3937" y="4433"/>
                    <a:pt x="6259" y="2659"/>
                  </a:cubicBezTo>
                  <a:cubicBezTo>
                    <a:pt x="8582" y="884"/>
                    <a:pt x="10672" y="276"/>
                    <a:pt x="12879" y="73"/>
                  </a:cubicBezTo>
                  <a:cubicBezTo>
                    <a:pt x="15085" y="-130"/>
                    <a:pt x="17408" y="73"/>
                    <a:pt x="18918" y="884"/>
                  </a:cubicBezTo>
                  <a:cubicBezTo>
                    <a:pt x="20427" y="1695"/>
                    <a:pt x="21124" y="3115"/>
                    <a:pt x="19614" y="4484"/>
                  </a:cubicBezTo>
                  <a:cubicBezTo>
                    <a:pt x="18105" y="5853"/>
                    <a:pt x="14389" y="7171"/>
                    <a:pt x="11834" y="7881"/>
                  </a:cubicBezTo>
                  <a:cubicBezTo>
                    <a:pt x="9279" y="8591"/>
                    <a:pt x="7885" y="8693"/>
                    <a:pt x="6608" y="8743"/>
                  </a:cubicBezTo>
                  <a:cubicBezTo>
                    <a:pt x="5330" y="8794"/>
                    <a:pt x="4169" y="8794"/>
                    <a:pt x="4285" y="8743"/>
                  </a:cubicBezTo>
                  <a:cubicBezTo>
                    <a:pt x="4401" y="8693"/>
                    <a:pt x="5795" y="8591"/>
                    <a:pt x="7305" y="8591"/>
                  </a:cubicBezTo>
                  <a:cubicBezTo>
                    <a:pt x="8814" y="8591"/>
                    <a:pt x="10440" y="8693"/>
                    <a:pt x="12066" y="8794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598" name="Line"/>
            <p:cNvSpPr/>
            <p:nvPr/>
          </p:nvSpPr>
          <p:spPr>
            <a:xfrm>
              <a:off x="1416049" y="6731990"/>
              <a:ext cx="95251" cy="1016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2400" y="0"/>
                    <a:pt x="4800" y="0"/>
                    <a:pt x="8400" y="3600"/>
                  </a:cubicBezTo>
                  <a:cubicBezTo>
                    <a:pt x="12000" y="7200"/>
                    <a:pt x="16800" y="1440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599" name="Line"/>
            <p:cNvSpPr/>
            <p:nvPr/>
          </p:nvSpPr>
          <p:spPr>
            <a:xfrm>
              <a:off x="1409699" y="6719290"/>
              <a:ext cx="127001" cy="952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8000" y="1440"/>
                    <a:pt x="14400" y="2880"/>
                    <a:pt x="10800" y="6480"/>
                  </a:cubicBezTo>
                  <a:cubicBezTo>
                    <a:pt x="7200" y="10080"/>
                    <a:pt x="3600" y="1584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600" name="Line"/>
            <p:cNvSpPr/>
            <p:nvPr/>
          </p:nvSpPr>
          <p:spPr>
            <a:xfrm>
              <a:off x="1534583" y="6389090"/>
              <a:ext cx="8467" cy="952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0800" y="4800"/>
                    <a:pt x="0" y="9600"/>
                    <a:pt x="0" y="13200"/>
                  </a:cubicBezTo>
                  <a:cubicBezTo>
                    <a:pt x="0" y="16800"/>
                    <a:pt x="10800" y="1920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601" name="Line"/>
            <p:cNvSpPr/>
            <p:nvPr/>
          </p:nvSpPr>
          <p:spPr>
            <a:xfrm>
              <a:off x="1648178" y="6523924"/>
              <a:ext cx="136172" cy="2588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78" h="21477" fill="norm" stroke="1" extrusionOk="0">
                  <a:moveTo>
                    <a:pt x="21378" y="1457"/>
                  </a:moveTo>
                  <a:cubicBezTo>
                    <a:pt x="20049" y="931"/>
                    <a:pt x="18720" y="404"/>
                    <a:pt x="17224" y="140"/>
                  </a:cubicBezTo>
                  <a:cubicBezTo>
                    <a:pt x="15729" y="-123"/>
                    <a:pt x="14067" y="-123"/>
                    <a:pt x="11575" y="1106"/>
                  </a:cubicBezTo>
                  <a:cubicBezTo>
                    <a:pt x="9083" y="2336"/>
                    <a:pt x="5760" y="4794"/>
                    <a:pt x="3600" y="7692"/>
                  </a:cubicBezTo>
                  <a:cubicBezTo>
                    <a:pt x="1440" y="10589"/>
                    <a:pt x="443" y="13926"/>
                    <a:pt x="110" y="16033"/>
                  </a:cubicBezTo>
                  <a:cubicBezTo>
                    <a:pt x="-222" y="18140"/>
                    <a:pt x="110" y="19018"/>
                    <a:pt x="2270" y="19721"/>
                  </a:cubicBezTo>
                  <a:cubicBezTo>
                    <a:pt x="4430" y="20423"/>
                    <a:pt x="8418" y="20950"/>
                    <a:pt x="12406" y="21477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602" name="Line"/>
            <p:cNvSpPr/>
            <p:nvPr/>
          </p:nvSpPr>
          <p:spPr>
            <a:xfrm>
              <a:off x="1786051" y="6599282"/>
              <a:ext cx="95752" cy="20746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790" h="21385" fill="norm" stroke="1" extrusionOk="0">
                  <a:moveTo>
                    <a:pt x="2388" y="3861"/>
                  </a:moveTo>
                  <a:cubicBezTo>
                    <a:pt x="1010" y="2989"/>
                    <a:pt x="-369" y="2116"/>
                    <a:pt x="91" y="1461"/>
                  </a:cubicBezTo>
                  <a:cubicBezTo>
                    <a:pt x="550" y="807"/>
                    <a:pt x="2848" y="370"/>
                    <a:pt x="5146" y="152"/>
                  </a:cubicBezTo>
                  <a:cubicBezTo>
                    <a:pt x="7444" y="-66"/>
                    <a:pt x="9742" y="-66"/>
                    <a:pt x="11810" y="261"/>
                  </a:cubicBezTo>
                  <a:cubicBezTo>
                    <a:pt x="13878" y="589"/>
                    <a:pt x="15716" y="1243"/>
                    <a:pt x="15946" y="2552"/>
                  </a:cubicBezTo>
                  <a:cubicBezTo>
                    <a:pt x="16176" y="3861"/>
                    <a:pt x="14797" y="5825"/>
                    <a:pt x="12959" y="7025"/>
                  </a:cubicBezTo>
                  <a:cubicBezTo>
                    <a:pt x="11120" y="8225"/>
                    <a:pt x="8822" y="8661"/>
                    <a:pt x="8822" y="8989"/>
                  </a:cubicBezTo>
                  <a:cubicBezTo>
                    <a:pt x="8822" y="9316"/>
                    <a:pt x="11120" y="9534"/>
                    <a:pt x="13418" y="9970"/>
                  </a:cubicBezTo>
                  <a:cubicBezTo>
                    <a:pt x="15716" y="10407"/>
                    <a:pt x="18014" y="11061"/>
                    <a:pt x="19393" y="12479"/>
                  </a:cubicBezTo>
                  <a:cubicBezTo>
                    <a:pt x="20771" y="13898"/>
                    <a:pt x="21231" y="16079"/>
                    <a:pt x="20312" y="17716"/>
                  </a:cubicBezTo>
                  <a:cubicBezTo>
                    <a:pt x="19393" y="19352"/>
                    <a:pt x="17095" y="20443"/>
                    <a:pt x="14797" y="20989"/>
                  </a:cubicBezTo>
                  <a:cubicBezTo>
                    <a:pt x="12499" y="21534"/>
                    <a:pt x="10201" y="21534"/>
                    <a:pt x="8822" y="20879"/>
                  </a:cubicBezTo>
                  <a:cubicBezTo>
                    <a:pt x="7444" y="20225"/>
                    <a:pt x="6984" y="18916"/>
                    <a:pt x="6525" y="17607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603" name="Line"/>
            <p:cNvSpPr/>
            <p:nvPr/>
          </p:nvSpPr>
          <p:spPr>
            <a:xfrm>
              <a:off x="1917699" y="6521877"/>
              <a:ext cx="114402" cy="29266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47" h="21486" fill="norm" stroke="1" extrusionOk="0">
                  <a:moveTo>
                    <a:pt x="8100" y="508"/>
                  </a:moveTo>
                  <a:cubicBezTo>
                    <a:pt x="10029" y="197"/>
                    <a:pt x="11957" y="-114"/>
                    <a:pt x="13693" y="41"/>
                  </a:cubicBezTo>
                  <a:cubicBezTo>
                    <a:pt x="15429" y="197"/>
                    <a:pt x="16971" y="818"/>
                    <a:pt x="18514" y="2372"/>
                  </a:cubicBezTo>
                  <a:cubicBezTo>
                    <a:pt x="20057" y="3926"/>
                    <a:pt x="21600" y="6413"/>
                    <a:pt x="20443" y="9132"/>
                  </a:cubicBezTo>
                  <a:cubicBezTo>
                    <a:pt x="19286" y="11851"/>
                    <a:pt x="15429" y="14804"/>
                    <a:pt x="11571" y="16902"/>
                  </a:cubicBezTo>
                  <a:cubicBezTo>
                    <a:pt x="7714" y="19000"/>
                    <a:pt x="3857" y="20243"/>
                    <a:pt x="0" y="2148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604" name="Line"/>
            <p:cNvSpPr/>
            <p:nvPr/>
          </p:nvSpPr>
          <p:spPr>
            <a:xfrm>
              <a:off x="2235199" y="6693890"/>
              <a:ext cx="247651" cy="12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3692" y="14400"/>
                    <a:pt x="7385" y="7200"/>
                    <a:pt x="10985" y="3600"/>
                  </a:cubicBezTo>
                  <a:cubicBezTo>
                    <a:pt x="14585" y="0"/>
                    <a:pt x="18092" y="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605" name="Line"/>
            <p:cNvSpPr/>
            <p:nvPr/>
          </p:nvSpPr>
          <p:spPr>
            <a:xfrm>
              <a:off x="2362200" y="6611340"/>
              <a:ext cx="44450" cy="2476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1029" y="5538"/>
                    <a:pt x="2057" y="11077"/>
                    <a:pt x="5657" y="14677"/>
                  </a:cubicBezTo>
                  <a:cubicBezTo>
                    <a:pt x="9257" y="18277"/>
                    <a:pt x="15429" y="19938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606" name="Line"/>
            <p:cNvSpPr/>
            <p:nvPr/>
          </p:nvSpPr>
          <p:spPr>
            <a:xfrm>
              <a:off x="2565400" y="6524853"/>
              <a:ext cx="122591" cy="32620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03" h="20676" fill="norm" stroke="1" extrusionOk="0">
                  <a:moveTo>
                    <a:pt x="8786" y="7897"/>
                  </a:moveTo>
                  <a:cubicBezTo>
                    <a:pt x="8420" y="12056"/>
                    <a:pt x="8054" y="16215"/>
                    <a:pt x="7688" y="18563"/>
                  </a:cubicBezTo>
                  <a:cubicBezTo>
                    <a:pt x="7322" y="20910"/>
                    <a:pt x="6956" y="21447"/>
                    <a:pt x="7322" y="19435"/>
                  </a:cubicBezTo>
                  <a:cubicBezTo>
                    <a:pt x="7688" y="17422"/>
                    <a:pt x="8786" y="12861"/>
                    <a:pt x="10251" y="9305"/>
                  </a:cubicBezTo>
                  <a:cubicBezTo>
                    <a:pt x="11715" y="5750"/>
                    <a:pt x="13546" y="3201"/>
                    <a:pt x="15376" y="1725"/>
                  </a:cubicBezTo>
                  <a:cubicBezTo>
                    <a:pt x="17207" y="249"/>
                    <a:pt x="19037" y="-153"/>
                    <a:pt x="20136" y="48"/>
                  </a:cubicBezTo>
                  <a:cubicBezTo>
                    <a:pt x="21234" y="249"/>
                    <a:pt x="21600" y="1054"/>
                    <a:pt x="20685" y="2799"/>
                  </a:cubicBezTo>
                  <a:cubicBezTo>
                    <a:pt x="19769" y="4543"/>
                    <a:pt x="17573" y="7226"/>
                    <a:pt x="13912" y="9104"/>
                  </a:cubicBezTo>
                  <a:cubicBezTo>
                    <a:pt x="10251" y="10982"/>
                    <a:pt x="5125" y="12056"/>
                    <a:pt x="0" y="13129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607" name="Line"/>
            <p:cNvSpPr/>
            <p:nvPr/>
          </p:nvSpPr>
          <p:spPr>
            <a:xfrm>
              <a:off x="2686050" y="6706590"/>
              <a:ext cx="82550" cy="1016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4985" y="3150"/>
                    <a:pt x="9969" y="6300"/>
                    <a:pt x="13569" y="9900"/>
                  </a:cubicBezTo>
                  <a:cubicBezTo>
                    <a:pt x="17169" y="13500"/>
                    <a:pt x="19385" y="1755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608" name="Line"/>
            <p:cNvSpPr/>
            <p:nvPr/>
          </p:nvSpPr>
          <p:spPr>
            <a:xfrm>
              <a:off x="2692400" y="6719290"/>
              <a:ext cx="95250" cy="1079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609" name="Line"/>
            <p:cNvSpPr/>
            <p:nvPr/>
          </p:nvSpPr>
          <p:spPr>
            <a:xfrm>
              <a:off x="2755900" y="6454707"/>
              <a:ext cx="165100" cy="12488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929"/>
                  </a:moveTo>
                  <a:cubicBezTo>
                    <a:pt x="831" y="1464"/>
                    <a:pt x="1662" y="0"/>
                    <a:pt x="3600" y="0"/>
                  </a:cubicBezTo>
                  <a:cubicBezTo>
                    <a:pt x="5538" y="0"/>
                    <a:pt x="8585" y="1464"/>
                    <a:pt x="10246" y="3112"/>
                  </a:cubicBezTo>
                  <a:cubicBezTo>
                    <a:pt x="11908" y="4759"/>
                    <a:pt x="12185" y="6590"/>
                    <a:pt x="11908" y="8237"/>
                  </a:cubicBezTo>
                  <a:cubicBezTo>
                    <a:pt x="11631" y="9885"/>
                    <a:pt x="10800" y="11349"/>
                    <a:pt x="9692" y="12631"/>
                  </a:cubicBezTo>
                  <a:cubicBezTo>
                    <a:pt x="8585" y="13912"/>
                    <a:pt x="7200" y="15010"/>
                    <a:pt x="7062" y="16292"/>
                  </a:cubicBezTo>
                  <a:cubicBezTo>
                    <a:pt x="6923" y="17573"/>
                    <a:pt x="8031" y="19037"/>
                    <a:pt x="10662" y="19953"/>
                  </a:cubicBezTo>
                  <a:cubicBezTo>
                    <a:pt x="13292" y="20868"/>
                    <a:pt x="17446" y="21234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610" name="Line"/>
            <p:cNvSpPr/>
            <p:nvPr/>
          </p:nvSpPr>
          <p:spPr>
            <a:xfrm>
              <a:off x="2906528" y="6541490"/>
              <a:ext cx="103372" cy="2159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684" h="21600" fill="norm" stroke="1" extrusionOk="0">
                  <a:moveTo>
                    <a:pt x="20684" y="0"/>
                  </a:moveTo>
                  <a:cubicBezTo>
                    <a:pt x="17719" y="0"/>
                    <a:pt x="14755" y="0"/>
                    <a:pt x="10943" y="2435"/>
                  </a:cubicBezTo>
                  <a:cubicBezTo>
                    <a:pt x="7131" y="4871"/>
                    <a:pt x="2472" y="9741"/>
                    <a:pt x="778" y="13129"/>
                  </a:cubicBezTo>
                  <a:cubicBezTo>
                    <a:pt x="-916" y="16518"/>
                    <a:pt x="355" y="18424"/>
                    <a:pt x="2684" y="19588"/>
                  </a:cubicBezTo>
                  <a:cubicBezTo>
                    <a:pt x="5013" y="20753"/>
                    <a:pt x="8402" y="21176"/>
                    <a:pt x="1179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611" name="Line"/>
            <p:cNvSpPr/>
            <p:nvPr/>
          </p:nvSpPr>
          <p:spPr>
            <a:xfrm>
              <a:off x="3060700" y="6579046"/>
              <a:ext cx="75192" cy="16784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14" h="21146" fill="norm" stroke="1" extrusionOk="0">
                  <a:moveTo>
                    <a:pt x="0" y="2469"/>
                  </a:moveTo>
                  <a:cubicBezTo>
                    <a:pt x="1800" y="1402"/>
                    <a:pt x="3600" y="335"/>
                    <a:pt x="6000" y="69"/>
                  </a:cubicBezTo>
                  <a:cubicBezTo>
                    <a:pt x="8400" y="-198"/>
                    <a:pt x="11400" y="335"/>
                    <a:pt x="13500" y="1269"/>
                  </a:cubicBezTo>
                  <a:cubicBezTo>
                    <a:pt x="15600" y="2202"/>
                    <a:pt x="16800" y="3535"/>
                    <a:pt x="17100" y="4869"/>
                  </a:cubicBezTo>
                  <a:cubicBezTo>
                    <a:pt x="17400" y="6202"/>
                    <a:pt x="16800" y="7535"/>
                    <a:pt x="15000" y="8735"/>
                  </a:cubicBezTo>
                  <a:cubicBezTo>
                    <a:pt x="13200" y="9935"/>
                    <a:pt x="10200" y="11002"/>
                    <a:pt x="10200" y="11935"/>
                  </a:cubicBezTo>
                  <a:cubicBezTo>
                    <a:pt x="10200" y="12869"/>
                    <a:pt x="13200" y="13669"/>
                    <a:pt x="15600" y="14602"/>
                  </a:cubicBezTo>
                  <a:cubicBezTo>
                    <a:pt x="18000" y="15535"/>
                    <a:pt x="19800" y="16602"/>
                    <a:pt x="20700" y="17802"/>
                  </a:cubicBezTo>
                  <a:cubicBezTo>
                    <a:pt x="21600" y="19002"/>
                    <a:pt x="21600" y="20335"/>
                    <a:pt x="20100" y="20869"/>
                  </a:cubicBezTo>
                  <a:cubicBezTo>
                    <a:pt x="18600" y="21402"/>
                    <a:pt x="15600" y="21135"/>
                    <a:pt x="14100" y="20335"/>
                  </a:cubicBezTo>
                  <a:cubicBezTo>
                    <a:pt x="12600" y="19535"/>
                    <a:pt x="12600" y="18202"/>
                    <a:pt x="12600" y="16869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612" name="Line"/>
            <p:cNvSpPr/>
            <p:nvPr/>
          </p:nvSpPr>
          <p:spPr>
            <a:xfrm>
              <a:off x="3130550" y="6560540"/>
              <a:ext cx="125155" cy="2476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600" h="21600" fill="norm" stroke="1" extrusionOk="0">
                  <a:moveTo>
                    <a:pt x="0" y="0"/>
                  </a:moveTo>
                  <a:cubicBezTo>
                    <a:pt x="6271" y="1477"/>
                    <a:pt x="12542" y="2954"/>
                    <a:pt x="16374" y="4615"/>
                  </a:cubicBezTo>
                  <a:cubicBezTo>
                    <a:pt x="20206" y="6277"/>
                    <a:pt x="21600" y="8123"/>
                    <a:pt x="19858" y="10615"/>
                  </a:cubicBezTo>
                  <a:cubicBezTo>
                    <a:pt x="18116" y="13108"/>
                    <a:pt x="13239" y="16246"/>
                    <a:pt x="10103" y="18185"/>
                  </a:cubicBezTo>
                  <a:cubicBezTo>
                    <a:pt x="6968" y="20123"/>
                    <a:pt x="5574" y="20862"/>
                    <a:pt x="4181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613" name="Line"/>
            <p:cNvSpPr/>
            <p:nvPr/>
          </p:nvSpPr>
          <p:spPr>
            <a:xfrm>
              <a:off x="3340100" y="6655790"/>
              <a:ext cx="165100" cy="381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5815" y="14400"/>
                    <a:pt x="11631" y="7200"/>
                    <a:pt x="15231" y="3600"/>
                  </a:cubicBezTo>
                  <a:cubicBezTo>
                    <a:pt x="18831" y="0"/>
                    <a:pt x="20215" y="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614" name="Line"/>
            <p:cNvSpPr/>
            <p:nvPr/>
          </p:nvSpPr>
          <p:spPr>
            <a:xfrm>
              <a:off x="3411272" y="6598640"/>
              <a:ext cx="30428" cy="1460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700" h="21600" fill="norm" stroke="1" extrusionOk="0">
                  <a:moveTo>
                    <a:pt x="20700" y="0"/>
                  </a:moveTo>
                  <a:cubicBezTo>
                    <a:pt x="13500" y="939"/>
                    <a:pt x="6300" y="1878"/>
                    <a:pt x="2700" y="4696"/>
                  </a:cubicBezTo>
                  <a:cubicBezTo>
                    <a:pt x="-900" y="7513"/>
                    <a:pt x="-900" y="12209"/>
                    <a:pt x="2700" y="15339"/>
                  </a:cubicBezTo>
                  <a:cubicBezTo>
                    <a:pt x="6300" y="18470"/>
                    <a:pt x="13500" y="20035"/>
                    <a:pt x="207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615" name="Line"/>
            <p:cNvSpPr/>
            <p:nvPr/>
          </p:nvSpPr>
          <p:spPr>
            <a:xfrm>
              <a:off x="3600450" y="6718068"/>
              <a:ext cx="76200" cy="1392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297" fill="norm" stroke="1" extrusionOk="0">
                  <a:moveTo>
                    <a:pt x="0" y="11040"/>
                  </a:moveTo>
                  <a:cubicBezTo>
                    <a:pt x="4800" y="4868"/>
                    <a:pt x="9600" y="-1303"/>
                    <a:pt x="13200" y="240"/>
                  </a:cubicBezTo>
                  <a:cubicBezTo>
                    <a:pt x="16800" y="1783"/>
                    <a:pt x="19200" y="11040"/>
                    <a:pt x="21600" y="20297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616" name="Line"/>
            <p:cNvSpPr/>
            <p:nvPr/>
          </p:nvSpPr>
          <p:spPr>
            <a:xfrm>
              <a:off x="3759200" y="6725640"/>
              <a:ext cx="31750" cy="12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617" name="Line"/>
            <p:cNvSpPr/>
            <p:nvPr/>
          </p:nvSpPr>
          <p:spPr>
            <a:xfrm>
              <a:off x="4019550" y="6645984"/>
              <a:ext cx="254000" cy="980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015" fill="norm" stroke="1" extrusionOk="0">
                  <a:moveTo>
                    <a:pt x="0" y="20015"/>
                  </a:moveTo>
                  <a:cubicBezTo>
                    <a:pt x="5040" y="11375"/>
                    <a:pt x="10080" y="2735"/>
                    <a:pt x="13680" y="575"/>
                  </a:cubicBezTo>
                  <a:cubicBezTo>
                    <a:pt x="17280" y="-1585"/>
                    <a:pt x="19440" y="2735"/>
                    <a:pt x="21600" y="705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618" name="Line"/>
            <p:cNvSpPr/>
            <p:nvPr/>
          </p:nvSpPr>
          <p:spPr>
            <a:xfrm>
              <a:off x="4137755" y="6579590"/>
              <a:ext cx="27845" cy="2095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296" h="21600" fill="norm" stroke="1" extrusionOk="0">
                  <a:moveTo>
                    <a:pt x="1782" y="0"/>
                  </a:moveTo>
                  <a:cubicBezTo>
                    <a:pt x="239" y="3709"/>
                    <a:pt x="-1304" y="7418"/>
                    <a:pt x="1782" y="11018"/>
                  </a:cubicBezTo>
                  <a:cubicBezTo>
                    <a:pt x="4867" y="14618"/>
                    <a:pt x="12582" y="18109"/>
                    <a:pt x="20296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619" name="Line"/>
            <p:cNvSpPr/>
            <p:nvPr/>
          </p:nvSpPr>
          <p:spPr>
            <a:xfrm>
              <a:off x="4305300" y="6462448"/>
              <a:ext cx="153101" cy="49761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31" h="21426" fill="norm" stroke="1" extrusionOk="0">
                  <a:moveTo>
                    <a:pt x="3456" y="6684"/>
                  </a:moveTo>
                  <a:cubicBezTo>
                    <a:pt x="4608" y="9601"/>
                    <a:pt x="5760" y="12517"/>
                    <a:pt x="6048" y="14705"/>
                  </a:cubicBezTo>
                  <a:cubicBezTo>
                    <a:pt x="6336" y="16892"/>
                    <a:pt x="5760" y="18350"/>
                    <a:pt x="5328" y="19444"/>
                  </a:cubicBezTo>
                  <a:cubicBezTo>
                    <a:pt x="4896" y="20537"/>
                    <a:pt x="4608" y="21267"/>
                    <a:pt x="4464" y="21403"/>
                  </a:cubicBezTo>
                  <a:cubicBezTo>
                    <a:pt x="4320" y="21540"/>
                    <a:pt x="4320" y="21084"/>
                    <a:pt x="4032" y="19262"/>
                  </a:cubicBezTo>
                  <a:cubicBezTo>
                    <a:pt x="3744" y="17439"/>
                    <a:pt x="3168" y="14249"/>
                    <a:pt x="3312" y="11287"/>
                  </a:cubicBezTo>
                  <a:cubicBezTo>
                    <a:pt x="3456" y="8325"/>
                    <a:pt x="4320" y="5591"/>
                    <a:pt x="5760" y="3768"/>
                  </a:cubicBezTo>
                  <a:cubicBezTo>
                    <a:pt x="7200" y="1945"/>
                    <a:pt x="9216" y="1034"/>
                    <a:pt x="11088" y="532"/>
                  </a:cubicBezTo>
                  <a:cubicBezTo>
                    <a:pt x="12960" y="31"/>
                    <a:pt x="14688" y="-60"/>
                    <a:pt x="16128" y="31"/>
                  </a:cubicBezTo>
                  <a:cubicBezTo>
                    <a:pt x="17568" y="122"/>
                    <a:pt x="18720" y="396"/>
                    <a:pt x="19728" y="1489"/>
                  </a:cubicBezTo>
                  <a:cubicBezTo>
                    <a:pt x="20736" y="2583"/>
                    <a:pt x="21600" y="4497"/>
                    <a:pt x="19728" y="5955"/>
                  </a:cubicBezTo>
                  <a:cubicBezTo>
                    <a:pt x="17856" y="7413"/>
                    <a:pt x="13248" y="8416"/>
                    <a:pt x="9504" y="8917"/>
                  </a:cubicBezTo>
                  <a:cubicBezTo>
                    <a:pt x="5760" y="9418"/>
                    <a:pt x="2880" y="9418"/>
                    <a:pt x="0" y="941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620" name="Line"/>
            <p:cNvSpPr/>
            <p:nvPr/>
          </p:nvSpPr>
          <p:spPr>
            <a:xfrm>
              <a:off x="4457700" y="6643090"/>
              <a:ext cx="107950" cy="1206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5082" y="6063"/>
                    <a:pt x="10165" y="12126"/>
                    <a:pt x="13765" y="15726"/>
                  </a:cubicBezTo>
                  <a:cubicBezTo>
                    <a:pt x="17365" y="19326"/>
                    <a:pt x="19482" y="20463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621" name="Line"/>
            <p:cNvSpPr/>
            <p:nvPr/>
          </p:nvSpPr>
          <p:spPr>
            <a:xfrm>
              <a:off x="4464050" y="6630390"/>
              <a:ext cx="114300" cy="1524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7600" y="2400"/>
                    <a:pt x="13600" y="4800"/>
                    <a:pt x="10000" y="8400"/>
                  </a:cubicBezTo>
                  <a:cubicBezTo>
                    <a:pt x="6400" y="12000"/>
                    <a:pt x="3200" y="1680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622" name="Line"/>
            <p:cNvSpPr/>
            <p:nvPr/>
          </p:nvSpPr>
          <p:spPr>
            <a:xfrm>
              <a:off x="4351032" y="6325590"/>
              <a:ext cx="132068" cy="846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92" h="21600" fill="norm" stroke="1" extrusionOk="0">
                  <a:moveTo>
                    <a:pt x="5963" y="8100"/>
                  </a:moveTo>
                  <a:cubicBezTo>
                    <a:pt x="5278" y="10800"/>
                    <a:pt x="4592" y="13500"/>
                    <a:pt x="3563" y="16200"/>
                  </a:cubicBezTo>
                  <a:cubicBezTo>
                    <a:pt x="2535" y="18900"/>
                    <a:pt x="1163" y="21600"/>
                    <a:pt x="478" y="21600"/>
                  </a:cubicBezTo>
                  <a:cubicBezTo>
                    <a:pt x="-208" y="21600"/>
                    <a:pt x="-208" y="18900"/>
                    <a:pt x="821" y="15390"/>
                  </a:cubicBezTo>
                  <a:cubicBezTo>
                    <a:pt x="1849" y="11880"/>
                    <a:pt x="3906" y="7560"/>
                    <a:pt x="5792" y="4590"/>
                  </a:cubicBezTo>
                  <a:cubicBezTo>
                    <a:pt x="7678" y="1620"/>
                    <a:pt x="9392" y="0"/>
                    <a:pt x="10935" y="0"/>
                  </a:cubicBezTo>
                  <a:cubicBezTo>
                    <a:pt x="12478" y="0"/>
                    <a:pt x="13849" y="1620"/>
                    <a:pt x="15563" y="4860"/>
                  </a:cubicBezTo>
                  <a:cubicBezTo>
                    <a:pt x="17278" y="8100"/>
                    <a:pt x="19335" y="12960"/>
                    <a:pt x="21392" y="1782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623" name="Line"/>
            <p:cNvSpPr/>
            <p:nvPr/>
          </p:nvSpPr>
          <p:spPr>
            <a:xfrm>
              <a:off x="4579294" y="6422085"/>
              <a:ext cx="113356" cy="12481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22" h="20880" fill="norm" stroke="1" extrusionOk="0">
                  <a:moveTo>
                    <a:pt x="21422" y="854"/>
                  </a:moveTo>
                  <a:cubicBezTo>
                    <a:pt x="19422" y="146"/>
                    <a:pt x="17422" y="-562"/>
                    <a:pt x="14422" y="677"/>
                  </a:cubicBezTo>
                  <a:cubicBezTo>
                    <a:pt x="11422" y="1917"/>
                    <a:pt x="7422" y="5104"/>
                    <a:pt x="4622" y="8290"/>
                  </a:cubicBezTo>
                  <a:cubicBezTo>
                    <a:pt x="1822" y="11477"/>
                    <a:pt x="222" y="14664"/>
                    <a:pt x="22" y="16966"/>
                  </a:cubicBezTo>
                  <a:cubicBezTo>
                    <a:pt x="-178" y="19268"/>
                    <a:pt x="1022" y="20684"/>
                    <a:pt x="3222" y="20861"/>
                  </a:cubicBezTo>
                  <a:cubicBezTo>
                    <a:pt x="5422" y="21038"/>
                    <a:pt x="8622" y="19976"/>
                    <a:pt x="10222" y="18559"/>
                  </a:cubicBezTo>
                  <a:cubicBezTo>
                    <a:pt x="11822" y="17143"/>
                    <a:pt x="11822" y="15372"/>
                    <a:pt x="10822" y="14664"/>
                  </a:cubicBezTo>
                  <a:cubicBezTo>
                    <a:pt x="9822" y="13956"/>
                    <a:pt x="7822" y="14310"/>
                    <a:pt x="5822" y="14664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624" name="Line"/>
            <p:cNvSpPr/>
            <p:nvPr/>
          </p:nvSpPr>
          <p:spPr>
            <a:xfrm>
              <a:off x="4675046" y="6488246"/>
              <a:ext cx="81105" cy="6382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22" h="21011" fill="norm" stroke="1" extrusionOk="0">
                  <a:moveTo>
                    <a:pt x="16237" y="805"/>
                  </a:moveTo>
                  <a:cubicBezTo>
                    <a:pt x="13468" y="108"/>
                    <a:pt x="10699" y="-589"/>
                    <a:pt x="7930" y="805"/>
                  </a:cubicBezTo>
                  <a:cubicBezTo>
                    <a:pt x="5160" y="2198"/>
                    <a:pt x="2391" y="5682"/>
                    <a:pt x="1007" y="9166"/>
                  </a:cubicBezTo>
                  <a:cubicBezTo>
                    <a:pt x="-378" y="12650"/>
                    <a:pt x="-378" y="16134"/>
                    <a:pt x="1284" y="18224"/>
                  </a:cubicBezTo>
                  <a:cubicBezTo>
                    <a:pt x="2945" y="20314"/>
                    <a:pt x="6268" y="21011"/>
                    <a:pt x="9314" y="21011"/>
                  </a:cubicBezTo>
                  <a:cubicBezTo>
                    <a:pt x="12360" y="21011"/>
                    <a:pt x="15130" y="20314"/>
                    <a:pt x="17345" y="18572"/>
                  </a:cubicBezTo>
                  <a:cubicBezTo>
                    <a:pt x="19560" y="16830"/>
                    <a:pt x="21222" y="14043"/>
                    <a:pt x="21222" y="11256"/>
                  </a:cubicBezTo>
                  <a:cubicBezTo>
                    <a:pt x="21222" y="8469"/>
                    <a:pt x="19560" y="5682"/>
                    <a:pt x="17345" y="4288"/>
                  </a:cubicBezTo>
                  <a:cubicBezTo>
                    <a:pt x="15130" y="2895"/>
                    <a:pt x="12360" y="2895"/>
                    <a:pt x="9591" y="289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625" name="Line"/>
            <p:cNvSpPr/>
            <p:nvPr/>
          </p:nvSpPr>
          <p:spPr>
            <a:xfrm>
              <a:off x="4797280" y="6479692"/>
              <a:ext cx="174770" cy="28404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32" h="21471" fill="norm" stroke="1" extrusionOk="0">
                  <a:moveTo>
                    <a:pt x="21232" y="1791"/>
                  </a:moveTo>
                  <a:cubicBezTo>
                    <a:pt x="20461" y="1151"/>
                    <a:pt x="19689" y="511"/>
                    <a:pt x="18661" y="191"/>
                  </a:cubicBezTo>
                  <a:cubicBezTo>
                    <a:pt x="17632" y="-129"/>
                    <a:pt x="16346" y="-129"/>
                    <a:pt x="13903" y="831"/>
                  </a:cubicBezTo>
                  <a:cubicBezTo>
                    <a:pt x="11461" y="1791"/>
                    <a:pt x="7861" y="3711"/>
                    <a:pt x="5161" y="6351"/>
                  </a:cubicBezTo>
                  <a:cubicBezTo>
                    <a:pt x="2461" y="8991"/>
                    <a:pt x="661" y="12351"/>
                    <a:pt x="146" y="14831"/>
                  </a:cubicBezTo>
                  <a:cubicBezTo>
                    <a:pt x="-368" y="17311"/>
                    <a:pt x="403" y="18911"/>
                    <a:pt x="3618" y="19871"/>
                  </a:cubicBezTo>
                  <a:cubicBezTo>
                    <a:pt x="6832" y="20831"/>
                    <a:pt x="12489" y="21151"/>
                    <a:pt x="18146" y="21471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626" name="Line"/>
            <p:cNvSpPr/>
            <p:nvPr/>
          </p:nvSpPr>
          <p:spPr>
            <a:xfrm>
              <a:off x="4952999" y="6549020"/>
              <a:ext cx="140692" cy="20453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13" h="21298" fill="norm" stroke="1" extrusionOk="0">
                  <a:moveTo>
                    <a:pt x="4765" y="2522"/>
                  </a:moveTo>
                  <a:cubicBezTo>
                    <a:pt x="5718" y="1640"/>
                    <a:pt x="6671" y="759"/>
                    <a:pt x="7941" y="318"/>
                  </a:cubicBezTo>
                  <a:cubicBezTo>
                    <a:pt x="9212" y="-123"/>
                    <a:pt x="10800" y="-123"/>
                    <a:pt x="13024" y="428"/>
                  </a:cubicBezTo>
                  <a:cubicBezTo>
                    <a:pt x="15247" y="979"/>
                    <a:pt x="18106" y="2081"/>
                    <a:pt x="19694" y="3183"/>
                  </a:cubicBezTo>
                  <a:cubicBezTo>
                    <a:pt x="21282" y="4285"/>
                    <a:pt x="21600" y="5387"/>
                    <a:pt x="20329" y="6599"/>
                  </a:cubicBezTo>
                  <a:cubicBezTo>
                    <a:pt x="19059" y="7812"/>
                    <a:pt x="16200" y="9134"/>
                    <a:pt x="13976" y="10016"/>
                  </a:cubicBezTo>
                  <a:cubicBezTo>
                    <a:pt x="11753" y="10897"/>
                    <a:pt x="10165" y="11338"/>
                    <a:pt x="10482" y="12110"/>
                  </a:cubicBezTo>
                  <a:cubicBezTo>
                    <a:pt x="10800" y="12881"/>
                    <a:pt x="13024" y="13983"/>
                    <a:pt x="14612" y="14975"/>
                  </a:cubicBezTo>
                  <a:cubicBezTo>
                    <a:pt x="16200" y="15967"/>
                    <a:pt x="17153" y="16848"/>
                    <a:pt x="17471" y="17840"/>
                  </a:cubicBezTo>
                  <a:cubicBezTo>
                    <a:pt x="17788" y="18832"/>
                    <a:pt x="17471" y="19934"/>
                    <a:pt x="16518" y="20595"/>
                  </a:cubicBezTo>
                  <a:cubicBezTo>
                    <a:pt x="15565" y="21257"/>
                    <a:pt x="13976" y="21477"/>
                    <a:pt x="11118" y="21146"/>
                  </a:cubicBezTo>
                  <a:cubicBezTo>
                    <a:pt x="8259" y="20816"/>
                    <a:pt x="4129" y="19934"/>
                    <a:pt x="0" y="19053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627" name="Line"/>
            <p:cNvSpPr/>
            <p:nvPr/>
          </p:nvSpPr>
          <p:spPr>
            <a:xfrm>
              <a:off x="5124449" y="6465290"/>
              <a:ext cx="145997" cy="3302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84" h="21600" fill="norm" stroke="1" extrusionOk="0">
                  <a:moveTo>
                    <a:pt x="4563" y="0"/>
                  </a:moveTo>
                  <a:cubicBezTo>
                    <a:pt x="9431" y="415"/>
                    <a:pt x="14299" y="831"/>
                    <a:pt x="17341" y="2492"/>
                  </a:cubicBezTo>
                  <a:cubicBezTo>
                    <a:pt x="20383" y="4154"/>
                    <a:pt x="21600" y="7062"/>
                    <a:pt x="20687" y="9831"/>
                  </a:cubicBezTo>
                  <a:cubicBezTo>
                    <a:pt x="19775" y="12600"/>
                    <a:pt x="16732" y="15231"/>
                    <a:pt x="12930" y="17169"/>
                  </a:cubicBezTo>
                  <a:cubicBezTo>
                    <a:pt x="9127" y="19108"/>
                    <a:pt x="4563" y="20354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628" name="Line"/>
            <p:cNvSpPr/>
            <p:nvPr/>
          </p:nvSpPr>
          <p:spPr>
            <a:xfrm>
              <a:off x="1117599" y="7005305"/>
              <a:ext cx="4480785" cy="8863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79" h="21536" fill="norm" stroke="1" extrusionOk="0">
                  <a:moveTo>
                    <a:pt x="0" y="21536"/>
                  </a:moveTo>
                  <a:cubicBezTo>
                    <a:pt x="41" y="19993"/>
                    <a:pt x="82" y="18450"/>
                    <a:pt x="229" y="18450"/>
                  </a:cubicBezTo>
                  <a:cubicBezTo>
                    <a:pt x="377" y="18450"/>
                    <a:pt x="632" y="19993"/>
                    <a:pt x="963" y="20765"/>
                  </a:cubicBezTo>
                  <a:cubicBezTo>
                    <a:pt x="1295" y="21536"/>
                    <a:pt x="1702" y="21536"/>
                    <a:pt x="2100" y="21536"/>
                  </a:cubicBezTo>
                  <a:cubicBezTo>
                    <a:pt x="2497" y="21536"/>
                    <a:pt x="2885" y="21536"/>
                    <a:pt x="3267" y="21279"/>
                  </a:cubicBezTo>
                  <a:cubicBezTo>
                    <a:pt x="3649" y="21022"/>
                    <a:pt x="4026" y="20507"/>
                    <a:pt x="4419" y="19736"/>
                  </a:cubicBezTo>
                  <a:cubicBezTo>
                    <a:pt x="4811" y="18965"/>
                    <a:pt x="5219" y="17936"/>
                    <a:pt x="5576" y="17165"/>
                  </a:cubicBezTo>
                  <a:cubicBezTo>
                    <a:pt x="5933" y="16393"/>
                    <a:pt x="6238" y="15879"/>
                    <a:pt x="6549" y="15365"/>
                  </a:cubicBezTo>
                  <a:cubicBezTo>
                    <a:pt x="6860" y="14850"/>
                    <a:pt x="7176" y="14336"/>
                    <a:pt x="7487" y="13822"/>
                  </a:cubicBezTo>
                  <a:cubicBezTo>
                    <a:pt x="7798" y="13307"/>
                    <a:pt x="8104" y="12793"/>
                    <a:pt x="8420" y="12536"/>
                  </a:cubicBezTo>
                  <a:cubicBezTo>
                    <a:pt x="8736" y="12279"/>
                    <a:pt x="9062" y="12279"/>
                    <a:pt x="9398" y="12279"/>
                  </a:cubicBezTo>
                  <a:cubicBezTo>
                    <a:pt x="9735" y="12279"/>
                    <a:pt x="10081" y="12279"/>
                    <a:pt x="10402" y="12279"/>
                  </a:cubicBezTo>
                  <a:cubicBezTo>
                    <a:pt x="10724" y="12279"/>
                    <a:pt x="11019" y="12279"/>
                    <a:pt x="11330" y="12022"/>
                  </a:cubicBezTo>
                  <a:cubicBezTo>
                    <a:pt x="11641" y="11765"/>
                    <a:pt x="11967" y="11250"/>
                    <a:pt x="12298" y="10993"/>
                  </a:cubicBezTo>
                  <a:cubicBezTo>
                    <a:pt x="12630" y="10736"/>
                    <a:pt x="12966" y="10736"/>
                    <a:pt x="13282" y="10479"/>
                  </a:cubicBezTo>
                  <a:cubicBezTo>
                    <a:pt x="13598" y="10222"/>
                    <a:pt x="13894" y="9707"/>
                    <a:pt x="14194" y="8936"/>
                  </a:cubicBezTo>
                  <a:cubicBezTo>
                    <a:pt x="14495" y="8165"/>
                    <a:pt x="14801" y="7136"/>
                    <a:pt x="15112" y="6365"/>
                  </a:cubicBezTo>
                  <a:cubicBezTo>
                    <a:pt x="15423" y="5593"/>
                    <a:pt x="15739" y="5079"/>
                    <a:pt x="16116" y="4307"/>
                  </a:cubicBezTo>
                  <a:cubicBezTo>
                    <a:pt x="16493" y="3536"/>
                    <a:pt x="16931" y="2507"/>
                    <a:pt x="17360" y="1736"/>
                  </a:cubicBezTo>
                  <a:cubicBezTo>
                    <a:pt x="17788" y="965"/>
                    <a:pt x="18206" y="450"/>
                    <a:pt x="18639" y="193"/>
                  </a:cubicBezTo>
                  <a:cubicBezTo>
                    <a:pt x="19072" y="-64"/>
                    <a:pt x="19521" y="-64"/>
                    <a:pt x="19944" y="193"/>
                  </a:cubicBezTo>
                  <a:cubicBezTo>
                    <a:pt x="20367" y="450"/>
                    <a:pt x="20764" y="965"/>
                    <a:pt x="20988" y="1479"/>
                  </a:cubicBezTo>
                  <a:cubicBezTo>
                    <a:pt x="21213" y="1993"/>
                    <a:pt x="21264" y="2507"/>
                    <a:pt x="21345" y="3022"/>
                  </a:cubicBezTo>
                  <a:cubicBezTo>
                    <a:pt x="21427" y="3536"/>
                    <a:pt x="21539" y="4050"/>
                    <a:pt x="21569" y="4565"/>
                  </a:cubicBezTo>
                  <a:cubicBezTo>
                    <a:pt x="21600" y="5079"/>
                    <a:pt x="21549" y="5593"/>
                    <a:pt x="21498" y="6107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629" name="Line"/>
            <p:cNvSpPr/>
            <p:nvPr/>
          </p:nvSpPr>
          <p:spPr>
            <a:xfrm>
              <a:off x="3132565" y="7185276"/>
              <a:ext cx="207535" cy="43109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92" h="21355" fill="norm" stroke="1" extrusionOk="0">
                  <a:moveTo>
                    <a:pt x="21392" y="1452"/>
                  </a:moveTo>
                  <a:cubicBezTo>
                    <a:pt x="21174" y="823"/>
                    <a:pt x="20956" y="194"/>
                    <a:pt x="20301" y="36"/>
                  </a:cubicBezTo>
                  <a:cubicBezTo>
                    <a:pt x="19647" y="-121"/>
                    <a:pt x="18556" y="194"/>
                    <a:pt x="16483" y="1662"/>
                  </a:cubicBezTo>
                  <a:cubicBezTo>
                    <a:pt x="14410" y="3129"/>
                    <a:pt x="11356" y="5751"/>
                    <a:pt x="8410" y="8739"/>
                  </a:cubicBezTo>
                  <a:cubicBezTo>
                    <a:pt x="5465" y="11728"/>
                    <a:pt x="2628" y="15083"/>
                    <a:pt x="1210" y="17232"/>
                  </a:cubicBezTo>
                  <a:cubicBezTo>
                    <a:pt x="-208" y="19382"/>
                    <a:pt x="-208" y="20326"/>
                    <a:pt x="337" y="20850"/>
                  </a:cubicBezTo>
                  <a:cubicBezTo>
                    <a:pt x="883" y="21374"/>
                    <a:pt x="1974" y="21479"/>
                    <a:pt x="4374" y="21217"/>
                  </a:cubicBezTo>
                  <a:cubicBezTo>
                    <a:pt x="6774" y="20955"/>
                    <a:pt x="10483" y="20326"/>
                    <a:pt x="12883" y="19487"/>
                  </a:cubicBezTo>
                  <a:cubicBezTo>
                    <a:pt x="15283" y="18648"/>
                    <a:pt x="16374" y="17599"/>
                    <a:pt x="16919" y="16761"/>
                  </a:cubicBezTo>
                  <a:cubicBezTo>
                    <a:pt x="17465" y="15922"/>
                    <a:pt x="17465" y="15293"/>
                    <a:pt x="16483" y="14611"/>
                  </a:cubicBezTo>
                  <a:cubicBezTo>
                    <a:pt x="15501" y="13929"/>
                    <a:pt x="13537" y="13196"/>
                    <a:pt x="11901" y="12776"/>
                  </a:cubicBezTo>
                  <a:cubicBezTo>
                    <a:pt x="10265" y="12357"/>
                    <a:pt x="8956" y="12252"/>
                    <a:pt x="7537" y="12199"/>
                  </a:cubicBezTo>
                  <a:cubicBezTo>
                    <a:pt x="6119" y="12147"/>
                    <a:pt x="4592" y="12147"/>
                    <a:pt x="3719" y="12409"/>
                  </a:cubicBezTo>
                  <a:cubicBezTo>
                    <a:pt x="2847" y="12671"/>
                    <a:pt x="2628" y="13196"/>
                    <a:pt x="3065" y="13562"/>
                  </a:cubicBezTo>
                  <a:cubicBezTo>
                    <a:pt x="3501" y="13929"/>
                    <a:pt x="4592" y="14139"/>
                    <a:pt x="5683" y="14349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630" name="Line"/>
            <p:cNvSpPr/>
            <p:nvPr/>
          </p:nvSpPr>
          <p:spPr>
            <a:xfrm>
              <a:off x="3393192" y="7247336"/>
              <a:ext cx="303502" cy="30286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27" h="21315" fill="norm" stroke="1" extrusionOk="0">
                  <a:moveTo>
                    <a:pt x="19107" y="7080"/>
                  </a:moveTo>
                  <a:cubicBezTo>
                    <a:pt x="19253" y="6187"/>
                    <a:pt x="19399" y="5293"/>
                    <a:pt x="19107" y="4175"/>
                  </a:cubicBezTo>
                  <a:cubicBezTo>
                    <a:pt x="18815" y="3058"/>
                    <a:pt x="18085" y="1718"/>
                    <a:pt x="17137" y="1047"/>
                  </a:cubicBezTo>
                  <a:cubicBezTo>
                    <a:pt x="16188" y="377"/>
                    <a:pt x="15020" y="377"/>
                    <a:pt x="12904" y="1643"/>
                  </a:cubicBezTo>
                  <a:cubicBezTo>
                    <a:pt x="10788" y="2909"/>
                    <a:pt x="7723" y="5442"/>
                    <a:pt x="5388" y="8347"/>
                  </a:cubicBezTo>
                  <a:cubicBezTo>
                    <a:pt x="3053" y="11251"/>
                    <a:pt x="1447" y="14529"/>
                    <a:pt x="645" y="16614"/>
                  </a:cubicBezTo>
                  <a:cubicBezTo>
                    <a:pt x="-158" y="18700"/>
                    <a:pt x="-158" y="19593"/>
                    <a:pt x="353" y="20264"/>
                  </a:cubicBezTo>
                  <a:cubicBezTo>
                    <a:pt x="864" y="20934"/>
                    <a:pt x="1885" y="21381"/>
                    <a:pt x="4293" y="21307"/>
                  </a:cubicBezTo>
                  <a:cubicBezTo>
                    <a:pt x="6701" y="21232"/>
                    <a:pt x="10496" y="20636"/>
                    <a:pt x="13707" y="19072"/>
                  </a:cubicBezTo>
                  <a:cubicBezTo>
                    <a:pt x="16918" y="17508"/>
                    <a:pt x="19545" y="14975"/>
                    <a:pt x="20493" y="12145"/>
                  </a:cubicBezTo>
                  <a:cubicBezTo>
                    <a:pt x="21442" y="9315"/>
                    <a:pt x="20712" y="6187"/>
                    <a:pt x="19472" y="4027"/>
                  </a:cubicBezTo>
                  <a:cubicBezTo>
                    <a:pt x="18231" y="1867"/>
                    <a:pt x="16480" y="675"/>
                    <a:pt x="15239" y="228"/>
                  </a:cubicBezTo>
                  <a:cubicBezTo>
                    <a:pt x="13999" y="-219"/>
                    <a:pt x="13269" y="79"/>
                    <a:pt x="12539" y="377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631" name="Line"/>
            <p:cNvSpPr/>
            <p:nvPr/>
          </p:nvSpPr>
          <p:spPr>
            <a:xfrm>
              <a:off x="337449" y="5969990"/>
              <a:ext cx="5719592" cy="18415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61" h="21600" fill="norm" stroke="1" extrusionOk="0">
                  <a:moveTo>
                    <a:pt x="16610" y="3203"/>
                  </a:moveTo>
                  <a:cubicBezTo>
                    <a:pt x="16331" y="2855"/>
                    <a:pt x="16051" y="2508"/>
                    <a:pt x="15768" y="2259"/>
                  </a:cubicBezTo>
                  <a:cubicBezTo>
                    <a:pt x="15485" y="2011"/>
                    <a:pt x="15198" y="1862"/>
                    <a:pt x="14898" y="1701"/>
                  </a:cubicBezTo>
                  <a:cubicBezTo>
                    <a:pt x="14599" y="1539"/>
                    <a:pt x="14288" y="1366"/>
                    <a:pt x="13985" y="1204"/>
                  </a:cubicBezTo>
                  <a:cubicBezTo>
                    <a:pt x="13681" y="1043"/>
                    <a:pt x="13386" y="894"/>
                    <a:pt x="13095" y="757"/>
                  </a:cubicBezTo>
                  <a:cubicBezTo>
                    <a:pt x="12804" y="621"/>
                    <a:pt x="12517" y="497"/>
                    <a:pt x="12225" y="397"/>
                  </a:cubicBezTo>
                  <a:cubicBezTo>
                    <a:pt x="11934" y="298"/>
                    <a:pt x="11639" y="223"/>
                    <a:pt x="11332" y="161"/>
                  </a:cubicBezTo>
                  <a:cubicBezTo>
                    <a:pt x="11024" y="99"/>
                    <a:pt x="10705" y="50"/>
                    <a:pt x="10382" y="25"/>
                  </a:cubicBezTo>
                  <a:cubicBezTo>
                    <a:pt x="10059" y="0"/>
                    <a:pt x="9732" y="0"/>
                    <a:pt x="9413" y="0"/>
                  </a:cubicBezTo>
                  <a:cubicBezTo>
                    <a:pt x="9093" y="0"/>
                    <a:pt x="8782" y="0"/>
                    <a:pt x="8479" y="0"/>
                  </a:cubicBezTo>
                  <a:cubicBezTo>
                    <a:pt x="8176" y="0"/>
                    <a:pt x="7881" y="0"/>
                    <a:pt x="7597" y="25"/>
                  </a:cubicBezTo>
                  <a:cubicBezTo>
                    <a:pt x="7314" y="50"/>
                    <a:pt x="7043" y="99"/>
                    <a:pt x="6767" y="186"/>
                  </a:cubicBezTo>
                  <a:cubicBezTo>
                    <a:pt x="6492" y="273"/>
                    <a:pt x="6213" y="397"/>
                    <a:pt x="5934" y="534"/>
                  </a:cubicBezTo>
                  <a:cubicBezTo>
                    <a:pt x="5654" y="670"/>
                    <a:pt x="5375" y="819"/>
                    <a:pt x="5100" y="1006"/>
                  </a:cubicBezTo>
                  <a:cubicBezTo>
                    <a:pt x="4824" y="1192"/>
                    <a:pt x="4553" y="1415"/>
                    <a:pt x="4254" y="1676"/>
                  </a:cubicBezTo>
                  <a:cubicBezTo>
                    <a:pt x="3955" y="1937"/>
                    <a:pt x="3628" y="2234"/>
                    <a:pt x="3324" y="2545"/>
                  </a:cubicBezTo>
                  <a:cubicBezTo>
                    <a:pt x="3021" y="2855"/>
                    <a:pt x="2742" y="3178"/>
                    <a:pt x="2475" y="3538"/>
                  </a:cubicBezTo>
                  <a:cubicBezTo>
                    <a:pt x="2207" y="3898"/>
                    <a:pt x="1952" y="4295"/>
                    <a:pt x="1693" y="4792"/>
                  </a:cubicBezTo>
                  <a:cubicBezTo>
                    <a:pt x="1433" y="5288"/>
                    <a:pt x="1170" y="5884"/>
                    <a:pt x="939" y="6517"/>
                  </a:cubicBezTo>
                  <a:cubicBezTo>
                    <a:pt x="707" y="7150"/>
                    <a:pt x="508" y="7821"/>
                    <a:pt x="352" y="8566"/>
                  </a:cubicBezTo>
                  <a:cubicBezTo>
                    <a:pt x="196" y="9310"/>
                    <a:pt x="85" y="10130"/>
                    <a:pt x="33" y="10912"/>
                  </a:cubicBezTo>
                  <a:cubicBezTo>
                    <a:pt x="-19" y="11694"/>
                    <a:pt x="-11" y="12439"/>
                    <a:pt x="73" y="13183"/>
                  </a:cubicBezTo>
                  <a:cubicBezTo>
                    <a:pt x="157" y="13928"/>
                    <a:pt x="316" y="14673"/>
                    <a:pt x="508" y="15331"/>
                  </a:cubicBezTo>
                  <a:cubicBezTo>
                    <a:pt x="699" y="15989"/>
                    <a:pt x="923" y="16560"/>
                    <a:pt x="1174" y="17069"/>
                  </a:cubicBezTo>
                  <a:cubicBezTo>
                    <a:pt x="1425" y="17578"/>
                    <a:pt x="1705" y="18025"/>
                    <a:pt x="1988" y="18397"/>
                  </a:cubicBezTo>
                  <a:cubicBezTo>
                    <a:pt x="2271" y="18770"/>
                    <a:pt x="2558" y="19068"/>
                    <a:pt x="2858" y="19316"/>
                  </a:cubicBezTo>
                  <a:cubicBezTo>
                    <a:pt x="3157" y="19564"/>
                    <a:pt x="3468" y="19763"/>
                    <a:pt x="3755" y="19912"/>
                  </a:cubicBezTo>
                  <a:cubicBezTo>
                    <a:pt x="4042" y="20061"/>
                    <a:pt x="4306" y="20160"/>
                    <a:pt x="4565" y="20259"/>
                  </a:cubicBezTo>
                  <a:cubicBezTo>
                    <a:pt x="4824" y="20359"/>
                    <a:pt x="5080" y="20458"/>
                    <a:pt x="5343" y="20545"/>
                  </a:cubicBezTo>
                  <a:cubicBezTo>
                    <a:pt x="5606" y="20632"/>
                    <a:pt x="5878" y="20706"/>
                    <a:pt x="6145" y="20781"/>
                  </a:cubicBezTo>
                  <a:cubicBezTo>
                    <a:pt x="6412" y="20855"/>
                    <a:pt x="6676" y="20930"/>
                    <a:pt x="6943" y="20992"/>
                  </a:cubicBezTo>
                  <a:cubicBezTo>
                    <a:pt x="7210" y="21054"/>
                    <a:pt x="7482" y="21103"/>
                    <a:pt x="7761" y="21141"/>
                  </a:cubicBezTo>
                  <a:cubicBezTo>
                    <a:pt x="8040" y="21178"/>
                    <a:pt x="8327" y="21203"/>
                    <a:pt x="8623" y="21228"/>
                  </a:cubicBezTo>
                  <a:cubicBezTo>
                    <a:pt x="8918" y="21252"/>
                    <a:pt x="9221" y="21277"/>
                    <a:pt x="9536" y="21302"/>
                  </a:cubicBezTo>
                  <a:cubicBezTo>
                    <a:pt x="9851" y="21327"/>
                    <a:pt x="10179" y="21352"/>
                    <a:pt x="10494" y="21377"/>
                  </a:cubicBezTo>
                  <a:cubicBezTo>
                    <a:pt x="10809" y="21401"/>
                    <a:pt x="11112" y="21426"/>
                    <a:pt x="11411" y="21463"/>
                  </a:cubicBezTo>
                  <a:cubicBezTo>
                    <a:pt x="11711" y="21501"/>
                    <a:pt x="12006" y="21550"/>
                    <a:pt x="12301" y="21575"/>
                  </a:cubicBezTo>
                  <a:cubicBezTo>
                    <a:pt x="12596" y="21600"/>
                    <a:pt x="12892" y="21600"/>
                    <a:pt x="13179" y="21600"/>
                  </a:cubicBezTo>
                  <a:cubicBezTo>
                    <a:pt x="13466" y="21600"/>
                    <a:pt x="13745" y="21600"/>
                    <a:pt x="14029" y="21600"/>
                  </a:cubicBezTo>
                  <a:cubicBezTo>
                    <a:pt x="14312" y="21600"/>
                    <a:pt x="14599" y="21600"/>
                    <a:pt x="14878" y="21550"/>
                  </a:cubicBezTo>
                  <a:cubicBezTo>
                    <a:pt x="15158" y="21501"/>
                    <a:pt x="15429" y="21401"/>
                    <a:pt x="15708" y="21290"/>
                  </a:cubicBezTo>
                  <a:cubicBezTo>
                    <a:pt x="15988" y="21178"/>
                    <a:pt x="16275" y="21054"/>
                    <a:pt x="16550" y="20930"/>
                  </a:cubicBezTo>
                  <a:cubicBezTo>
                    <a:pt x="16825" y="20806"/>
                    <a:pt x="17089" y="20681"/>
                    <a:pt x="17348" y="20532"/>
                  </a:cubicBezTo>
                  <a:cubicBezTo>
                    <a:pt x="17607" y="20383"/>
                    <a:pt x="17863" y="20210"/>
                    <a:pt x="18142" y="19974"/>
                  </a:cubicBezTo>
                  <a:cubicBezTo>
                    <a:pt x="18421" y="19738"/>
                    <a:pt x="18724" y="19440"/>
                    <a:pt x="18996" y="19105"/>
                  </a:cubicBezTo>
                  <a:cubicBezTo>
                    <a:pt x="19267" y="18770"/>
                    <a:pt x="19506" y="18397"/>
                    <a:pt x="19754" y="17938"/>
                  </a:cubicBezTo>
                  <a:cubicBezTo>
                    <a:pt x="20001" y="17479"/>
                    <a:pt x="20256" y="16932"/>
                    <a:pt x="20492" y="16312"/>
                  </a:cubicBezTo>
                  <a:cubicBezTo>
                    <a:pt x="20727" y="15691"/>
                    <a:pt x="20943" y="14996"/>
                    <a:pt x="21118" y="14263"/>
                  </a:cubicBezTo>
                  <a:cubicBezTo>
                    <a:pt x="21294" y="13531"/>
                    <a:pt x="21429" y="12761"/>
                    <a:pt x="21501" y="11917"/>
                  </a:cubicBezTo>
                  <a:cubicBezTo>
                    <a:pt x="21573" y="11073"/>
                    <a:pt x="21581" y="10154"/>
                    <a:pt x="21525" y="9310"/>
                  </a:cubicBezTo>
                  <a:cubicBezTo>
                    <a:pt x="21469" y="8466"/>
                    <a:pt x="21350" y="7697"/>
                    <a:pt x="21190" y="7026"/>
                  </a:cubicBezTo>
                  <a:cubicBezTo>
                    <a:pt x="21030" y="6356"/>
                    <a:pt x="20831" y="5785"/>
                    <a:pt x="20604" y="5313"/>
                  </a:cubicBezTo>
                  <a:cubicBezTo>
                    <a:pt x="20376" y="4841"/>
                    <a:pt x="20121" y="4469"/>
                    <a:pt x="19838" y="4146"/>
                  </a:cubicBezTo>
                  <a:cubicBezTo>
                    <a:pt x="19554" y="3823"/>
                    <a:pt x="19243" y="3550"/>
                    <a:pt x="18964" y="3339"/>
                  </a:cubicBezTo>
                  <a:cubicBezTo>
                    <a:pt x="18685" y="3128"/>
                    <a:pt x="18437" y="2979"/>
                    <a:pt x="18142" y="2855"/>
                  </a:cubicBezTo>
                  <a:cubicBezTo>
                    <a:pt x="17847" y="2731"/>
                    <a:pt x="17504" y="2632"/>
                    <a:pt x="17172" y="2545"/>
                  </a:cubicBezTo>
                  <a:cubicBezTo>
                    <a:pt x="16841" y="2458"/>
                    <a:pt x="16522" y="2383"/>
                    <a:pt x="16191" y="2346"/>
                  </a:cubicBezTo>
                  <a:cubicBezTo>
                    <a:pt x="15860" y="2309"/>
                    <a:pt x="15517" y="2309"/>
                    <a:pt x="15321" y="2321"/>
                  </a:cubicBezTo>
                  <a:cubicBezTo>
                    <a:pt x="15126" y="2334"/>
                    <a:pt x="15078" y="2359"/>
                    <a:pt x="15030" y="2383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632" name="Line"/>
            <p:cNvSpPr/>
            <p:nvPr/>
          </p:nvSpPr>
          <p:spPr>
            <a:xfrm>
              <a:off x="6299199" y="6987692"/>
              <a:ext cx="648692" cy="20784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93" h="21425" fill="norm" stroke="1" extrusionOk="0">
                  <a:moveTo>
                    <a:pt x="0" y="11607"/>
                  </a:moveTo>
                  <a:cubicBezTo>
                    <a:pt x="2525" y="10734"/>
                    <a:pt x="5049" y="9861"/>
                    <a:pt x="7504" y="9207"/>
                  </a:cubicBezTo>
                  <a:cubicBezTo>
                    <a:pt x="9958" y="8552"/>
                    <a:pt x="12343" y="8116"/>
                    <a:pt x="14412" y="7898"/>
                  </a:cubicBezTo>
                  <a:cubicBezTo>
                    <a:pt x="16481" y="7680"/>
                    <a:pt x="18234" y="7680"/>
                    <a:pt x="19356" y="7680"/>
                  </a:cubicBezTo>
                  <a:cubicBezTo>
                    <a:pt x="20478" y="7680"/>
                    <a:pt x="20969" y="7680"/>
                    <a:pt x="21004" y="7461"/>
                  </a:cubicBezTo>
                  <a:cubicBezTo>
                    <a:pt x="21039" y="7243"/>
                    <a:pt x="20618" y="6807"/>
                    <a:pt x="19812" y="6043"/>
                  </a:cubicBezTo>
                  <a:cubicBezTo>
                    <a:pt x="19005" y="5280"/>
                    <a:pt x="17813" y="4189"/>
                    <a:pt x="17042" y="3316"/>
                  </a:cubicBezTo>
                  <a:cubicBezTo>
                    <a:pt x="16270" y="2443"/>
                    <a:pt x="15919" y="1789"/>
                    <a:pt x="15919" y="1134"/>
                  </a:cubicBezTo>
                  <a:cubicBezTo>
                    <a:pt x="15919" y="480"/>
                    <a:pt x="16270" y="-175"/>
                    <a:pt x="16936" y="43"/>
                  </a:cubicBezTo>
                  <a:cubicBezTo>
                    <a:pt x="17603" y="261"/>
                    <a:pt x="18584" y="1352"/>
                    <a:pt x="19391" y="2880"/>
                  </a:cubicBezTo>
                  <a:cubicBezTo>
                    <a:pt x="20197" y="4407"/>
                    <a:pt x="20829" y="6370"/>
                    <a:pt x="21179" y="8225"/>
                  </a:cubicBezTo>
                  <a:cubicBezTo>
                    <a:pt x="21530" y="10080"/>
                    <a:pt x="21600" y="11825"/>
                    <a:pt x="21319" y="13570"/>
                  </a:cubicBezTo>
                  <a:cubicBezTo>
                    <a:pt x="21039" y="15316"/>
                    <a:pt x="20408" y="17061"/>
                    <a:pt x="19777" y="18370"/>
                  </a:cubicBezTo>
                  <a:cubicBezTo>
                    <a:pt x="19145" y="19680"/>
                    <a:pt x="18514" y="20552"/>
                    <a:pt x="17883" y="2142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633" name="Line"/>
            <p:cNvSpPr/>
            <p:nvPr/>
          </p:nvSpPr>
          <p:spPr>
            <a:xfrm>
              <a:off x="7788862" y="6691141"/>
              <a:ext cx="291551" cy="67485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04" h="21521" fill="norm" stroke="1" extrusionOk="0">
                  <a:moveTo>
                    <a:pt x="5784" y="8796"/>
                  </a:moveTo>
                  <a:cubicBezTo>
                    <a:pt x="5473" y="10753"/>
                    <a:pt x="5162" y="12710"/>
                    <a:pt x="4463" y="14668"/>
                  </a:cubicBezTo>
                  <a:cubicBezTo>
                    <a:pt x="3764" y="16625"/>
                    <a:pt x="2676" y="18583"/>
                    <a:pt x="1899" y="19798"/>
                  </a:cubicBezTo>
                  <a:cubicBezTo>
                    <a:pt x="1122" y="21013"/>
                    <a:pt x="656" y="21485"/>
                    <a:pt x="345" y="21519"/>
                  </a:cubicBezTo>
                  <a:cubicBezTo>
                    <a:pt x="34" y="21553"/>
                    <a:pt x="-121" y="21148"/>
                    <a:pt x="112" y="19629"/>
                  </a:cubicBezTo>
                  <a:cubicBezTo>
                    <a:pt x="345" y="18111"/>
                    <a:pt x="967" y="15478"/>
                    <a:pt x="2055" y="12947"/>
                  </a:cubicBezTo>
                  <a:cubicBezTo>
                    <a:pt x="3142" y="10416"/>
                    <a:pt x="4696" y="7986"/>
                    <a:pt x="6639" y="5927"/>
                  </a:cubicBezTo>
                  <a:cubicBezTo>
                    <a:pt x="8581" y="3868"/>
                    <a:pt x="10912" y="2180"/>
                    <a:pt x="12388" y="1235"/>
                  </a:cubicBezTo>
                  <a:cubicBezTo>
                    <a:pt x="13865" y="290"/>
                    <a:pt x="14486" y="88"/>
                    <a:pt x="15263" y="20"/>
                  </a:cubicBezTo>
                  <a:cubicBezTo>
                    <a:pt x="16040" y="-47"/>
                    <a:pt x="16973" y="20"/>
                    <a:pt x="18293" y="763"/>
                  </a:cubicBezTo>
                  <a:cubicBezTo>
                    <a:pt x="19614" y="1505"/>
                    <a:pt x="21324" y="2923"/>
                    <a:pt x="21401" y="4475"/>
                  </a:cubicBezTo>
                  <a:cubicBezTo>
                    <a:pt x="21479" y="6028"/>
                    <a:pt x="19925" y="7715"/>
                    <a:pt x="17672" y="8897"/>
                  </a:cubicBezTo>
                  <a:cubicBezTo>
                    <a:pt x="15419" y="10078"/>
                    <a:pt x="12466" y="10753"/>
                    <a:pt x="10213" y="10955"/>
                  </a:cubicBezTo>
                  <a:cubicBezTo>
                    <a:pt x="7960" y="11158"/>
                    <a:pt x="6406" y="10888"/>
                    <a:pt x="5706" y="10584"/>
                  </a:cubicBezTo>
                  <a:cubicBezTo>
                    <a:pt x="5007" y="10280"/>
                    <a:pt x="5162" y="9943"/>
                    <a:pt x="5629" y="9740"/>
                  </a:cubicBezTo>
                  <a:cubicBezTo>
                    <a:pt x="6095" y="9538"/>
                    <a:pt x="6872" y="9470"/>
                    <a:pt x="7649" y="9403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634" name="Line"/>
            <p:cNvSpPr/>
            <p:nvPr/>
          </p:nvSpPr>
          <p:spPr>
            <a:xfrm>
              <a:off x="8089899" y="6966940"/>
              <a:ext cx="177801" cy="1841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3343" y="2234"/>
                    <a:pt x="6686" y="4469"/>
                    <a:pt x="10286" y="8069"/>
                  </a:cubicBezTo>
                  <a:cubicBezTo>
                    <a:pt x="13886" y="11669"/>
                    <a:pt x="17743" y="16634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635" name="Line"/>
            <p:cNvSpPr/>
            <p:nvPr/>
          </p:nvSpPr>
          <p:spPr>
            <a:xfrm>
              <a:off x="8102599" y="6941540"/>
              <a:ext cx="190501" cy="2159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7040" y="4235"/>
                    <a:pt x="12480" y="8471"/>
                    <a:pt x="8880" y="12071"/>
                  </a:cubicBezTo>
                  <a:cubicBezTo>
                    <a:pt x="5280" y="15671"/>
                    <a:pt x="2640" y="18635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636" name="Line"/>
            <p:cNvSpPr/>
            <p:nvPr/>
          </p:nvSpPr>
          <p:spPr>
            <a:xfrm>
              <a:off x="8491840" y="6708118"/>
              <a:ext cx="182261" cy="41122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78" h="21410" fill="norm" stroke="1" extrusionOk="0">
                  <a:moveTo>
                    <a:pt x="21378" y="2234"/>
                  </a:moveTo>
                  <a:cubicBezTo>
                    <a:pt x="21130" y="1353"/>
                    <a:pt x="20881" y="471"/>
                    <a:pt x="20137" y="141"/>
                  </a:cubicBezTo>
                  <a:cubicBezTo>
                    <a:pt x="19392" y="-190"/>
                    <a:pt x="18150" y="30"/>
                    <a:pt x="15419" y="1132"/>
                  </a:cubicBezTo>
                  <a:cubicBezTo>
                    <a:pt x="12688" y="2234"/>
                    <a:pt x="8468" y="4218"/>
                    <a:pt x="5364" y="6532"/>
                  </a:cubicBezTo>
                  <a:cubicBezTo>
                    <a:pt x="2261" y="8847"/>
                    <a:pt x="275" y="11492"/>
                    <a:pt x="26" y="13696"/>
                  </a:cubicBezTo>
                  <a:cubicBezTo>
                    <a:pt x="-222" y="15900"/>
                    <a:pt x="1268" y="17663"/>
                    <a:pt x="4619" y="18875"/>
                  </a:cubicBezTo>
                  <a:cubicBezTo>
                    <a:pt x="7971" y="20088"/>
                    <a:pt x="13185" y="20749"/>
                    <a:pt x="18399" y="2141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637" name="Line"/>
            <p:cNvSpPr/>
            <p:nvPr/>
          </p:nvSpPr>
          <p:spPr>
            <a:xfrm>
              <a:off x="8712199" y="6821833"/>
              <a:ext cx="170560" cy="24622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70" h="21293" fill="norm" stroke="1" extrusionOk="0">
                  <a:moveTo>
                    <a:pt x="0" y="1565"/>
                  </a:moveTo>
                  <a:cubicBezTo>
                    <a:pt x="3643" y="833"/>
                    <a:pt x="7287" y="101"/>
                    <a:pt x="10540" y="10"/>
                  </a:cubicBezTo>
                  <a:cubicBezTo>
                    <a:pt x="13793" y="-82"/>
                    <a:pt x="16655" y="467"/>
                    <a:pt x="18607" y="1199"/>
                  </a:cubicBezTo>
                  <a:cubicBezTo>
                    <a:pt x="20559" y="1932"/>
                    <a:pt x="21600" y="2847"/>
                    <a:pt x="20559" y="4037"/>
                  </a:cubicBezTo>
                  <a:cubicBezTo>
                    <a:pt x="19518" y="5226"/>
                    <a:pt x="16395" y="6691"/>
                    <a:pt x="13793" y="7515"/>
                  </a:cubicBezTo>
                  <a:cubicBezTo>
                    <a:pt x="11190" y="8338"/>
                    <a:pt x="9108" y="8521"/>
                    <a:pt x="8588" y="9071"/>
                  </a:cubicBezTo>
                  <a:cubicBezTo>
                    <a:pt x="8067" y="9620"/>
                    <a:pt x="9108" y="10535"/>
                    <a:pt x="10540" y="11633"/>
                  </a:cubicBezTo>
                  <a:cubicBezTo>
                    <a:pt x="11971" y="12732"/>
                    <a:pt x="13793" y="14013"/>
                    <a:pt x="14834" y="15111"/>
                  </a:cubicBezTo>
                  <a:cubicBezTo>
                    <a:pt x="15875" y="16210"/>
                    <a:pt x="16135" y="17125"/>
                    <a:pt x="15224" y="18315"/>
                  </a:cubicBezTo>
                  <a:cubicBezTo>
                    <a:pt x="14313" y="19504"/>
                    <a:pt x="12231" y="20969"/>
                    <a:pt x="9499" y="21243"/>
                  </a:cubicBezTo>
                  <a:cubicBezTo>
                    <a:pt x="6766" y="21518"/>
                    <a:pt x="3383" y="20603"/>
                    <a:pt x="0" y="19687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638" name="Line"/>
            <p:cNvSpPr/>
            <p:nvPr/>
          </p:nvSpPr>
          <p:spPr>
            <a:xfrm>
              <a:off x="8845549" y="6700240"/>
              <a:ext cx="289218" cy="4889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81" h="21600" fill="norm" stroke="1" extrusionOk="0">
                  <a:moveTo>
                    <a:pt x="12034" y="0"/>
                  </a:moveTo>
                  <a:cubicBezTo>
                    <a:pt x="14503" y="187"/>
                    <a:pt x="16971" y="374"/>
                    <a:pt x="18746" y="1356"/>
                  </a:cubicBezTo>
                  <a:cubicBezTo>
                    <a:pt x="20520" y="2338"/>
                    <a:pt x="21600" y="4114"/>
                    <a:pt x="20829" y="6312"/>
                  </a:cubicBezTo>
                  <a:cubicBezTo>
                    <a:pt x="20057" y="8509"/>
                    <a:pt x="17434" y="11127"/>
                    <a:pt x="14040" y="13605"/>
                  </a:cubicBezTo>
                  <a:cubicBezTo>
                    <a:pt x="10646" y="16083"/>
                    <a:pt x="6480" y="18421"/>
                    <a:pt x="4011" y="19730"/>
                  </a:cubicBezTo>
                  <a:cubicBezTo>
                    <a:pt x="1543" y="21039"/>
                    <a:pt x="771" y="21319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639" name="Line"/>
            <p:cNvSpPr/>
            <p:nvPr/>
          </p:nvSpPr>
          <p:spPr>
            <a:xfrm>
              <a:off x="4468965" y="6326906"/>
              <a:ext cx="310469" cy="35677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07" h="21167" fill="norm" stroke="1" extrusionOk="0">
                  <a:moveTo>
                    <a:pt x="18488" y="4066"/>
                  </a:moveTo>
                  <a:cubicBezTo>
                    <a:pt x="18050" y="2810"/>
                    <a:pt x="17612" y="1554"/>
                    <a:pt x="16518" y="801"/>
                  </a:cubicBezTo>
                  <a:cubicBezTo>
                    <a:pt x="15423" y="47"/>
                    <a:pt x="13672" y="-204"/>
                    <a:pt x="11775" y="173"/>
                  </a:cubicBezTo>
                  <a:cubicBezTo>
                    <a:pt x="9877" y="549"/>
                    <a:pt x="7834" y="1554"/>
                    <a:pt x="6302" y="3249"/>
                  </a:cubicBezTo>
                  <a:cubicBezTo>
                    <a:pt x="4769" y="4945"/>
                    <a:pt x="3748" y="7331"/>
                    <a:pt x="3529" y="9843"/>
                  </a:cubicBezTo>
                  <a:cubicBezTo>
                    <a:pt x="3310" y="12354"/>
                    <a:pt x="3893" y="14991"/>
                    <a:pt x="4915" y="16624"/>
                  </a:cubicBezTo>
                  <a:cubicBezTo>
                    <a:pt x="5937" y="18256"/>
                    <a:pt x="7396" y="18884"/>
                    <a:pt x="9512" y="19010"/>
                  </a:cubicBezTo>
                  <a:cubicBezTo>
                    <a:pt x="11629" y="19136"/>
                    <a:pt x="14402" y="18759"/>
                    <a:pt x="16299" y="18068"/>
                  </a:cubicBezTo>
                  <a:cubicBezTo>
                    <a:pt x="18196" y="17377"/>
                    <a:pt x="19218" y="16373"/>
                    <a:pt x="20021" y="14740"/>
                  </a:cubicBezTo>
                  <a:cubicBezTo>
                    <a:pt x="20823" y="13108"/>
                    <a:pt x="21407" y="10847"/>
                    <a:pt x="21407" y="9026"/>
                  </a:cubicBezTo>
                  <a:cubicBezTo>
                    <a:pt x="21407" y="7205"/>
                    <a:pt x="20823" y="5824"/>
                    <a:pt x="19802" y="4505"/>
                  </a:cubicBezTo>
                  <a:cubicBezTo>
                    <a:pt x="18780" y="3187"/>
                    <a:pt x="17321" y="1931"/>
                    <a:pt x="15715" y="1240"/>
                  </a:cubicBezTo>
                  <a:cubicBezTo>
                    <a:pt x="14110" y="549"/>
                    <a:pt x="12358" y="424"/>
                    <a:pt x="10169" y="1052"/>
                  </a:cubicBezTo>
                  <a:cubicBezTo>
                    <a:pt x="7980" y="1680"/>
                    <a:pt x="5353" y="3061"/>
                    <a:pt x="3602" y="4882"/>
                  </a:cubicBezTo>
                  <a:cubicBezTo>
                    <a:pt x="1850" y="6703"/>
                    <a:pt x="975" y="8963"/>
                    <a:pt x="464" y="11098"/>
                  </a:cubicBezTo>
                  <a:cubicBezTo>
                    <a:pt x="-47" y="13233"/>
                    <a:pt x="-193" y="15243"/>
                    <a:pt x="318" y="16812"/>
                  </a:cubicBezTo>
                  <a:cubicBezTo>
                    <a:pt x="829" y="18382"/>
                    <a:pt x="1996" y="19512"/>
                    <a:pt x="4112" y="20266"/>
                  </a:cubicBezTo>
                  <a:cubicBezTo>
                    <a:pt x="6229" y="21019"/>
                    <a:pt x="9293" y="21396"/>
                    <a:pt x="11993" y="21019"/>
                  </a:cubicBezTo>
                  <a:cubicBezTo>
                    <a:pt x="14693" y="20643"/>
                    <a:pt x="17029" y="19512"/>
                    <a:pt x="18561" y="17880"/>
                  </a:cubicBezTo>
                  <a:cubicBezTo>
                    <a:pt x="20093" y="16247"/>
                    <a:pt x="20823" y="14112"/>
                    <a:pt x="20750" y="11915"/>
                  </a:cubicBezTo>
                  <a:cubicBezTo>
                    <a:pt x="20677" y="9717"/>
                    <a:pt x="19802" y="7456"/>
                    <a:pt x="17977" y="5761"/>
                  </a:cubicBezTo>
                  <a:cubicBezTo>
                    <a:pt x="16153" y="4066"/>
                    <a:pt x="13380" y="2936"/>
                    <a:pt x="10899" y="2433"/>
                  </a:cubicBezTo>
                  <a:cubicBezTo>
                    <a:pt x="8418" y="1931"/>
                    <a:pt x="6229" y="2056"/>
                    <a:pt x="4039" y="218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pic>
          <p:nvPicPr>
            <p:cNvPr id="3640" name="Line Shape" descr="Line Shape"/>
            <p:cNvPicPr>
              <a:picLocks noChangeAspect="0"/>
            </p:cNvPicPr>
            <p:nvPr/>
          </p:nvPicPr>
          <p:blipFill>
            <a:blip r:embed="rId2">
              <a:extLst/>
            </a:blip>
            <a:stretch>
              <a:fillRect/>
            </a:stretch>
          </p:blipFill>
          <p:spPr>
            <a:xfrm>
              <a:off x="4736097" y="5990049"/>
              <a:ext cx="651021" cy="437142"/>
            </a:xfrm>
            <a:prstGeom prst="rect">
              <a:avLst/>
            </a:prstGeom>
            <a:effectLst/>
          </p:spPr>
        </p:pic>
        <p:pic>
          <p:nvPicPr>
            <p:cNvPr id="3642" name="Line Shape" descr="Line Shape"/>
            <p:cNvPicPr>
              <a:picLocks noChangeAspect="0"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5428733" y="5885324"/>
              <a:ext cx="326084" cy="167554"/>
            </a:xfrm>
            <a:prstGeom prst="rect">
              <a:avLst/>
            </a:prstGeom>
            <a:effectLst/>
          </p:spPr>
        </p:pic>
        <p:pic>
          <p:nvPicPr>
            <p:cNvPr id="3644" name="Line Shape" descr="Line Shape"/>
            <p:cNvPicPr>
              <a:picLocks noChangeAspect="0"/>
            </p:cNvPicPr>
            <p:nvPr/>
          </p:nvPicPr>
          <p:blipFill>
            <a:blip r:embed="rId4">
              <a:extLst/>
            </a:blip>
            <a:stretch>
              <a:fillRect/>
            </a:stretch>
          </p:blipFill>
          <p:spPr>
            <a:xfrm>
              <a:off x="5219699" y="6020790"/>
              <a:ext cx="173173" cy="152401"/>
            </a:xfrm>
            <a:prstGeom prst="rect">
              <a:avLst/>
            </a:prstGeom>
            <a:effectLst/>
          </p:spPr>
        </p:pic>
        <p:pic>
          <p:nvPicPr>
            <p:cNvPr id="3646" name="Line Shape" descr="Line Shape"/>
            <p:cNvPicPr>
              <a:picLocks noChangeAspect="0"/>
            </p:cNvPicPr>
            <p:nvPr/>
          </p:nvPicPr>
          <p:blipFill>
            <a:blip r:embed="rId5">
              <a:extLst/>
            </a:blip>
            <a:stretch>
              <a:fillRect/>
            </a:stretch>
          </p:blipFill>
          <p:spPr>
            <a:xfrm>
              <a:off x="679450" y="1182090"/>
              <a:ext cx="397934" cy="6565901"/>
            </a:xfrm>
            <a:prstGeom prst="rect">
              <a:avLst/>
            </a:prstGeom>
            <a:effectLst/>
          </p:spPr>
        </p:pic>
        <p:pic>
          <p:nvPicPr>
            <p:cNvPr id="3648" name="Line Shape" descr="Line Shape"/>
            <p:cNvPicPr>
              <a:picLocks noChangeAspect="0"/>
            </p:cNvPicPr>
            <p:nvPr/>
          </p:nvPicPr>
          <p:blipFill>
            <a:blip r:embed="rId6">
              <a:extLst/>
            </a:blip>
            <a:stretch>
              <a:fillRect/>
            </a:stretch>
          </p:blipFill>
          <p:spPr>
            <a:xfrm>
              <a:off x="12700" y="2017990"/>
              <a:ext cx="266700" cy="255354"/>
            </a:xfrm>
            <a:prstGeom prst="rect">
              <a:avLst/>
            </a:prstGeom>
            <a:effectLst/>
          </p:spPr>
        </p:pic>
        <p:pic>
          <p:nvPicPr>
            <p:cNvPr id="3650" name="Line Shape" descr="Line Shape"/>
            <p:cNvPicPr>
              <a:picLocks noChangeAspect="0"/>
            </p:cNvPicPr>
            <p:nvPr/>
          </p:nvPicPr>
          <p:blipFill>
            <a:blip r:embed="rId7">
              <a:extLst/>
            </a:blip>
            <a:stretch>
              <a:fillRect/>
            </a:stretch>
          </p:blipFill>
          <p:spPr>
            <a:xfrm>
              <a:off x="305808" y="2155377"/>
              <a:ext cx="81542" cy="218808"/>
            </a:xfrm>
            <a:prstGeom prst="rect">
              <a:avLst/>
            </a:prstGeom>
            <a:effectLst/>
          </p:spPr>
        </p:pic>
        <p:pic>
          <p:nvPicPr>
            <p:cNvPr id="3652" name="Line Shape" descr="Line Shape"/>
            <p:cNvPicPr>
              <a:picLocks noChangeAspect="0"/>
            </p:cNvPicPr>
            <p:nvPr/>
          </p:nvPicPr>
          <p:blipFill>
            <a:blip r:embed="rId8">
              <a:extLst/>
            </a:blip>
            <a:stretch>
              <a:fillRect/>
            </a:stretch>
          </p:blipFill>
          <p:spPr>
            <a:xfrm>
              <a:off x="409315" y="2182946"/>
              <a:ext cx="91013" cy="118268"/>
            </a:xfrm>
            <a:prstGeom prst="rect">
              <a:avLst/>
            </a:prstGeom>
            <a:effectLst/>
          </p:spPr>
        </p:pic>
        <p:pic>
          <p:nvPicPr>
            <p:cNvPr id="3654" name="Line Shape" descr="Line Shape"/>
            <p:cNvPicPr>
              <a:picLocks noChangeAspect="0"/>
            </p:cNvPicPr>
            <p:nvPr/>
          </p:nvPicPr>
          <p:blipFill>
            <a:blip r:embed="rId9">
              <a:extLst/>
            </a:blip>
            <a:stretch>
              <a:fillRect/>
            </a:stretch>
          </p:blipFill>
          <p:spPr>
            <a:xfrm>
              <a:off x="544479" y="2159990"/>
              <a:ext cx="102181" cy="112185"/>
            </a:xfrm>
            <a:prstGeom prst="rect">
              <a:avLst/>
            </a:prstGeom>
            <a:effectLst/>
          </p:spPr>
        </p:pic>
        <p:pic>
          <p:nvPicPr>
            <p:cNvPr id="3656" name="Line Shape" descr="Line Shape"/>
            <p:cNvPicPr>
              <a:picLocks noChangeAspect="0"/>
            </p:cNvPicPr>
            <p:nvPr/>
          </p:nvPicPr>
          <p:blipFill>
            <a:blip r:embed="rId10">
              <a:extLst/>
            </a:blip>
            <a:stretch>
              <a:fillRect/>
            </a:stretch>
          </p:blipFill>
          <p:spPr>
            <a:xfrm>
              <a:off x="247650" y="1817090"/>
              <a:ext cx="82550" cy="120651"/>
            </a:xfrm>
            <a:prstGeom prst="rect">
              <a:avLst/>
            </a:prstGeom>
            <a:effectLst/>
          </p:spPr>
        </p:pic>
        <p:pic>
          <p:nvPicPr>
            <p:cNvPr id="3658" name="Line Shape" descr="Line Shape"/>
            <p:cNvPicPr>
              <a:picLocks noChangeAspect="0"/>
            </p:cNvPicPr>
            <p:nvPr/>
          </p:nvPicPr>
          <p:blipFill>
            <a:blip r:embed="rId11">
              <a:extLst/>
            </a:blip>
            <a:stretch>
              <a:fillRect/>
            </a:stretch>
          </p:blipFill>
          <p:spPr>
            <a:xfrm>
              <a:off x="533400" y="1719829"/>
              <a:ext cx="234334" cy="624312"/>
            </a:xfrm>
            <a:prstGeom prst="rect">
              <a:avLst/>
            </a:prstGeom>
            <a:effectLst/>
          </p:spPr>
        </p:pic>
        <p:pic>
          <p:nvPicPr>
            <p:cNvPr id="3660" name="Line Line" descr="Line Line"/>
            <p:cNvPicPr>
              <a:picLocks noChangeAspect="0"/>
            </p:cNvPicPr>
            <p:nvPr/>
          </p:nvPicPr>
          <p:blipFill>
            <a:blip r:embed="rId12">
              <a:extLst/>
            </a:blip>
            <a:stretch>
              <a:fillRect/>
            </a:stretch>
          </p:blipFill>
          <p:spPr>
            <a:xfrm>
              <a:off x="6350" y="4445990"/>
              <a:ext cx="82550" cy="146051"/>
            </a:xfrm>
            <a:prstGeom prst="rect">
              <a:avLst/>
            </a:prstGeom>
            <a:effectLst/>
          </p:spPr>
        </p:pic>
        <p:pic>
          <p:nvPicPr>
            <p:cNvPr id="3662" name="Line Shape" descr="Line Shape"/>
            <p:cNvPicPr>
              <a:picLocks noChangeAspect="0"/>
            </p:cNvPicPr>
            <p:nvPr/>
          </p:nvPicPr>
          <p:blipFill>
            <a:blip r:embed="rId13">
              <a:extLst/>
            </a:blip>
            <a:stretch>
              <a:fillRect/>
            </a:stretch>
          </p:blipFill>
          <p:spPr>
            <a:xfrm>
              <a:off x="-12700" y="4344390"/>
              <a:ext cx="65218" cy="62366"/>
            </a:xfrm>
            <a:prstGeom prst="rect">
              <a:avLst/>
            </a:prstGeom>
            <a:effectLst/>
          </p:spPr>
        </p:pic>
        <p:pic>
          <p:nvPicPr>
            <p:cNvPr id="3664" name="Line Shape" descr="Line Shape"/>
            <p:cNvPicPr>
              <a:picLocks noChangeAspect="0"/>
            </p:cNvPicPr>
            <p:nvPr/>
          </p:nvPicPr>
          <p:blipFill>
            <a:blip r:embed="rId14">
              <a:extLst/>
            </a:blip>
            <a:stretch>
              <a:fillRect/>
            </a:stretch>
          </p:blipFill>
          <p:spPr>
            <a:xfrm>
              <a:off x="95250" y="4223740"/>
              <a:ext cx="152400" cy="82551"/>
            </a:xfrm>
            <a:prstGeom prst="rect">
              <a:avLst/>
            </a:prstGeom>
            <a:effectLst/>
          </p:spPr>
        </p:pic>
        <p:pic>
          <p:nvPicPr>
            <p:cNvPr id="3666" name="Line Shape" descr="Line Shape"/>
            <p:cNvPicPr>
              <a:picLocks noChangeAspect="0"/>
            </p:cNvPicPr>
            <p:nvPr/>
          </p:nvPicPr>
          <p:blipFill>
            <a:blip r:embed="rId15">
              <a:extLst/>
            </a:blip>
            <a:stretch>
              <a:fillRect/>
            </a:stretch>
          </p:blipFill>
          <p:spPr>
            <a:xfrm>
              <a:off x="184150" y="4261840"/>
              <a:ext cx="133350" cy="139701"/>
            </a:xfrm>
            <a:prstGeom prst="rect">
              <a:avLst/>
            </a:prstGeom>
            <a:effectLst/>
          </p:spPr>
        </p:pic>
        <p:pic>
          <p:nvPicPr>
            <p:cNvPr id="3668" name="Line Shape" descr="Line Shape"/>
            <p:cNvPicPr>
              <a:picLocks noChangeAspect="0"/>
            </p:cNvPicPr>
            <p:nvPr/>
          </p:nvPicPr>
          <p:blipFill>
            <a:blip r:embed="rId16">
              <a:extLst/>
            </a:blip>
            <a:stretch>
              <a:fillRect/>
            </a:stretch>
          </p:blipFill>
          <p:spPr>
            <a:xfrm>
              <a:off x="279400" y="4010190"/>
              <a:ext cx="222766" cy="298491"/>
            </a:xfrm>
            <a:prstGeom prst="rect">
              <a:avLst/>
            </a:prstGeom>
            <a:effectLst/>
          </p:spPr>
        </p:pic>
        <p:pic>
          <p:nvPicPr>
            <p:cNvPr id="3670" name="Line Shape" descr="Line Shape"/>
            <p:cNvPicPr>
              <a:picLocks noChangeAspect="0"/>
            </p:cNvPicPr>
            <p:nvPr/>
          </p:nvPicPr>
          <p:blipFill>
            <a:blip r:embed="rId17">
              <a:extLst/>
            </a:blip>
            <a:stretch>
              <a:fillRect/>
            </a:stretch>
          </p:blipFill>
          <p:spPr>
            <a:xfrm>
              <a:off x="381000" y="3929399"/>
              <a:ext cx="214989" cy="341238"/>
            </a:xfrm>
            <a:prstGeom prst="rect">
              <a:avLst/>
            </a:prstGeom>
            <a:effectLst/>
          </p:spPr>
        </p:pic>
        <p:pic>
          <p:nvPicPr>
            <p:cNvPr id="3672" name="Line Shape" descr="Line Shape"/>
            <p:cNvPicPr>
              <a:picLocks noChangeAspect="0"/>
            </p:cNvPicPr>
            <p:nvPr/>
          </p:nvPicPr>
          <p:blipFill>
            <a:blip r:embed="rId18">
              <a:extLst/>
            </a:blip>
            <a:stretch>
              <a:fillRect/>
            </a:stretch>
          </p:blipFill>
          <p:spPr>
            <a:xfrm>
              <a:off x="488950" y="3849090"/>
              <a:ext cx="197977" cy="508001"/>
            </a:xfrm>
            <a:prstGeom prst="rect">
              <a:avLst/>
            </a:prstGeom>
            <a:effectLst/>
          </p:spPr>
        </p:pic>
        <p:pic>
          <p:nvPicPr>
            <p:cNvPr id="3674" name="Line Shape" descr="Line Shape"/>
            <p:cNvPicPr>
              <a:picLocks noChangeAspect="0"/>
            </p:cNvPicPr>
            <p:nvPr/>
          </p:nvPicPr>
          <p:blipFill>
            <a:blip r:embed="rId19">
              <a:extLst/>
            </a:blip>
            <a:stretch>
              <a:fillRect/>
            </a:stretch>
          </p:blipFill>
          <p:spPr>
            <a:xfrm>
              <a:off x="167565" y="2478499"/>
              <a:ext cx="226135" cy="87893"/>
            </a:xfrm>
            <a:prstGeom prst="rect">
              <a:avLst/>
            </a:prstGeom>
            <a:effectLst/>
          </p:spPr>
        </p:pic>
        <p:pic>
          <p:nvPicPr>
            <p:cNvPr id="3676" name="Line Line" descr="Line Line"/>
            <p:cNvPicPr>
              <a:picLocks noChangeAspect="0"/>
            </p:cNvPicPr>
            <p:nvPr/>
          </p:nvPicPr>
          <p:blipFill>
            <a:blip r:embed="rId20">
              <a:extLst/>
            </a:blip>
            <a:stretch>
              <a:fillRect/>
            </a:stretch>
          </p:blipFill>
          <p:spPr>
            <a:xfrm>
              <a:off x="292100" y="2540990"/>
              <a:ext cx="127000" cy="38101"/>
            </a:xfrm>
            <a:prstGeom prst="rect">
              <a:avLst/>
            </a:prstGeom>
            <a:effectLst/>
          </p:spPr>
        </p:pic>
        <p:pic>
          <p:nvPicPr>
            <p:cNvPr id="3678" name="Line Shape" descr="Line Shape"/>
            <p:cNvPicPr>
              <a:picLocks noChangeAspect="0"/>
            </p:cNvPicPr>
            <p:nvPr/>
          </p:nvPicPr>
          <p:blipFill>
            <a:blip r:embed="rId21">
              <a:extLst/>
            </a:blip>
            <a:stretch>
              <a:fillRect/>
            </a:stretch>
          </p:blipFill>
          <p:spPr>
            <a:xfrm>
              <a:off x="463550" y="2491186"/>
              <a:ext cx="247650" cy="68856"/>
            </a:xfrm>
            <a:prstGeom prst="rect">
              <a:avLst/>
            </a:prstGeom>
            <a:effectLst/>
          </p:spPr>
        </p:pic>
      </p:grpSp>
      <p:grpSp>
        <p:nvGrpSpPr>
          <p:cNvPr id="3769" name="Drawing"/>
          <p:cNvGrpSpPr/>
          <p:nvPr/>
        </p:nvGrpSpPr>
        <p:grpSpPr>
          <a:xfrm>
            <a:off x="641349" y="3695700"/>
            <a:ext cx="2908301" cy="3558928"/>
            <a:chOff x="-12699" y="-12700"/>
            <a:chExt cx="2908300" cy="3558927"/>
          </a:xfrm>
        </p:grpSpPr>
        <p:pic>
          <p:nvPicPr>
            <p:cNvPr id="3681" name="Line Shape" descr="Line Shape"/>
            <p:cNvPicPr>
              <a:picLocks noChangeAspect="0"/>
            </p:cNvPicPr>
            <p:nvPr/>
          </p:nvPicPr>
          <p:blipFill>
            <a:blip r:embed="rId22">
              <a:extLst/>
            </a:blip>
            <a:stretch>
              <a:fillRect/>
            </a:stretch>
          </p:blipFill>
          <p:spPr>
            <a:xfrm>
              <a:off x="120382" y="228131"/>
              <a:ext cx="184419" cy="406375"/>
            </a:xfrm>
            <a:prstGeom prst="rect">
              <a:avLst/>
            </a:prstGeom>
            <a:effectLst/>
          </p:spPr>
        </p:pic>
        <p:pic>
          <p:nvPicPr>
            <p:cNvPr id="3683" name="Line Shape" descr="Line Shape"/>
            <p:cNvPicPr>
              <a:picLocks noChangeAspect="0"/>
            </p:cNvPicPr>
            <p:nvPr/>
          </p:nvPicPr>
          <p:blipFill>
            <a:blip r:embed="rId23">
              <a:extLst/>
            </a:blip>
            <a:stretch>
              <a:fillRect/>
            </a:stretch>
          </p:blipFill>
          <p:spPr>
            <a:xfrm>
              <a:off x="358493" y="527050"/>
              <a:ext cx="35208" cy="209550"/>
            </a:xfrm>
            <a:prstGeom prst="rect">
              <a:avLst/>
            </a:prstGeom>
            <a:effectLst/>
          </p:spPr>
        </p:pic>
        <p:pic>
          <p:nvPicPr>
            <p:cNvPr id="3685" name="Line Shape" descr="Line Shape"/>
            <p:cNvPicPr>
              <a:picLocks noChangeAspect="0"/>
            </p:cNvPicPr>
            <p:nvPr/>
          </p:nvPicPr>
          <p:blipFill>
            <a:blip r:embed="rId24">
              <a:extLst/>
            </a:blip>
            <a:stretch>
              <a:fillRect/>
            </a:stretch>
          </p:blipFill>
          <p:spPr>
            <a:xfrm>
              <a:off x="552450" y="324379"/>
              <a:ext cx="300567" cy="177271"/>
            </a:xfrm>
            <a:prstGeom prst="rect">
              <a:avLst/>
            </a:prstGeom>
            <a:effectLst/>
          </p:spPr>
        </p:pic>
        <p:pic>
          <p:nvPicPr>
            <p:cNvPr id="3687" name="Line Shape" descr="Line Shape"/>
            <p:cNvPicPr>
              <a:picLocks noChangeAspect="0"/>
            </p:cNvPicPr>
            <p:nvPr/>
          </p:nvPicPr>
          <p:blipFill>
            <a:blip r:embed="rId25">
              <a:extLst/>
            </a:blip>
            <a:stretch>
              <a:fillRect/>
            </a:stretch>
          </p:blipFill>
          <p:spPr>
            <a:xfrm>
              <a:off x="891936" y="86320"/>
              <a:ext cx="206615" cy="491530"/>
            </a:xfrm>
            <a:prstGeom prst="rect">
              <a:avLst/>
            </a:prstGeom>
            <a:effectLst/>
          </p:spPr>
        </p:pic>
        <p:pic>
          <p:nvPicPr>
            <p:cNvPr id="3689" name="Line Shape" descr="Line Shape"/>
            <p:cNvPicPr>
              <a:picLocks noChangeAspect="0"/>
            </p:cNvPicPr>
            <p:nvPr/>
          </p:nvPicPr>
          <p:blipFill>
            <a:blip r:embed="rId26">
              <a:extLst/>
            </a:blip>
            <a:stretch>
              <a:fillRect/>
            </a:stretch>
          </p:blipFill>
          <p:spPr>
            <a:xfrm>
              <a:off x="1111250" y="180133"/>
              <a:ext cx="228601" cy="262648"/>
            </a:xfrm>
            <a:prstGeom prst="rect">
              <a:avLst/>
            </a:prstGeom>
            <a:effectLst/>
          </p:spPr>
        </p:pic>
        <p:pic>
          <p:nvPicPr>
            <p:cNvPr id="3691" name="Line Line" descr="Line Line"/>
            <p:cNvPicPr>
              <a:picLocks noChangeAspect="0"/>
            </p:cNvPicPr>
            <p:nvPr/>
          </p:nvPicPr>
          <p:blipFill>
            <a:blip r:embed="rId27">
              <a:extLst/>
            </a:blip>
            <a:stretch>
              <a:fillRect/>
            </a:stretch>
          </p:blipFill>
          <p:spPr>
            <a:xfrm>
              <a:off x="1390650" y="311150"/>
              <a:ext cx="63501" cy="133350"/>
            </a:xfrm>
            <a:prstGeom prst="rect">
              <a:avLst/>
            </a:prstGeom>
            <a:effectLst/>
          </p:spPr>
        </p:pic>
        <p:pic>
          <p:nvPicPr>
            <p:cNvPr id="3693" name="Line Line" descr="Line Line"/>
            <p:cNvPicPr>
              <a:picLocks noChangeAspect="0"/>
            </p:cNvPicPr>
            <p:nvPr/>
          </p:nvPicPr>
          <p:blipFill>
            <a:blip r:embed="rId28">
              <a:extLst/>
            </a:blip>
            <a:stretch>
              <a:fillRect/>
            </a:stretch>
          </p:blipFill>
          <p:spPr>
            <a:xfrm>
              <a:off x="1339850" y="-12700"/>
              <a:ext cx="57151" cy="165100"/>
            </a:xfrm>
            <a:prstGeom prst="rect">
              <a:avLst/>
            </a:prstGeom>
            <a:effectLst/>
          </p:spPr>
        </p:pic>
        <p:pic>
          <p:nvPicPr>
            <p:cNvPr id="3695" name="Line Line" descr="Line Line"/>
            <p:cNvPicPr>
              <a:picLocks noChangeAspect="0"/>
            </p:cNvPicPr>
            <p:nvPr/>
          </p:nvPicPr>
          <p:blipFill>
            <a:blip r:embed="rId29">
              <a:extLst/>
            </a:blip>
            <a:stretch>
              <a:fillRect/>
            </a:stretch>
          </p:blipFill>
          <p:spPr>
            <a:xfrm>
              <a:off x="1524000" y="298450"/>
              <a:ext cx="50801" cy="107950"/>
            </a:xfrm>
            <a:prstGeom prst="rect">
              <a:avLst/>
            </a:prstGeom>
            <a:effectLst/>
          </p:spPr>
        </p:pic>
        <p:pic>
          <p:nvPicPr>
            <p:cNvPr id="3697" name="Line Line" descr="Line Line"/>
            <p:cNvPicPr>
              <a:picLocks noChangeAspect="0"/>
            </p:cNvPicPr>
            <p:nvPr/>
          </p:nvPicPr>
          <p:blipFill>
            <a:blip r:embed="rId30">
              <a:extLst/>
            </a:blip>
            <a:stretch>
              <a:fillRect/>
            </a:stretch>
          </p:blipFill>
          <p:spPr>
            <a:xfrm>
              <a:off x="1708150" y="266700"/>
              <a:ext cx="114301" cy="50800"/>
            </a:xfrm>
            <a:prstGeom prst="rect">
              <a:avLst/>
            </a:prstGeom>
            <a:effectLst/>
          </p:spPr>
        </p:pic>
        <p:pic>
          <p:nvPicPr>
            <p:cNvPr id="3699" name="Line Line" descr="Line Line"/>
            <p:cNvPicPr>
              <a:picLocks noChangeAspect="0"/>
            </p:cNvPicPr>
            <p:nvPr/>
          </p:nvPicPr>
          <p:blipFill>
            <a:blip r:embed="rId31">
              <a:extLst/>
            </a:blip>
            <a:stretch>
              <a:fillRect/>
            </a:stretch>
          </p:blipFill>
          <p:spPr>
            <a:xfrm>
              <a:off x="1892300" y="196850"/>
              <a:ext cx="88901" cy="50800"/>
            </a:xfrm>
            <a:prstGeom prst="rect">
              <a:avLst/>
            </a:prstGeom>
            <a:effectLst/>
          </p:spPr>
        </p:pic>
        <p:pic>
          <p:nvPicPr>
            <p:cNvPr id="3701" name="Line Line" descr="Line Line"/>
            <p:cNvPicPr>
              <a:picLocks noChangeAspect="0"/>
            </p:cNvPicPr>
            <p:nvPr/>
          </p:nvPicPr>
          <p:blipFill>
            <a:blip r:embed="rId32">
              <a:extLst/>
            </a:blip>
            <a:stretch>
              <a:fillRect/>
            </a:stretch>
          </p:blipFill>
          <p:spPr>
            <a:xfrm>
              <a:off x="2076450" y="139700"/>
              <a:ext cx="44451" cy="44450"/>
            </a:xfrm>
            <a:prstGeom prst="rect">
              <a:avLst/>
            </a:prstGeom>
            <a:effectLst/>
          </p:spPr>
        </p:pic>
        <p:pic>
          <p:nvPicPr>
            <p:cNvPr id="3703" name="Line Line" descr="Line Line"/>
            <p:cNvPicPr>
              <a:picLocks noChangeAspect="0"/>
            </p:cNvPicPr>
            <p:nvPr/>
          </p:nvPicPr>
          <p:blipFill>
            <a:blip r:embed="rId33">
              <a:extLst/>
            </a:blip>
            <a:stretch>
              <a:fillRect/>
            </a:stretch>
          </p:blipFill>
          <p:spPr>
            <a:xfrm>
              <a:off x="2108200" y="158750"/>
              <a:ext cx="57151" cy="114300"/>
            </a:xfrm>
            <a:prstGeom prst="rect">
              <a:avLst/>
            </a:prstGeom>
            <a:effectLst/>
          </p:spPr>
        </p:pic>
        <p:pic>
          <p:nvPicPr>
            <p:cNvPr id="3705" name="Line Shape" descr="Line Shape"/>
            <p:cNvPicPr>
              <a:picLocks noChangeAspect="0"/>
            </p:cNvPicPr>
            <p:nvPr/>
          </p:nvPicPr>
          <p:blipFill>
            <a:blip r:embed="rId34">
              <a:extLst/>
            </a:blip>
            <a:stretch>
              <a:fillRect/>
            </a:stretch>
          </p:blipFill>
          <p:spPr>
            <a:xfrm>
              <a:off x="-12700" y="1577748"/>
              <a:ext cx="298450" cy="565609"/>
            </a:xfrm>
            <a:prstGeom prst="rect">
              <a:avLst/>
            </a:prstGeom>
            <a:effectLst/>
          </p:spPr>
        </p:pic>
        <p:pic>
          <p:nvPicPr>
            <p:cNvPr id="3707" name="Line Shape" descr="Line Shape"/>
            <p:cNvPicPr>
              <a:picLocks noChangeAspect="0"/>
            </p:cNvPicPr>
            <p:nvPr/>
          </p:nvPicPr>
          <p:blipFill>
            <a:blip r:embed="rId35">
              <a:extLst/>
            </a:blip>
            <a:stretch>
              <a:fillRect/>
            </a:stretch>
          </p:blipFill>
          <p:spPr>
            <a:xfrm>
              <a:off x="6350" y="1835150"/>
              <a:ext cx="234950" cy="171450"/>
            </a:xfrm>
            <a:prstGeom prst="rect">
              <a:avLst/>
            </a:prstGeom>
            <a:effectLst/>
          </p:spPr>
        </p:pic>
        <p:pic>
          <p:nvPicPr>
            <p:cNvPr id="3709" name="Line Shape" descr="Line Shape"/>
            <p:cNvPicPr>
              <a:picLocks noChangeAspect="0"/>
            </p:cNvPicPr>
            <p:nvPr/>
          </p:nvPicPr>
          <p:blipFill>
            <a:blip r:embed="rId36">
              <a:extLst/>
            </a:blip>
            <a:stretch>
              <a:fillRect/>
            </a:stretch>
          </p:blipFill>
          <p:spPr>
            <a:xfrm>
              <a:off x="324796" y="1479550"/>
              <a:ext cx="284805" cy="616442"/>
            </a:xfrm>
            <a:prstGeom prst="rect">
              <a:avLst/>
            </a:prstGeom>
            <a:effectLst/>
          </p:spPr>
        </p:pic>
        <p:pic>
          <p:nvPicPr>
            <p:cNvPr id="3711" name="Line Shape" descr="Line Shape"/>
            <p:cNvPicPr>
              <a:picLocks noChangeAspect="0"/>
            </p:cNvPicPr>
            <p:nvPr/>
          </p:nvPicPr>
          <p:blipFill>
            <a:blip r:embed="rId37">
              <a:extLst/>
            </a:blip>
            <a:stretch>
              <a:fillRect/>
            </a:stretch>
          </p:blipFill>
          <p:spPr>
            <a:xfrm>
              <a:off x="679450" y="1525881"/>
              <a:ext cx="223381" cy="740073"/>
            </a:xfrm>
            <a:prstGeom prst="rect">
              <a:avLst/>
            </a:prstGeom>
            <a:effectLst/>
          </p:spPr>
        </p:pic>
        <p:pic>
          <p:nvPicPr>
            <p:cNvPr id="3713" name="Line Shape" descr="Line Shape"/>
            <p:cNvPicPr>
              <a:picLocks noChangeAspect="0"/>
            </p:cNvPicPr>
            <p:nvPr/>
          </p:nvPicPr>
          <p:blipFill>
            <a:blip r:embed="rId38">
              <a:extLst/>
            </a:blip>
            <a:stretch>
              <a:fillRect/>
            </a:stretch>
          </p:blipFill>
          <p:spPr>
            <a:xfrm>
              <a:off x="943887" y="1703754"/>
              <a:ext cx="262614" cy="182197"/>
            </a:xfrm>
            <a:prstGeom prst="rect">
              <a:avLst/>
            </a:prstGeom>
            <a:effectLst/>
          </p:spPr>
        </p:pic>
        <p:pic>
          <p:nvPicPr>
            <p:cNvPr id="3715" name="Line Shape" descr="Line Shape"/>
            <p:cNvPicPr>
              <a:picLocks noChangeAspect="0"/>
            </p:cNvPicPr>
            <p:nvPr/>
          </p:nvPicPr>
          <p:blipFill>
            <a:blip r:embed="rId39">
              <a:extLst/>
            </a:blip>
            <a:stretch>
              <a:fillRect/>
            </a:stretch>
          </p:blipFill>
          <p:spPr>
            <a:xfrm>
              <a:off x="1088760" y="1606550"/>
              <a:ext cx="54241" cy="368300"/>
            </a:xfrm>
            <a:prstGeom prst="rect">
              <a:avLst/>
            </a:prstGeom>
            <a:effectLst/>
          </p:spPr>
        </p:pic>
        <p:pic>
          <p:nvPicPr>
            <p:cNvPr id="3717" name="Line Shape" descr="Line Shape"/>
            <p:cNvPicPr>
              <a:picLocks noChangeAspect="0"/>
            </p:cNvPicPr>
            <p:nvPr/>
          </p:nvPicPr>
          <p:blipFill>
            <a:blip r:embed="rId40">
              <a:extLst/>
            </a:blip>
            <a:stretch>
              <a:fillRect/>
            </a:stretch>
          </p:blipFill>
          <p:spPr>
            <a:xfrm>
              <a:off x="1220808" y="1299487"/>
              <a:ext cx="201592" cy="418278"/>
            </a:xfrm>
            <a:prstGeom prst="rect">
              <a:avLst/>
            </a:prstGeom>
            <a:effectLst/>
          </p:spPr>
        </p:pic>
        <p:pic>
          <p:nvPicPr>
            <p:cNvPr id="3719" name="Line Shape" descr="Line Shape"/>
            <p:cNvPicPr>
              <a:picLocks noChangeAspect="0"/>
            </p:cNvPicPr>
            <p:nvPr/>
          </p:nvPicPr>
          <p:blipFill>
            <a:blip r:embed="rId41">
              <a:extLst/>
            </a:blip>
            <a:stretch>
              <a:fillRect/>
            </a:stretch>
          </p:blipFill>
          <p:spPr>
            <a:xfrm>
              <a:off x="1353494" y="1338327"/>
              <a:ext cx="220513" cy="313871"/>
            </a:xfrm>
            <a:prstGeom prst="rect">
              <a:avLst/>
            </a:prstGeom>
            <a:effectLst/>
          </p:spPr>
        </p:pic>
        <p:pic>
          <p:nvPicPr>
            <p:cNvPr id="3721" name="Line Shape" descr="Line Shape"/>
            <p:cNvPicPr>
              <a:picLocks noChangeAspect="0"/>
            </p:cNvPicPr>
            <p:nvPr/>
          </p:nvPicPr>
          <p:blipFill>
            <a:blip r:embed="rId42">
              <a:extLst/>
            </a:blip>
            <a:stretch>
              <a:fillRect/>
            </a:stretch>
          </p:blipFill>
          <p:spPr>
            <a:xfrm>
              <a:off x="1524000" y="1182344"/>
              <a:ext cx="194534" cy="462306"/>
            </a:xfrm>
            <a:prstGeom prst="rect">
              <a:avLst/>
            </a:prstGeom>
            <a:effectLst/>
          </p:spPr>
        </p:pic>
        <p:pic>
          <p:nvPicPr>
            <p:cNvPr id="3723" name="Line Shape" descr="Line Shape"/>
            <p:cNvPicPr>
              <a:picLocks noChangeAspect="0"/>
            </p:cNvPicPr>
            <p:nvPr/>
          </p:nvPicPr>
          <p:blipFill>
            <a:blip r:embed="rId43">
              <a:extLst/>
            </a:blip>
            <a:stretch>
              <a:fillRect/>
            </a:stretch>
          </p:blipFill>
          <p:spPr>
            <a:xfrm>
              <a:off x="1657350" y="910549"/>
              <a:ext cx="427024" cy="778551"/>
            </a:xfrm>
            <a:prstGeom prst="rect">
              <a:avLst/>
            </a:prstGeom>
            <a:effectLst/>
          </p:spPr>
        </p:pic>
        <p:pic>
          <p:nvPicPr>
            <p:cNvPr id="3725" name="Line Shape" descr="Line Shape"/>
            <p:cNvPicPr>
              <a:picLocks noChangeAspect="0"/>
            </p:cNvPicPr>
            <p:nvPr/>
          </p:nvPicPr>
          <p:blipFill>
            <a:blip r:embed="rId44">
              <a:extLst/>
            </a:blip>
            <a:stretch>
              <a:fillRect/>
            </a:stretch>
          </p:blipFill>
          <p:spPr>
            <a:xfrm>
              <a:off x="317500" y="2952750"/>
              <a:ext cx="209551" cy="95250"/>
            </a:xfrm>
            <a:prstGeom prst="rect">
              <a:avLst/>
            </a:prstGeom>
            <a:effectLst/>
          </p:spPr>
        </p:pic>
        <p:pic>
          <p:nvPicPr>
            <p:cNvPr id="3727" name="Line Shape" descr="Line Shape"/>
            <p:cNvPicPr>
              <a:picLocks noChangeAspect="0"/>
            </p:cNvPicPr>
            <p:nvPr/>
          </p:nvPicPr>
          <p:blipFill>
            <a:blip r:embed="rId45">
              <a:extLst/>
            </a:blip>
            <a:stretch>
              <a:fillRect/>
            </a:stretch>
          </p:blipFill>
          <p:spPr>
            <a:xfrm>
              <a:off x="400050" y="3098800"/>
              <a:ext cx="184151" cy="133350"/>
            </a:xfrm>
            <a:prstGeom prst="rect">
              <a:avLst/>
            </a:prstGeom>
            <a:effectLst/>
          </p:spPr>
        </p:pic>
        <p:pic>
          <p:nvPicPr>
            <p:cNvPr id="3729" name="Line Shape" descr="Line Shape"/>
            <p:cNvPicPr>
              <a:picLocks noChangeAspect="0"/>
            </p:cNvPicPr>
            <p:nvPr/>
          </p:nvPicPr>
          <p:blipFill>
            <a:blip r:embed="rId46">
              <a:extLst/>
            </a:blip>
            <a:stretch>
              <a:fillRect/>
            </a:stretch>
          </p:blipFill>
          <p:spPr>
            <a:xfrm>
              <a:off x="755650" y="2647950"/>
              <a:ext cx="203200" cy="330200"/>
            </a:xfrm>
            <a:prstGeom prst="rect">
              <a:avLst/>
            </a:prstGeom>
            <a:effectLst/>
          </p:spPr>
        </p:pic>
        <p:pic>
          <p:nvPicPr>
            <p:cNvPr id="3731" name="Line Shape" descr="Line Shape"/>
            <p:cNvPicPr>
              <a:picLocks noChangeAspect="0"/>
            </p:cNvPicPr>
            <p:nvPr/>
          </p:nvPicPr>
          <p:blipFill>
            <a:blip r:embed="rId47">
              <a:extLst/>
            </a:blip>
            <a:stretch>
              <a:fillRect/>
            </a:stretch>
          </p:blipFill>
          <p:spPr>
            <a:xfrm>
              <a:off x="831850" y="2984500"/>
              <a:ext cx="336550" cy="177800"/>
            </a:xfrm>
            <a:prstGeom prst="rect">
              <a:avLst/>
            </a:prstGeom>
            <a:effectLst/>
          </p:spPr>
        </p:pic>
        <p:pic>
          <p:nvPicPr>
            <p:cNvPr id="3733" name="Line Shape" descr="Line Shape"/>
            <p:cNvPicPr>
              <a:picLocks noChangeAspect="0"/>
            </p:cNvPicPr>
            <p:nvPr/>
          </p:nvPicPr>
          <p:blipFill>
            <a:blip r:embed="rId48">
              <a:extLst/>
            </a:blip>
            <a:stretch>
              <a:fillRect/>
            </a:stretch>
          </p:blipFill>
          <p:spPr>
            <a:xfrm>
              <a:off x="959761" y="3232150"/>
              <a:ext cx="135874" cy="314078"/>
            </a:xfrm>
            <a:prstGeom prst="rect">
              <a:avLst/>
            </a:prstGeom>
            <a:effectLst/>
          </p:spPr>
        </p:pic>
        <p:pic>
          <p:nvPicPr>
            <p:cNvPr id="3735" name="Line Shape" descr="Line Shape"/>
            <p:cNvPicPr>
              <a:picLocks noChangeAspect="0"/>
            </p:cNvPicPr>
            <p:nvPr/>
          </p:nvPicPr>
          <p:blipFill>
            <a:blip r:embed="rId49">
              <a:extLst/>
            </a:blip>
            <a:stretch>
              <a:fillRect/>
            </a:stretch>
          </p:blipFill>
          <p:spPr>
            <a:xfrm>
              <a:off x="1134397" y="3184435"/>
              <a:ext cx="171078" cy="236084"/>
            </a:xfrm>
            <a:prstGeom prst="rect">
              <a:avLst/>
            </a:prstGeom>
            <a:effectLst/>
          </p:spPr>
        </p:pic>
        <p:pic>
          <p:nvPicPr>
            <p:cNvPr id="3737" name="Line Shape" descr="Line Shape"/>
            <p:cNvPicPr>
              <a:picLocks noChangeAspect="0"/>
            </p:cNvPicPr>
            <p:nvPr/>
          </p:nvPicPr>
          <p:blipFill>
            <a:blip r:embed="rId50">
              <a:extLst/>
            </a:blip>
            <a:stretch>
              <a:fillRect/>
            </a:stretch>
          </p:blipFill>
          <p:spPr>
            <a:xfrm>
              <a:off x="1341551" y="3071659"/>
              <a:ext cx="154654" cy="202245"/>
            </a:xfrm>
            <a:prstGeom prst="rect">
              <a:avLst/>
            </a:prstGeom>
            <a:effectLst/>
          </p:spPr>
        </p:pic>
        <p:pic>
          <p:nvPicPr>
            <p:cNvPr id="3739" name="Line Shape" descr="Line Shape"/>
            <p:cNvPicPr>
              <a:picLocks noChangeAspect="0"/>
            </p:cNvPicPr>
            <p:nvPr/>
          </p:nvPicPr>
          <p:blipFill>
            <a:blip r:embed="rId51">
              <a:extLst/>
            </a:blip>
            <a:stretch>
              <a:fillRect/>
            </a:stretch>
          </p:blipFill>
          <p:spPr>
            <a:xfrm>
              <a:off x="1355560" y="2410188"/>
              <a:ext cx="263690" cy="406184"/>
            </a:xfrm>
            <a:prstGeom prst="rect">
              <a:avLst/>
            </a:prstGeom>
            <a:effectLst/>
          </p:spPr>
        </p:pic>
        <p:pic>
          <p:nvPicPr>
            <p:cNvPr id="3741" name="Line Shape" descr="Line Shape"/>
            <p:cNvPicPr>
              <a:picLocks noChangeAspect="0"/>
            </p:cNvPicPr>
            <p:nvPr/>
          </p:nvPicPr>
          <p:blipFill>
            <a:blip r:embed="rId52">
              <a:extLst/>
            </a:blip>
            <a:stretch>
              <a:fillRect/>
            </a:stretch>
          </p:blipFill>
          <p:spPr>
            <a:xfrm>
              <a:off x="1631950" y="2393950"/>
              <a:ext cx="152401" cy="247650"/>
            </a:xfrm>
            <a:prstGeom prst="rect">
              <a:avLst/>
            </a:prstGeom>
            <a:effectLst/>
          </p:spPr>
        </p:pic>
        <p:pic>
          <p:nvPicPr>
            <p:cNvPr id="3743" name="Line Shape" descr="Line Shape"/>
            <p:cNvPicPr>
              <a:picLocks noChangeAspect="0"/>
            </p:cNvPicPr>
            <p:nvPr/>
          </p:nvPicPr>
          <p:blipFill>
            <a:blip r:embed="rId53">
              <a:extLst/>
            </a:blip>
            <a:stretch>
              <a:fillRect/>
            </a:stretch>
          </p:blipFill>
          <p:spPr>
            <a:xfrm>
              <a:off x="1528449" y="2349500"/>
              <a:ext cx="255901" cy="171450"/>
            </a:xfrm>
            <a:prstGeom prst="rect">
              <a:avLst/>
            </a:prstGeom>
            <a:effectLst/>
          </p:spPr>
        </p:pic>
        <p:pic>
          <p:nvPicPr>
            <p:cNvPr id="3745" name="Line Shape" descr="Line Shape"/>
            <p:cNvPicPr>
              <a:picLocks noChangeAspect="0"/>
            </p:cNvPicPr>
            <p:nvPr/>
          </p:nvPicPr>
          <p:blipFill>
            <a:blip r:embed="rId54">
              <a:extLst/>
            </a:blip>
            <a:stretch>
              <a:fillRect/>
            </a:stretch>
          </p:blipFill>
          <p:spPr>
            <a:xfrm>
              <a:off x="1670050" y="2552700"/>
              <a:ext cx="222251" cy="171450"/>
            </a:xfrm>
            <a:prstGeom prst="rect">
              <a:avLst/>
            </a:prstGeom>
            <a:effectLst/>
          </p:spPr>
        </p:pic>
        <p:pic>
          <p:nvPicPr>
            <p:cNvPr id="3747" name="Line Shape" descr="Line Shape"/>
            <p:cNvPicPr>
              <a:picLocks noChangeAspect="0"/>
            </p:cNvPicPr>
            <p:nvPr/>
          </p:nvPicPr>
          <p:blipFill>
            <a:blip r:embed="rId55">
              <a:extLst/>
            </a:blip>
            <a:stretch>
              <a:fillRect/>
            </a:stretch>
          </p:blipFill>
          <p:spPr>
            <a:xfrm>
              <a:off x="1895638" y="2193835"/>
              <a:ext cx="231612" cy="300768"/>
            </a:xfrm>
            <a:prstGeom prst="rect">
              <a:avLst/>
            </a:prstGeom>
            <a:effectLst/>
          </p:spPr>
        </p:pic>
        <p:pic>
          <p:nvPicPr>
            <p:cNvPr id="3749" name="Line Shape" descr="Line Shape"/>
            <p:cNvPicPr>
              <a:picLocks noChangeAspect="0"/>
            </p:cNvPicPr>
            <p:nvPr/>
          </p:nvPicPr>
          <p:blipFill>
            <a:blip r:embed="rId56">
              <a:extLst/>
            </a:blip>
            <a:stretch>
              <a:fillRect/>
            </a:stretch>
          </p:blipFill>
          <p:spPr>
            <a:xfrm>
              <a:off x="2038350" y="2209800"/>
              <a:ext cx="285751" cy="184150"/>
            </a:xfrm>
            <a:prstGeom prst="rect">
              <a:avLst/>
            </a:prstGeom>
            <a:effectLst/>
          </p:spPr>
        </p:pic>
        <p:pic>
          <p:nvPicPr>
            <p:cNvPr id="3751" name="Line Shape" descr="Line Shape"/>
            <p:cNvPicPr>
              <a:picLocks noChangeAspect="0"/>
            </p:cNvPicPr>
            <p:nvPr/>
          </p:nvPicPr>
          <p:blipFill>
            <a:blip r:embed="rId57">
              <a:extLst/>
            </a:blip>
            <a:stretch>
              <a:fillRect/>
            </a:stretch>
          </p:blipFill>
          <p:spPr>
            <a:xfrm>
              <a:off x="2178992" y="2114550"/>
              <a:ext cx="94308" cy="349250"/>
            </a:xfrm>
            <a:prstGeom prst="rect">
              <a:avLst/>
            </a:prstGeom>
            <a:effectLst/>
          </p:spPr>
        </p:pic>
        <p:pic>
          <p:nvPicPr>
            <p:cNvPr id="3753" name="Line Shape" descr="Line Shape"/>
            <p:cNvPicPr>
              <a:picLocks noChangeAspect="0"/>
            </p:cNvPicPr>
            <p:nvPr/>
          </p:nvPicPr>
          <p:blipFill>
            <a:blip r:embed="rId58">
              <a:extLst/>
            </a:blip>
            <a:stretch>
              <a:fillRect/>
            </a:stretch>
          </p:blipFill>
          <p:spPr>
            <a:xfrm>
              <a:off x="120650" y="2198011"/>
              <a:ext cx="452967" cy="202289"/>
            </a:xfrm>
            <a:prstGeom prst="rect">
              <a:avLst/>
            </a:prstGeom>
            <a:effectLst/>
          </p:spPr>
        </p:pic>
        <p:pic>
          <p:nvPicPr>
            <p:cNvPr id="3755" name="Line Shape" descr="Line Shape"/>
            <p:cNvPicPr>
              <a:picLocks noChangeAspect="0"/>
            </p:cNvPicPr>
            <p:nvPr/>
          </p:nvPicPr>
          <p:blipFill>
            <a:blip r:embed="rId59">
              <a:extLst/>
            </a:blip>
            <a:stretch>
              <a:fillRect/>
            </a:stretch>
          </p:blipFill>
          <p:spPr>
            <a:xfrm>
              <a:off x="244387" y="2222500"/>
              <a:ext cx="377914" cy="144253"/>
            </a:xfrm>
            <a:prstGeom prst="rect">
              <a:avLst/>
            </a:prstGeom>
            <a:effectLst/>
          </p:spPr>
        </p:pic>
        <p:pic>
          <p:nvPicPr>
            <p:cNvPr id="3757" name="Line Shape" descr="Line Shape"/>
            <p:cNvPicPr>
              <a:picLocks noChangeAspect="0"/>
            </p:cNvPicPr>
            <p:nvPr/>
          </p:nvPicPr>
          <p:blipFill>
            <a:blip r:embed="rId60">
              <a:extLst/>
            </a:blip>
            <a:stretch>
              <a:fillRect/>
            </a:stretch>
          </p:blipFill>
          <p:spPr>
            <a:xfrm>
              <a:off x="1117600" y="539187"/>
              <a:ext cx="336551" cy="108514"/>
            </a:xfrm>
            <a:prstGeom prst="rect">
              <a:avLst/>
            </a:prstGeom>
            <a:effectLst/>
          </p:spPr>
        </p:pic>
        <p:pic>
          <p:nvPicPr>
            <p:cNvPr id="3759" name="Line Shape" descr="Line Shape"/>
            <p:cNvPicPr>
              <a:picLocks noChangeAspect="0"/>
            </p:cNvPicPr>
            <p:nvPr/>
          </p:nvPicPr>
          <p:blipFill>
            <a:blip r:embed="rId61">
              <a:extLst/>
            </a:blip>
            <a:stretch>
              <a:fillRect/>
            </a:stretch>
          </p:blipFill>
          <p:spPr>
            <a:xfrm>
              <a:off x="1190539" y="552450"/>
              <a:ext cx="320761" cy="117294"/>
            </a:xfrm>
            <a:prstGeom prst="rect">
              <a:avLst/>
            </a:prstGeom>
            <a:effectLst/>
          </p:spPr>
        </p:pic>
        <p:pic>
          <p:nvPicPr>
            <p:cNvPr id="3761" name="Line Shape" descr="Line Shape"/>
            <p:cNvPicPr>
              <a:picLocks noChangeAspect="0"/>
            </p:cNvPicPr>
            <p:nvPr/>
          </p:nvPicPr>
          <p:blipFill>
            <a:blip r:embed="rId62">
              <a:extLst/>
            </a:blip>
            <a:stretch>
              <a:fillRect/>
            </a:stretch>
          </p:blipFill>
          <p:spPr>
            <a:xfrm>
              <a:off x="1638300" y="469900"/>
              <a:ext cx="266701" cy="107950"/>
            </a:xfrm>
            <a:prstGeom prst="rect">
              <a:avLst/>
            </a:prstGeom>
            <a:effectLst/>
          </p:spPr>
        </p:pic>
        <p:pic>
          <p:nvPicPr>
            <p:cNvPr id="3763" name="Line Shape" descr="Line Shape"/>
            <p:cNvPicPr>
              <a:picLocks noChangeAspect="0"/>
            </p:cNvPicPr>
            <p:nvPr/>
          </p:nvPicPr>
          <p:blipFill>
            <a:blip r:embed="rId63">
              <a:extLst/>
            </a:blip>
            <a:stretch>
              <a:fillRect/>
            </a:stretch>
          </p:blipFill>
          <p:spPr>
            <a:xfrm>
              <a:off x="1885950" y="444500"/>
              <a:ext cx="190501" cy="76200"/>
            </a:xfrm>
            <a:prstGeom prst="rect">
              <a:avLst/>
            </a:prstGeom>
            <a:effectLst/>
          </p:spPr>
        </p:pic>
        <p:pic>
          <p:nvPicPr>
            <p:cNvPr id="3765" name="Line Shape" descr="Line Shape"/>
            <p:cNvPicPr>
              <a:picLocks noChangeAspect="0"/>
            </p:cNvPicPr>
            <p:nvPr/>
          </p:nvPicPr>
          <p:blipFill>
            <a:blip r:embed="rId64">
              <a:extLst/>
            </a:blip>
            <a:stretch>
              <a:fillRect/>
            </a:stretch>
          </p:blipFill>
          <p:spPr>
            <a:xfrm>
              <a:off x="2146300" y="2291820"/>
              <a:ext cx="749301" cy="400580"/>
            </a:xfrm>
            <a:prstGeom prst="rect">
              <a:avLst/>
            </a:prstGeom>
            <a:effectLst/>
          </p:spPr>
        </p:pic>
        <p:pic>
          <p:nvPicPr>
            <p:cNvPr id="3767" name="Line Shape" descr="Line Shape"/>
            <p:cNvPicPr>
              <a:picLocks noChangeAspect="0"/>
            </p:cNvPicPr>
            <p:nvPr/>
          </p:nvPicPr>
          <p:blipFill>
            <a:blip r:embed="rId65">
              <a:extLst/>
            </a:blip>
            <a:stretch>
              <a:fillRect/>
            </a:stretch>
          </p:blipFill>
          <p:spPr>
            <a:xfrm>
              <a:off x="171450" y="2222500"/>
              <a:ext cx="383428" cy="186585"/>
            </a:xfrm>
            <a:prstGeom prst="rect">
              <a:avLst/>
            </a:prstGeom>
            <a:effectLst/>
          </p:spPr>
        </p:pic>
      </p:grpSp>
    </p:spTree>
  </p:cSld>
  <p:clrMapOvr>
    <a:masterClrMapping/>
  </p:clrMapOvr>
  <p:transition xmlns:p14="http://schemas.microsoft.com/office/powerpoint/2010/main" spd="med" advClick="1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895" name="Drawing"/>
          <p:cNvGrpSpPr/>
          <p:nvPr/>
        </p:nvGrpSpPr>
        <p:grpSpPr>
          <a:xfrm>
            <a:off x="2038350" y="1341966"/>
            <a:ext cx="10676467" cy="7756744"/>
            <a:chOff x="0" y="0"/>
            <a:chExt cx="10676466" cy="7756742"/>
          </a:xfrm>
        </p:grpSpPr>
        <p:sp>
          <p:nvSpPr>
            <p:cNvPr id="3771" name="Line"/>
            <p:cNvSpPr/>
            <p:nvPr/>
          </p:nvSpPr>
          <p:spPr>
            <a:xfrm>
              <a:off x="1184221" y="953310"/>
              <a:ext cx="219129" cy="47866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01" h="21424" fill="norm" stroke="1" extrusionOk="0">
                  <a:moveTo>
                    <a:pt x="21501" y="2995"/>
                  </a:moveTo>
                  <a:cubicBezTo>
                    <a:pt x="20463" y="2143"/>
                    <a:pt x="19424" y="1290"/>
                    <a:pt x="17866" y="722"/>
                  </a:cubicBezTo>
                  <a:cubicBezTo>
                    <a:pt x="16309" y="153"/>
                    <a:pt x="14232" y="-131"/>
                    <a:pt x="11636" y="58"/>
                  </a:cubicBezTo>
                  <a:cubicBezTo>
                    <a:pt x="9039" y="248"/>
                    <a:pt x="5924" y="911"/>
                    <a:pt x="3639" y="2095"/>
                  </a:cubicBezTo>
                  <a:cubicBezTo>
                    <a:pt x="1355" y="3280"/>
                    <a:pt x="-99" y="4985"/>
                    <a:pt x="5" y="6264"/>
                  </a:cubicBezTo>
                  <a:cubicBezTo>
                    <a:pt x="109" y="7543"/>
                    <a:pt x="1770" y="8395"/>
                    <a:pt x="5197" y="9485"/>
                  </a:cubicBezTo>
                  <a:cubicBezTo>
                    <a:pt x="8624" y="10574"/>
                    <a:pt x="13816" y="11901"/>
                    <a:pt x="16932" y="13227"/>
                  </a:cubicBezTo>
                  <a:cubicBezTo>
                    <a:pt x="20047" y="14553"/>
                    <a:pt x="21086" y="15880"/>
                    <a:pt x="20047" y="17111"/>
                  </a:cubicBezTo>
                  <a:cubicBezTo>
                    <a:pt x="19009" y="18343"/>
                    <a:pt x="15893" y="19480"/>
                    <a:pt x="13609" y="20190"/>
                  </a:cubicBezTo>
                  <a:cubicBezTo>
                    <a:pt x="11324" y="20901"/>
                    <a:pt x="9870" y="21185"/>
                    <a:pt x="8313" y="21327"/>
                  </a:cubicBezTo>
                  <a:cubicBezTo>
                    <a:pt x="6755" y="21469"/>
                    <a:pt x="5093" y="21469"/>
                    <a:pt x="5093" y="21232"/>
                  </a:cubicBezTo>
                  <a:cubicBezTo>
                    <a:pt x="5093" y="20995"/>
                    <a:pt x="6755" y="20522"/>
                    <a:pt x="8416" y="2004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772" name="Line"/>
            <p:cNvSpPr/>
            <p:nvPr/>
          </p:nvSpPr>
          <p:spPr>
            <a:xfrm>
              <a:off x="1505892" y="1344083"/>
              <a:ext cx="18108" cy="2095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532" h="21600" fill="norm" stroke="1" extrusionOk="0">
                  <a:moveTo>
                    <a:pt x="20532" y="0"/>
                  </a:moveTo>
                  <a:cubicBezTo>
                    <a:pt x="10932" y="4364"/>
                    <a:pt x="1332" y="8727"/>
                    <a:pt x="132" y="12327"/>
                  </a:cubicBezTo>
                  <a:cubicBezTo>
                    <a:pt x="-1068" y="15927"/>
                    <a:pt x="6132" y="18764"/>
                    <a:pt x="13332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773" name="Line"/>
            <p:cNvSpPr/>
            <p:nvPr/>
          </p:nvSpPr>
          <p:spPr>
            <a:xfrm>
              <a:off x="1813654" y="1178983"/>
              <a:ext cx="491396" cy="1206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22" h="21600" fill="norm" stroke="1" extrusionOk="0">
                  <a:moveTo>
                    <a:pt x="664" y="21600"/>
                  </a:moveTo>
                  <a:cubicBezTo>
                    <a:pt x="293" y="20463"/>
                    <a:pt x="-78" y="19326"/>
                    <a:pt x="15" y="18379"/>
                  </a:cubicBezTo>
                  <a:cubicBezTo>
                    <a:pt x="107" y="17432"/>
                    <a:pt x="664" y="16674"/>
                    <a:pt x="2518" y="15347"/>
                  </a:cubicBezTo>
                  <a:cubicBezTo>
                    <a:pt x="4372" y="14021"/>
                    <a:pt x="7524" y="12126"/>
                    <a:pt x="10676" y="10232"/>
                  </a:cubicBezTo>
                  <a:cubicBezTo>
                    <a:pt x="13828" y="8337"/>
                    <a:pt x="16980" y="6442"/>
                    <a:pt x="18787" y="4737"/>
                  </a:cubicBezTo>
                  <a:cubicBezTo>
                    <a:pt x="20595" y="3032"/>
                    <a:pt x="21058" y="1516"/>
                    <a:pt x="21522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774" name="Line"/>
            <p:cNvSpPr/>
            <p:nvPr/>
          </p:nvSpPr>
          <p:spPr>
            <a:xfrm>
              <a:off x="2142066" y="1129876"/>
              <a:ext cx="181787" cy="26500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80" h="21463" fill="norm" stroke="1" extrusionOk="0">
                  <a:moveTo>
                    <a:pt x="8591" y="3463"/>
                  </a:moveTo>
                  <a:cubicBezTo>
                    <a:pt x="6382" y="3292"/>
                    <a:pt x="4173" y="3120"/>
                    <a:pt x="2577" y="2777"/>
                  </a:cubicBezTo>
                  <a:cubicBezTo>
                    <a:pt x="982" y="2434"/>
                    <a:pt x="0" y="1920"/>
                    <a:pt x="0" y="1406"/>
                  </a:cubicBezTo>
                  <a:cubicBezTo>
                    <a:pt x="0" y="892"/>
                    <a:pt x="982" y="377"/>
                    <a:pt x="3927" y="120"/>
                  </a:cubicBezTo>
                  <a:cubicBezTo>
                    <a:pt x="6873" y="-137"/>
                    <a:pt x="11782" y="-137"/>
                    <a:pt x="15464" y="1749"/>
                  </a:cubicBezTo>
                  <a:cubicBezTo>
                    <a:pt x="19145" y="3634"/>
                    <a:pt x="21600" y="7406"/>
                    <a:pt x="20986" y="11006"/>
                  </a:cubicBezTo>
                  <a:cubicBezTo>
                    <a:pt x="20373" y="14606"/>
                    <a:pt x="16691" y="18034"/>
                    <a:pt x="13009" y="21463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775" name="Line"/>
            <p:cNvSpPr/>
            <p:nvPr/>
          </p:nvSpPr>
          <p:spPr>
            <a:xfrm>
              <a:off x="2891645" y="844318"/>
              <a:ext cx="162705" cy="55383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17" h="21489" fill="norm" stroke="1" extrusionOk="0">
                  <a:moveTo>
                    <a:pt x="21017" y="1405"/>
                  </a:moveTo>
                  <a:cubicBezTo>
                    <a:pt x="18556" y="748"/>
                    <a:pt x="16095" y="91"/>
                    <a:pt x="12951" y="9"/>
                  </a:cubicBezTo>
                  <a:cubicBezTo>
                    <a:pt x="9807" y="-73"/>
                    <a:pt x="5979" y="420"/>
                    <a:pt x="3382" y="1036"/>
                  </a:cubicBezTo>
                  <a:cubicBezTo>
                    <a:pt x="784" y="1652"/>
                    <a:pt x="-583" y="2391"/>
                    <a:pt x="237" y="3253"/>
                  </a:cubicBezTo>
                  <a:cubicBezTo>
                    <a:pt x="1058" y="4116"/>
                    <a:pt x="4065" y="5101"/>
                    <a:pt x="7483" y="6046"/>
                  </a:cubicBezTo>
                  <a:cubicBezTo>
                    <a:pt x="10901" y="6990"/>
                    <a:pt x="14728" y="7894"/>
                    <a:pt x="16506" y="8838"/>
                  </a:cubicBezTo>
                  <a:cubicBezTo>
                    <a:pt x="18283" y="9783"/>
                    <a:pt x="18009" y="10768"/>
                    <a:pt x="15959" y="11713"/>
                  </a:cubicBezTo>
                  <a:cubicBezTo>
                    <a:pt x="13908" y="12657"/>
                    <a:pt x="10080" y="13560"/>
                    <a:pt x="7073" y="14135"/>
                  </a:cubicBezTo>
                  <a:cubicBezTo>
                    <a:pt x="4065" y="14710"/>
                    <a:pt x="1878" y="14957"/>
                    <a:pt x="1468" y="15121"/>
                  </a:cubicBezTo>
                  <a:cubicBezTo>
                    <a:pt x="1058" y="15285"/>
                    <a:pt x="2425" y="15367"/>
                    <a:pt x="3518" y="15573"/>
                  </a:cubicBezTo>
                  <a:cubicBezTo>
                    <a:pt x="4612" y="15778"/>
                    <a:pt x="5432" y="16106"/>
                    <a:pt x="6116" y="16969"/>
                  </a:cubicBezTo>
                  <a:cubicBezTo>
                    <a:pt x="6799" y="17831"/>
                    <a:pt x="7346" y="19227"/>
                    <a:pt x="8987" y="20131"/>
                  </a:cubicBezTo>
                  <a:cubicBezTo>
                    <a:pt x="10627" y="21034"/>
                    <a:pt x="13361" y="21445"/>
                    <a:pt x="15412" y="21486"/>
                  </a:cubicBezTo>
                  <a:cubicBezTo>
                    <a:pt x="17463" y="21527"/>
                    <a:pt x="18830" y="21198"/>
                    <a:pt x="20197" y="2087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776" name="Line"/>
            <p:cNvSpPr/>
            <p:nvPr/>
          </p:nvSpPr>
          <p:spPr>
            <a:xfrm>
              <a:off x="3137605" y="991142"/>
              <a:ext cx="227896" cy="32327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36" h="21283" fill="norm" stroke="1" extrusionOk="0">
                  <a:moveTo>
                    <a:pt x="529" y="3170"/>
                  </a:moveTo>
                  <a:cubicBezTo>
                    <a:pt x="132" y="2055"/>
                    <a:pt x="-264" y="940"/>
                    <a:pt x="231" y="382"/>
                  </a:cubicBezTo>
                  <a:cubicBezTo>
                    <a:pt x="727" y="-175"/>
                    <a:pt x="2114" y="-175"/>
                    <a:pt x="3997" y="731"/>
                  </a:cubicBezTo>
                  <a:cubicBezTo>
                    <a:pt x="5879" y="1637"/>
                    <a:pt x="8257" y="3448"/>
                    <a:pt x="9644" y="6235"/>
                  </a:cubicBezTo>
                  <a:cubicBezTo>
                    <a:pt x="11031" y="9022"/>
                    <a:pt x="11428" y="12785"/>
                    <a:pt x="11230" y="15154"/>
                  </a:cubicBezTo>
                  <a:cubicBezTo>
                    <a:pt x="11031" y="17523"/>
                    <a:pt x="10239" y="18499"/>
                    <a:pt x="9347" y="19335"/>
                  </a:cubicBezTo>
                  <a:cubicBezTo>
                    <a:pt x="8455" y="20171"/>
                    <a:pt x="7464" y="20868"/>
                    <a:pt x="6474" y="21146"/>
                  </a:cubicBezTo>
                  <a:cubicBezTo>
                    <a:pt x="5483" y="21425"/>
                    <a:pt x="4492" y="21286"/>
                    <a:pt x="3897" y="20659"/>
                  </a:cubicBezTo>
                  <a:cubicBezTo>
                    <a:pt x="3303" y="20031"/>
                    <a:pt x="3105" y="18917"/>
                    <a:pt x="4096" y="16130"/>
                  </a:cubicBezTo>
                  <a:cubicBezTo>
                    <a:pt x="5086" y="13342"/>
                    <a:pt x="7266" y="8883"/>
                    <a:pt x="8951" y="6166"/>
                  </a:cubicBezTo>
                  <a:cubicBezTo>
                    <a:pt x="10635" y="3448"/>
                    <a:pt x="11824" y="2473"/>
                    <a:pt x="12914" y="1776"/>
                  </a:cubicBezTo>
                  <a:cubicBezTo>
                    <a:pt x="14004" y="1079"/>
                    <a:pt x="14995" y="661"/>
                    <a:pt x="15490" y="800"/>
                  </a:cubicBezTo>
                  <a:cubicBezTo>
                    <a:pt x="15986" y="940"/>
                    <a:pt x="15986" y="1637"/>
                    <a:pt x="15986" y="3518"/>
                  </a:cubicBezTo>
                  <a:cubicBezTo>
                    <a:pt x="15986" y="5399"/>
                    <a:pt x="15986" y="8465"/>
                    <a:pt x="16877" y="10625"/>
                  </a:cubicBezTo>
                  <a:cubicBezTo>
                    <a:pt x="17769" y="12785"/>
                    <a:pt x="19553" y="14039"/>
                    <a:pt x="21336" y="15293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777" name="Line"/>
            <p:cNvSpPr/>
            <p:nvPr/>
          </p:nvSpPr>
          <p:spPr>
            <a:xfrm>
              <a:off x="3460750" y="1172633"/>
              <a:ext cx="38100" cy="1460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778" name="Line"/>
            <p:cNvSpPr/>
            <p:nvPr/>
          </p:nvSpPr>
          <p:spPr>
            <a:xfrm>
              <a:off x="3536950" y="772583"/>
              <a:ext cx="19050" cy="1460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779" name="Line"/>
            <p:cNvSpPr/>
            <p:nvPr/>
          </p:nvSpPr>
          <p:spPr>
            <a:xfrm>
              <a:off x="3695700" y="1236133"/>
              <a:ext cx="44450" cy="762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780" name="Line"/>
            <p:cNvSpPr/>
            <p:nvPr/>
          </p:nvSpPr>
          <p:spPr>
            <a:xfrm>
              <a:off x="5397499" y="1128183"/>
              <a:ext cx="444501" cy="571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3806" y="16800"/>
                    <a:pt x="7611" y="12000"/>
                    <a:pt x="10954" y="8800"/>
                  </a:cubicBezTo>
                  <a:cubicBezTo>
                    <a:pt x="14297" y="5600"/>
                    <a:pt x="17177" y="4000"/>
                    <a:pt x="18874" y="2800"/>
                  </a:cubicBezTo>
                  <a:cubicBezTo>
                    <a:pt x="20571" y="1600"/>
                    <a:pt x="21086" y="8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781" name="Line"/>
            <p:cNvSpPr/>
            <p:nvPr/>
          </p:nvSpPr>
          <p:spPr>
            <a:xfrm>
              <a:off x="6108699" y="1121833"/>
              <a:ext cx="165101" cy="190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782" name="Line"/>
            <p:cNvSpPr/>
            <p:nvPr/>
          </p:nvSpPr>
          <p:spPr>
            <a:xfrm>
              <a:off x="6870699" y="1217083"/>
              <a:ext cx="12701" cy="952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783" name="Line"/>
            <p:cNvSpPr/>
            <p:nvPr/>
          </p:nvSpPr>
          <p:spPr>
            <a:xfrm>
              <a:off x="7120476" y="809557"/>
              <a:ext cx="223390" cy="34522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05" h="21222" fill="norm" stroke="1" extrusionOk="0">
                  <a:moveTo>
                    <a:pt x="403" y="5144"/>
                  </a:moveTo>
                  <a:cubicBezTo>
                    <a:pt x="201" y="4493"/>
                    <a:pt x="-1" y="3843"/>
                    <a:pt x="806" y="3517"/>
                  </a:cubicBezTo>
                  <a:cubicBezTo>
                    <a:pt x="1614" y="3192"/>
                    <a:pt x="3431" y="3192"/>
                    <a:pt x="5651" y="4168"/>
                  </a:cubicBezTo>
                  <a:cubicBezTo>
                    <a:pt x="7872" y="5144"/>
                    <a:pt x="10496" y="7096"/>
                    <a:pt x="11404" y="9503"/>
                  </a:cubicBezTo>
                  <a:cubicBezTo>
                    <a:pt x="12313" y="11910"/>
                    <a:pt x="11505" y="14773"/>
                    <a:pt x="9790" y="16855"/>
                  </a:cubicBezTo>
                  <a:cubicBezTo>
                    <a:pt x="8074" y="18937"/>
                    <a:pt x="5449" y="20238"/>
                    <a:pt x="3633" y="20823"/>
                  </a:cubicBezTo>
                  <a:cubicBezTo>
                    <a:pt x="1816" y="21409"/>
                    <a:pt x="806" y="21279"/>
                    <a:pt x="302" y="20889"/>
                  </a:cubicBezTo>
                  <a:cubicBezTo>
                    <a:pt x="-203" y="20498"/>
                    <a:pt x="-203" y="19848"/>
                    <a:pt x="1311" y="17766"/>
                  </a:cubicBezTo>
                  <a:cubicBezTo>
                    <a:pt x="2825" y="15684"/>
                    <a:pt x="5853" y="12170"/>
                    <a:pt x="8881" y="9373"/>
                  </a:cubicBezTo>
                  <a:cubicBezTo>
                    <a:pt x="11909" y="6575"/>
                    <a:pt x="14937" y="4493"/>
                    <a:pt x="16754" y="3192"/>
                  </a:cubicBezTo>
                  <a:cubicBezTo>
                    <a:pt x="18571" y="1891"/>
                    <a:pt x="19176" y="1370"/>
                    <a:pt x="19883" y="850"/>
                  </a:cubicBezTo>
                  <a:cubicBezTo>
                    <a:pt x="20590" y="329"/>
                    <a:pt x="21397" y="-191"/>
                    <a:pt x="21296" y="69"/>
                  </a:cubicBezTo>
                  <a:cubicBezTo>
                    <a:pt x="21195" y="329"/>
                    <a:pt x="20186" y="1370"/>
                    <a:pt x="19076" y="3582"/>
                  </a:cubicBezTo>
                  <a:cubicBezTo>
                    <a:pt x="17965" y="5795"/>
                    <a:pt x="16754" y="9178"/>
                    <a:pt x="16956" y="11715"/>
                  </a:cubicBezTo>
                  <a:cubicBezTo>
                    <a:pt x="17158" y="14252"/>
                    <a:pt x="18773" y="15944"/>
                    <a:pt x="20388" y="1763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784" name="Line"/>
            <p:cNvSpPr/>
            <p:nvPr/>
          </p:nvSpPr>
          <p:spPr>
            <a:xfrm>
              <a:off x="7465483" y="1003300"/>
              <a:ext cx="97367" cy="10583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40" h="21600" fill="norm" stroke="1" extrusionOk="0">
                  <a:moveTo>
                    <a:pt x="459" y="9936"/>
                  </a:moveTo>
                  <a:cubicBezTo>
                    <a:pt x="0" y="15552"/>
                    <a:pt x="-460" y="21168"/>
                    <a:pt x="919" y="20088"/>
                  </a:cubicBezTo>
                  <a:cubicBezTo>
                    <a:pt x="2297" y="19008"/>
                    <a:pt x="5514" y="11232"/>
                    <a:pt x="8272" y="6480"/>
                  </a:cubicBezTo>
                  <a:cubicBezTo>
                    <a:pt x="11029" y="1728"/>
                    <a:pt x="13327" y="0"/>
                    <a:pt x="15166" y="0"/>
                  </a:cubicBezTo>
                  <a:cubicBezTo>
                    <a:pt x="17004" y="0"/>
                    <a:pt x="18383" y="1728"/>
                    <a:pt x="19302" y="5616"/>
                  </a:cubicBezTo>
                  <a:cubicBezTo>
                    <a:pt x="20221" y="9504"/>
                    <a:pt x="20680" y="15552"/>
                    <a:pt x="2114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785" name="Line"/>
            <p:cNvSpPr/>
            <p:nvPr/>
          </p:nvSpPr>
          <p:spPr>
            <a:xfrm>
              <a:off x="7600949" y="537633"/>
              <a:ext cx="12701" cy="2286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6800"/>
                    <a:pt x="14400" y="13600"/>
                    <a:pt x="18000" y="17200"/>
                  </a:cubicBezTo>
                  <a:cubicBezTo>
                    <a:pt x="21600" y="20800"/>
                    <a:pt x="21600" y="2120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786" name="Line"/>
            <p:cNvSpPr/>
            <p:nvPr/>
          </p:nvSpPr>
          <p:spPr>
            <a:xfrm>
              <a:off x="7677149" y="469066"/>
              <a:ext cx="185614" cy="7797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82" h="21565" fill="norm" stroke="1" extrusionOk="0">
                  <a:moveTo>
                    <a:pt x="10921" y="1019"/>
                  </a:moveTo>
                  <a:cubicBezTo>
                    <a:pt x="12135" y="667"/>
                    <a:pt x="13348" y="316"/>
                    <a:pt x="14683" y="141"/>
                  </a:cubicBezTo>
                  <a:cubicBezTo>
                    <a:pt x="16018" y="-35"/>
                    <a:pt x="17474" y="-35"/>
                    <a:pt x="18566" y="82"/>
                  </a:cubicBezTo>
                  <a:cubicBezTo>
                    <a:pt x="19658" y="199"/>
                    <a:pt x="20387" y="433"/>
                    <a:pt x="20872" y="1311"/>
                  </a:cubicBezTo>
                  <a:cubicBezTo>
                    <a:pt x="21357" y="2189"/>
                    <a:pt x="21600" y="3711"/>
                    <a:pt x="20508" y="5087"/>
                  </a:cubicBezTo>
                  <a:cubicBezTo>
                    <a:pt x="19416" y="6463"/>
                    <a:pt x="16989" y="7692"/>
                    <a:pt x="15533" y="8511"/>
                  </a:cubicBezTo>
                  <a:cubicBezTo>
                    <a:pt x="14076" y="9331"/>
                    <a:pt x="13591" y="9741"/>
                    <a:pt x="14198" y="10355"/>
                  </a:cubicBezTo>
                  <a:cubicBezTo>
                    <a:pt x="14804" y="10970"/>
                    <a:pt x="16503" y="11789"/>
                    <a:pt x="17838" y="12931"/>
                  </a:cubicBezTo>
                  <a:cubicBezTo>
                    <a:pt x="19173" y="14072"/>
                    <a:pt x="20144" y="15536"/>
                    <a:pt x="19901" y="16736"/>
                  </a:cubicBezTo>
                  <a:cubicBezTo>
                    <a:pt x="19658" y="17936"/>
                    <a:pt x="18202" y="18872"/>
                    <a:pt x="14683" y="19633"/>
                  </a:cubicBezTo>
                  <a:cubicBezTo>
                    <a:pt x="11164" y="20394"/>
                    <a:pt x="5582" y="20980"/>
                    <a:pt x="0" y="2156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787" name="Line"/>
            <p:cNvSpPr/>
            <p:nvPr/>
          </p:nvSpPr>
          <p:spPr>
            <a:xfrm>
              <a:off x="1179380" y="2302933"/>
              <a:ext cx="165599" cy="45897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63" h="21485" fill="norm" stroke="1" extrusionOk="0">
                  <a:moveTo>
                    <a:pt x="17016" y="2675"/>
                  </a:moveTo>
                  <a:cubicBezTo>
                    <a:pt x="17016" y="2180"/>
                    <a:pt x="17016" y="1684"/>
                    <a:pt x="15816" y="1139"/>
                  </a:cubicBezTo>
                  <a:cubicBezTo>
                    <a:pt x="14616" y="594"/>
                    <a:pt x="12216" y="0"/>
                    <a:pt x="9950" y="0"/>
                  </a:cubicBezTo>
                  <a:cubicBezTo>
                    <a:pt x="7683" y="0"/>
                    <a:pt x="5550" y="594"/>
                    <a:pt x="3816" y="1387"/>
                  </a:cubicBezTo>
                  <a:cubicBezTo>
                    <a:pt x="2083" y="2180"/>
                    <a:pt x="750" y="3171"/>
                    <a:pt x="216" y="4161"/>
                  </a:cubicBezTo>
                  <a:cubicBezTo>
                    <a:pt x="-317" y="5152"/>
                    <a:pt x="-50" y="6143"/>
                    <a:pt x="3150" y="7828"/>
                  </a:cubicBezTo>
                  <a:cubicBezTo>
                    <a:pt x="6350" y="9512"/>
                    <a:pt x="12483" y="11890"/>
                    <a:pt x="16216" y="13872"/>
                  </a:cubicBezTo>
                  <a:cubicBezTo>
                    <a:pt x="19950" y="15853"/>
                    <a:pt x="21283" y="17439"/>
                    <a:pt x="20750" y="18628"/>
                  </a:cubicBezTo>
                  <a:cubicBezTo>
                    <a:pt x="20216" y="19817"/>
                    <a:pt x="17816" y="20609"/>
                    <a:pt x="15683" y="21055"/>
                  </a:cubicBezTo>
                  <a:cubicBezTo>
                    <a:pt x="13550" y="21501"/>
                    <a:pt x="11683" y="21600"/>
                    <a:pt x="10616" y="21352"/>
                  </a:cubicBezTo>
                  <a:cubicBezTo>
                    <a:pt x="9550" y="21105"/>
                    <a:pt x="9283" y="20510"/>
                    <a:pt x="9150" y="20163"/>
                  </a:cubicBezTo>
                  <a:cubicBezTo>
                    <a:pt x="9016" y="19817"/>
                    <a:pt x="9016" y="19717"/>
                    <a:pt x="9016" y="1961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788" name="Line"/>
            <p:cNvSpPr/>
            <p:nvPr/>
          </p:nvSpPr>
          <p:spPr>
            <a:xfrm>
              <a:off x="1409699" y="2688166"/>
              <a:ext cx="254001" cy="19510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181" fill="norm" stroke="1" extrusionOk="0">
                  <a:moveTo>
                    <a:pt x="0" y="230"/>
                  </a:moveTo>
                  <a:cubicBezTo>
                    <a:pt x="2160" y="0"/>
                    <a:pt x="4320" y="-230"/>
                    <a:pt x="6120" y="459"/>
                  </a:cubicBezTo>
                  <a:cubicBezTo>
                    <a:pt x="7920" y="1149"/>
                    <a:pt x="9360" y="2757"/>
                    <a:pt x="10170" y="4136"/>
                  </a:cubicBezTo>
                  <a:cubicBezTo>
                    <a:pt x="10980" y="5515"/>
                    <a:pt x="11160" y="6664"/>
                    <a:pt x="10350" y="8732"/>
                  </a:cubicBezTo>
                  <a:cubicBezTo>
                    <a:pt x="9540" y="10800"/>
                    <a:pt x="7740" y="13787"/>
                    <a:pt x="6570" y="15970"/>
                  </a:cubicBezTo>
                  <a:cubicBezTo>
                    <a:pt x="5400" y="18153"/>
                    <a:pt x="4860" y="19532"/>
                    <a:pt x="5130" y="20336"/>
                  </a:cubicBezTo>
                  <a:cubicBezTo>
                    <a:pt x="5400" y="21140"/>
                    <a:pt x="6480" y="21370"/>
                    <a:pt x="9360" y="21025"/>
                  </a:cubicBezTo>
                  <a:cubicBezTo>
                    <a:pt x="12240" y="20681"/>
                    <a:pt x="16920" y="19761"/>
                    <a:pt x="21600" y="1884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789" name="Line"/>
            <p:cNvSpPr/>
            <p:nvPr/>
          </p:nvSpPr>
          <p:spPr>
            <a:xfrm>
              <a:off x="1930399" y="2590800"/>
              <a:ext cx="406401" cy="3598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113" y="15247"/>
                    <a:pt x="225" y="8894"/>
                    <a:pt x="731" y="5718"/>
                  </a:cubicBezTo>
                  <a:cubicBezTo>
                    <a:pt x="1238" y="2541"/>
                    <a:pt x="2138" y="2541"/>
                    <a:pt x="4556" y="1906"/>
                  </a:cubicBezTo>
                  <a:cubicBezTo>
                    <a:pt x="6975" y="1271"/>
                    <a:pt x="10912" y="0"/>
                    <a:pt x="14006" y="0"/>
                  </a:cubicBezTo>
                  <a:cubicBezTo>
                    <a:pt x="17100" y="0"/>
                    <a:pt x="19350" y="1271"/>
                    <a:pt x="21600" y="2541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790" name="Line"/>
            <p:cNvSpPr/>
            <p:nvPr/>
          </p:nvSpPr>
          <p:spPr>
            <a:xfrm>
              <a:off x="2324100" y="2499783"/>
              <a:ext cx="168569" cy="2921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78" h="21600" fill="norm" stroke="1" extrusionOk="0">
                  <a:moveTo>
                    <a:pt x="0" y="0"/>
                  </a:moveTo>
                  <a:cubicBezTo>
                    <a:pt x="4215" y="313"/>
                    <a:pt x="8429" y="626"/>
                    <a:pt x="12380" y="2191"/>
                  </a:cubicBezTo>
                  <a:cubicBezTo>
                    <a:pt x="16332" y="3757"/>
                    <a:pt x="20020" y="6574"/>
                    <a:pt x="20810" y="9391"/>
                  </a:cubicBezTo>
                  <a:cubicBezTo>
                    <a:pt x="21600" y="12209"/>
                    <a:pt x="19493" y="15026"/>
                    <a:pt x="16859" y="17061"/>
                  </a:cubicBezTo>
                  <a:cubicBezTo>
                    <a:pt x="14224" y="19096"/>
                    <a:pt x="11063" y="20348"/>
                    <a:pt x="7902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791" name="Line"/>
            <p:cNvSpPr/>
            <p:nvPr/>
          </p:nvSpPr>
          <p:spPr>
            <a:xfrm>
              <a:off x="3115542" y="2180663"/>
              <a:ext cx="161058" cy="52443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45" h="21493" fill="norm" stroke="1" extrusionOk="0">
                  <a:moveTo>
                    <a:pt x="21345" y="1888"/>
                  </a:moveTo>
                  <a:cubicBezTo>
                    <a:pt x="18540" y="1194"/>
                    <a:pt x="15735" y="500"/>
                    <a:pt x="12649" y="197"/>
                  </a:cubicBezTo>
                  <a:cubicBezTo>
                    <a:pt x="9563" y="-107"/>
                    <a:pt x="6197" y="-20"/>
                    <a:pt x="4093" y="197"/>
                  </a:cubicBezTo>
                  <a:cubicBezTo>
                    <a:pt x="1989" y="413"/>
                    <a:pt x="1148" y="760"/>
                    <a:pt x="587" y="1151"/>
                  </a:cubicBezTo>
                  <a:cubicBezTo>
                    <a:pt x="26" y="1541"/>
                    <a:pt x="-255" y="1975"/>
                    <a:pt x="306" y="2365"/>
                  </a:cubicBezTo>
                  <a:cubicBezTo>
                    <a:pt x="867" y="2756"/>
                    <a:pt x="2270" y="3103"/>
                    <a:pt x="5215" y="3797"/>
                  </a:cubicBezTo>
                  <a:cubicBezTo>
                    <a:pt x="8161" y="4491"/>
                    <a:pt x="12649" y="5532"/>
                    <a:pt x="15454" y="6746"/>
                  </a:cubicBezTo>
                  <a:cubicBezTo>
                    <a:pt x="18259" y="7960"/>
                    <a:pt x="19381" y="9348"/>
                    <a:pt x="18961" y="10389"/>
                  </a:cubicBezTo>
                  <a:cubicBezTo>
                    <a:pt x="18540" y="11430"/>
                    <a:pt x="16576" y="12124"/>
                    <a:pt x="14893" y="12558"/>
                  </a:cubicBezTo>
                  <a:cubicBezTo>
                    <a:pt x="13210" y="12992"/>
                    <a:pt x="11807" y="13165"/>
                    <a:pt x="11106" y="13512"/>
                  </a:cubicBezTo>
                  <a:cubicBezTo>
                    <a:pt x="10405" y="13859"/>
                    <a:pt x="10405" y="14380"/>
                    <a:pt x="9984" y="15204"/>
                  </a:cubicBezTo>
                  <a:cubicBezTo>
                    <a:pt x="9563" y="16028"/>
                    <a:pt x="8722" y="17156"/>
                    <a:pt x="8161" y="17980"/>
                  </a:cubicBezTo>
                  <a:cubicBezTo>
                    <a:pt x="7600" y="18804"/>
                    <a:pt x="7319" y="19324"/>
                    <a:pt x="7319" y="19801"/>
                  </a:cubicBezTo>
                  <a:cubicBezTo>
                    <a:pt x="7319" y="20279"/>
                    <a:pt x="7600" y="20712"/>
                    <a:pt x="8441" y="21016"/>
                  </a:cubicBezTo>
                  <a:cubicBezTo>
                    <a:pt x="9283" y="21320"/>
                    <a:pt x="10685" y="21493"/>
                    <a:pt x="12929" y="21493"/>
                  </a:cubicBezTo>
                  <a:cubicBezTo>
                    <a:pt x="15174" y="21493"/>
                    <a:pt x="18259" y="21320"/>
                    <a:pt x="21345" y="2114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792" name="Line"/>
            <p:cNvSpPr/>
            <p:nvPr/>
          </p:nvSpPr>
          <p:spPr>
            <a:xfrm>
              <a:off x="3371850" y="2331296"/>
              <a:ext cx="241300" cy="27008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366" fill="norm" stroke="1" extrusionOk="0">
                  <a:moveTo>
                    <a:pt x="0" y="3785"/>
                  </a:moveTo>
                  <a:cubicBezTo>
                    <a:pt x="0" y="2947"/>
                    <a:pt x="0" y="2110"/>
                    <a:pt x="663" y="1692"/>
                  </a:cubicBezTo>
                  <a:cubicBezTo>
                    <a:pt x="1326" y="1273"/>
                    <a:pt x="2653" y="1273"/>
                    <a:pt x="4358" y="2445"/>
                  </a:cubicBezTo>
                  <a:cubicBezTo>
                    <a:pt x="6063" y="3617"/>
                    <a:pt x="8147" y="5961"/>
                    <a:pt x="8905" y="8557"/>
                  </a:cubicBezTo>
                  <a:cubicBezTo>
                    <a:pt x="9663" y="11152"/>
                    <a:pt x="9095" y="13999"/>
                    <a:pt x="8053" y="15924"/>
                  </a:cubicBezTo>
                  <a:cubicBezTo>
                    <a:pt x="7011" y="17850"/>
                    <a:pt x="5495" y="18854"/>
                    <a:pt x="4263" y="19440"/>
                  </a:cubicBezTo>
                  <a:cubicBezTo>
                    <a:pt x="3032" y="20026"/>
                    <a:pt x="2084" y="20194"/>
                    <a:pt x="1516" y="19775"/>
                  </a:cubicBezTo>
                  <a:cubicBezTo>
                    <a:pt x="947" y="19357"/>
                    <a:pt x="758" y="18352"/>
                    <a:pt x="1516" y="16175"/>
                  </a:cubicBezTo>
                  <a:cubicBezTo>
                    <a:pt x="2274" y="13999"/>
                    <a:pt x="3979" y="10650"/>
                    <a:pt x="6158" y="7887"/>
                  </a:cubicBezTo>
                  <a:cubicBezTo>
                    <a:pt x="8337" y="5124"/>
                    <a:pt x="10989" y="2947"/>
                    <a:pt x="12789" y="1608"/>
                  </a:cubicBezTo>
                  <a:cubicBezTo>
                    <a:pt x="14589" y="268"/>
                    <a:pt x="15537" y="-234"/>
                    <a:pt x="16011" y="101"/>
                  </a:cubicBezTo>
                  <a:cubicBezTo>
                    <a:pt x="16484" y="436"/>
                    <a:pt x="16484" y="1608"/>
                    <a:pt x="15916" y="3952"/>
                  </a:cubicBezTo>
                  <a:cubicBezTo>
                    <a:pt x="15347" y="6296"/>
                    <a:pt x="14211" y="9813"/>
                    <a:pt x="14495" y="12826"/>
                  </a:cubicBezTo>
                  <a:cubicBezTo>
                    <a:pt x="14779" y="15840"/>
                    <a:pt x="16484" y="18352"/>
                    <a:pt x="17905" y="19692"/>
                  </a:cubicBezTo>
                  <a:cubicBezTo>
                    <a:pt x="19326" y="21031"/>
                    <a:pt x="20463" y="21199"/>
                    <a:pt x="21600" y="2136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793" name="Line"/>
            <p:cNvSpPr/>
            <p:nvPr/>
          </p:nvSpPr>
          <p:spPr>
            <a:xfrm>
              <a:off x="3683000" y="2626783"/>
              <a:ext cx="38100" cy="1460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794" name="Line"/>
            <p:cNvSpPr/>
            <p:nvPr/>
          </p:nvSpPr>
          <p:spPr>
            <a:xfrm>
              <a:off x="3651250" y="2128806"/>
              <a:ext cx="171450" cy="15352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171" fill="norm" stroke="1" extrusionOk="0">
                  <a:moveTo>
                    <a:pt x="0" y="369"/>
                  </a:moveTo>
                  <a:cubicBezTo>
                    <a:pt x="2933" y="77"/>
                    <a:pt x="5867" y="-215"/>
                    <a:pt x="7733" y="223"/>
                  </a:cubicBezTo>
                  <a:cubicBezTo>
                    <a:pt x="9600" y="661"/>
                    <a:pt x="10400" y="1828"/>
                    <a:pt x="10400" y="3871"/>
                  </a:cubicBezTo>
                  <a:cubicBezTo>
                    <a:pt x="10400" y="5915"/>
                    <a:pt x="9600" y="8834"/>
                    <a:pt x="8800" y="10877"/>
                  </a:cubicBezTo>
                  <a:cubicBezTo>
                    <a:pt x="8000" y="12920"/>
                    <a:pt x="7200" y="14088"/>
                    <a:pt x="6533" y="15693"/>
                  </a:cubicBezTo>
                  <a:cubicBezTo>
                    <a:pt x="5867" y="17299"/>
                    <a:pt x="5333" y="19342"/>
                    <a:pt x="5733" y="20363"/>
                  </a:cubicBezTo>
                  <a:cubicBezTo>
                    <a:pt x="6133" y="21385"/>
                    <a:pt x="7467" y="21385"/>
                    <a:pt x="10267" y="20655"/>
                  </a:cubicBezTo>
                  <a:cubicBezTo>
                    <a:pt x="13067" y="19926"/>
                    <a:pt x="17333" y="18466"/>
                    <a:pt x="21600" y="17007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795" name="Line"/>
            <p:cNvSpPr/>
            <p:nvPr/>
          </p:nvSpPr>
          <p:spPr>
            <a:xfrm>
              <a:off x="3911600" y="2633133"/>
              <a:ext cx="57150" cy="698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796" name="Line"/>
            <p:cNvSpPr/>
            <p:nvPr/>
          </p:nvSpPr>
          <p:spPr>
            <a:xfrm>
              <a:off x="4578350" y="2595033"/>
              <a:ext cx="736600" cy="698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2048" y="19636"/>
                    <a:pt x="4097" y="17673"/>
                    <a:pt x="6300" y="15382"/>
                  </a:cubicBezTo>
                  <a:cubicBezTo>
                    <a:pt x="8503" y="13091"/>
                    <a:pt x="10862" y="10473"/>
                    <a:pt x="13252" y="8182"/>
                  </a:cubicBezTo>
                  <a:cubicBezTo>
                    <a:pt x="15641" y="5891"/>
                    <a:pt x="18062" y="3927"/>
                    <a:pt x="19459" y="2618"/>
                  </a:cubicBezTo>
                  <a:cubicBezTo>
                    <a:pt x="20855" y="1309"/>
                    <a:pt x="21228" y="655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797" name="Line"/>
            <p:cNvSpPr/>
            <p:nvPr/>
          </p:nvSpPr>
          <p:spPr>
            <a:xfrm>
              <a:off x="6280149" y="2544233"/>
              <a:ext cx="209551" cy="190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798" name="Line"/>
            <p:cNvSpPr/>
            <p:nvPr/>
          </p:nvSpPr>
          <p:spPr>
            <a:xfrm>
              <a:off x="6737349" y="2525183"/>
              <a:ext cx="95251" cy="889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799" name="Line"/>
            <p:cNvSpPr/>
            <p:nvPr/>
          </p:nvSpPr>
          <p:spPr>
            <a:xfrm>
              <a:off x="7152369" y="2214975"/>
              <a:ext cx="282531" cy="34022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57" h="21300" fill="norm" stroke="1" extrusionOk="0">
                  <a:moveTo>
                    <a:pt x="1268" y="736"/>
                  </a:moveTo>
                  <a:cubicBezTo>
                    <a:pt x="1908" y="339"/>
                    <a:pt x="2548" y="-59"/>
                    <a:pt x="3828" y="7"/>
                  </a:cubicBezTo>
                  <a:cubicBezTo>
                    <a:pt x="5108" y="74"/>
                    <a:pt x="7028" y="604"/>
                    <a:pt x="8868" y="2393"/>
                  </a:cubicBezTo>
                  <a:cubicBezTo>
                    <a:pt x="10708" y="4181"/>
                    <a:pt x="12468" y="7229"/>
                    <a:pt x="12628" y="10012"/>
                  </a:cubicBezTo>
                  <a:cubicBezTo>
                    <a:pt x="12788" y="12795"/>
                    <a:pt x="11348" y="15313"/>
                    <a:pt x="9348" y="17234"/>
                  </a:cubicBezTo>
                  <a:cubicBezTo>
                    <a:pt x="7348" y="19156"/>
                    <a:pt x="4788" y="20481"/>
                    <a:pt x="3108" y="21011"/>
                  </a:cubicBezTo>
                  <a:cubicBezTo>
                    <a:pt x="1428" y="21541"/>
                    <a:pt x="628" y="21276"/>
                    <a:pt x="228" y="20746"/>
                  </a:cubicBezTo>
                  <a:cubicBezTo>
                    <a:pt x="-172" y="20216"/>
                    <a:pt x="-172" y="19421"/>
                    <a:pt x="1268" y="17566"/>
                  </a:cubicBezTo>
                  <a:cubicBezTo>
                    <a:pt x="2708" y="15710"/>
                    <a:pt x="5588" y="12795"/>
                    <a:pt x="9028" y="9946"/>
                  </a:cubicBezTo>
                  <a:cubicBezTo>
                    <a:pt x="12468" y="7097"/>
                    <a:pt x="16468" y="4314"/>
                    <a:pt x="18708" y="2591"/>
                  </a:cubicBezTo>
                  <a:cubicBezTo>
                    <a:pt x="20948" y="869"/>
                    <a:pt x="21428" y="206"/>
                    <a:pt x="21348" y="140"/>
                  </a:cubicBezTo>
                  <a:cubicBezTo>
                    <a:pt x="21268" y="74"/>
                    <a:pt x="20628" y="604"/>
                    <a:pt x="19988" y="2061"/>
                  </a:cubicBezTo>
                  <a:cubicBezTo>
                    <a:pt x="19348" y="3519"/>
                    <a:pt x="18708" y="5904"/>
                    <a:pt x="18868" y="8223"/>
                  </a:cubicBezTo>
                  <a:cubicBezTo>
                    <a:pt x="19028" y="10542"/>
                    <a:pt x="19988" y="12795"/>
                    <a:pt x="20948" y="1504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800" name="Line"/>
            <p:cNvSpPr/>
            <p:nvPr/>
          </p:nvSpPr>
          <p:spPr>
            <a:xfrm>
              <a:off x="7492999" y="2443578"/>
              <a:ext cx="95251" cy="10065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399" fill="norm" stroke="1" extrusionOk="0">
                  <a:moveTo>
                    <a:pt x="0" y="5199"/>
                  </a:moveTo>
                  <a:cubicBezTo>
                    <a:pt x="480" y="8799"/>
                    <a:pt x="960" y="12399"/>
                    <a:pt x="2160" y="11949"/>
                  </a:cubicBezTo>
                  <a:cubicBezTo>
                    <a:pt x="3360" y="11499"/>
                    <a:pt x="5280" y="6999"/>
                    <a:pt x="7680" y="4074"/>
                  </a:cubicBezTo>
                  <a:cubicBezTo>
                    <a:pt x="10080" y="1149"/>
                    <a:pt x="12960" y="-201"/>
                    <a:pt x="15120" y="24"/>
                  </a:cubicBezTo>
                  <a:cubicBezTo>
                    <a:pt x="17280" y="249"/>
                    <a:pt x="18720" y="2049"/>
                    <a:pt x="19680" y="5874"/>
                  </a:cubicBezTo>
                  <a:cubicBezTo>
                    <a:pt x="20640" y="9699"/>
                    <a:pt x="21120" y="15549"/>
                    <a:pt x="21600" y="21399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801" name="Line"/>
            <p:cNvSpPr/>
            <p:nvPr/>
          </p:nvSpPr>
          <p:spPr>
            <a:xfrm>
              <a:off x="7512049" y="2037178"/>
              <a:ext cx="190501" cy="12393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37" fill="norm" stroke="1" extrusionOk="0">
                  <a:moveTo>
                    <a:pt x="0" y="3132"/>
                  </a:moveTo>
                  <a:cubicBezTo>
                    <a:pt x="960" y="1668"/>
                    <a:pt x="1920" y="203"/>
                    <a:pt x="4080" y="20"/>
                  </a:cubicBezTo>
                  <a:cubicBezTo>
                    <a:pt x="6240" y="-163"/>
                    <a:pt x="9600" y="935"/>
                    <a:pt x="11160" y="3315"/>
                  </a:cubicBezTo>
                  <a:cubicBezTo>
                    <a:pt x="12720" y="5695"/>
                    <a:pt x="12480" y="9356"/>
                    <a:pt x="11880" y="11735"/>
                  </a:cubicBezTo>
                  <a:cubicBezTo>
                    <a:pt x="11280" y="14115"/>
                    <a:pt x="10320" y="15213"/>
                    <a:pt x="9000" y="16495"/>
                  </a:cubicBezTo>
                  <a:cubicBezTo>
                    <a:pt x="7680" y="17776"/>
                    <a:pt x="6000" y="19240"/>
                    <a:pt x="5880" y="20156"/>
                  </a:cubicBezTo>
                  <a:cubicBezTo>
                    <a:pt x="5760" y="21071"/>
                    <a:pt x="7200" y="21437"/>
                    <a:pt x="10080" y="21437"/>
                  </a:cubicBezTo>
                  <a:cubicBezTo>
                    <a:pt x="12960" y="21437"/>
                    <a:pt x="17280" y="21071"/>
                    <a:pt x="21600" y="2070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802" name="Line"/>
            <p:cNvSpPr/>
            <p:nvPr/>
          </p:nvSpPr>
          <p:spPr>
            <a:xfrm>
              <a:off x="7772399" y="2081959"/>
              <a:ext cx="99715" cy="60197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99" h="21554" fill="norm" stroke="1" extrusionOk="0">
                  <a:moveTo>
                    <a:pt x="0" y="1773"/>
                  </a:moveTo>
                  <a:cubicBezTo>
                    <a:pt x="0" y="1394"/>
                    <a:pt x="0" y="1015"/>
                    <a:pt x="900" y="712"/>
                  </a:cubicBezTo>
                  <a:cubicBezTo>
                    <a:pt x="1800" y="409"/>
                    <a:pt x="3600" y="181"/>
                    <a:pt x="5625" y="68"/>
                  </a:cubicBezTo>
                  <a:cubicBezTo>
                    <a:pt x="7650" y="-46"/>
                    <a:pt x="9900" y="-46"/>
                    <a:pt x="12150" y="295"/>
                  </a:cubicBezTo>
                  <a:cubicBezTo>
                    <a:pt x="14400" y="636"/>
                    <a:pt x="16650" y="1318"/>
                    <a:pt x="18000" y="2341"/>
                  </a:cubicBezTo>
                  <a:cubicBezTo>
                    <a:pt x="19350" y="3365"/>
                    <a:pt x="19800" y="4729"/>
                    <a:pt x="18450" y="6131"/>
                  </a:cubicBezTo>
                  <a:cubicBezTo>
                    <a:pt x="17100" y="7533"/>
                    <a:pt x="13950" y="8973"/>
                    <a:pt x="12825" y="10072"/>
                  </a:cubicBezTo>
                  <a:cubicBezTo>
                    <a:pt x="11700" y="11171"/>
                    <a:pt x="12600" y="11929"/>
                    <a:pt x="14850" y="13028"/>
                  </a:cubicBezTo>
                  <a:cubicBezTo>
                    <a:pt x="17100" y="14127"/>
                    <a:pt x="20700" y="15567"/>
                    <a:pt x="21150" y="16817"/>
                  </a:cubicBezTo>
                  <a:cubicBezTo>
                    <a:pt x="21600" y="18068"/>
                    <a:pt x="18900" y="19129"/>
                    <a:pt x="14850" y="19887"/>
                  </a:cubicBezTo>
                  <a:cubicBezTo>
                    <a:pt x="10800" y="20645"/>
                    <a:pt x="5400" y="21099"/>
                    <a:pt x="0" y="21554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803" name="Line"/>
            <p:cNvSpPr/>
            <p:nvPr/>
          </p:nvSpPr>
          <p:spPr>
            <a:xfrm>
              <a:off x="1504949" y="3477683"/>
              <a:ext cx="31751" cy="1778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804" name="Line"/>
            <p:cNvSpPr/>
            <p:nvPr/>
          </p:nvSpPr>
          <p:spPr>
            <a:xfrm>
              <a:off x="1657349" y="4665133"/>
              <a:ext cx="1" cy="44451"/>
            </a:xfrm>
            <a:prstGeom prst="ellipse">
              <a:avLst/>
            </a:pr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805" name="Line"/>
            <p:cNvSpPr/>
            <p:nvPr/>
          </p:nvSpPr>
          <p:spPr>
            <a:xfrm>
              <a:off x="1695449" y="4830233"/>
              <a:ext cx="19051" cy="2730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5860"/>
                    <a:pt x="7200" y="11721"/>
                    <a:pt x="3600" y="15321"/>
                  </a:cubicBezTo>
                  <a:cubicBezTo>
                    <a:pt x="0" y="18921"/>
                    <a:pt x="0" y="2026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806" name="Line"/>
            <p:cNvSpPr/>
            <p:nvPr/>
          </p:nvSpPr>
          <p:spPr>
            <a:xfrm>
              <a:off x="1429697" y="5458883"/>
              <a:ext cx="222220" cy="36738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93" h="21547" fill="norm" stroke="1" extrusionOk="0">
                  <a:moveTo>
                    <a:pt x="19289" y="1490"/>
                  </a:moveTo>
                  <a:cubicBezTo>
                    <a:pt x="16867" y="745"/>
                    <a:pt x="14445" y="0"/>
                    <a:pt x="11417" y="0"/>
                  </a:cubicBezTo>
                  <a:cubicBezTo>
                    <a:pt x="8389" y="0"/>
                    <a:pt x="4755" y="745"/>
                    <a:pt x="2635" y="1428"/>
                  </a:cubicBezTo>
                  <a:cubicBezTo>
                    <a:pt x="516" y="2110"/>
                    <a:pt x="-90" y="2731"/>
                    <a:pt x="11" y="3662"/>
                  </a:cubicBezTo>
                  <a:cubicBezTo>
                    <a:pt x="112" y="4593"/>
                    <a:pt x="919" y="5834"/>
                    <a:pt x="3746" y="7572"/>
                  </a:cubicBezTo>
                  <a:cubicBezTo>
                    <a:pt x="6572" y="9310"/>
                    <a:pt x="11417" y="11545"/>
                    <a:pt x="14747" y="13407"/>
                  </a:cubicBezTo>
                  <a:cubicBezTo>
                    <a:pt x="18078" y="15269"/>
                    <a:pt x="19895" y="16759"/>
                    <a:pt x="20703" y="17814"/>
                  </a:cubicBezTo>
                  <a:cubicBezTo>
                    <a:pt x="21510" y="18869"/>
                    <a:pt x="21308" y="19490"/>
                    <a:pt x="20198" y="20048"/>
                  </a:cubicBezTo>
                  <a:cubicBezTo>
                    <a:pt x="19088" y="20607"/>
                    <a:pt x="17069" y="21103"/>
                    <a:pt x="15454" y="21352"/>
                  </a:cubicBezTo>
                  <a:cubicBezTo>
                    <a:pt x="13839" y="21600"/>
                    <a:pt x="12628" y="21600"/>
                    <a:pt x="11618" y="21414"/>
                  </a:cubicBezTo>
                  <a:cubicBezTo>
                    <a:pt x="10609" y="21228"/>
                    <a:pt x="9802" y="20855"/>
                    <a:pt x="10104" y="20731"/>
                  </a:cubicBezTo>
                  <a:cubicBezTo>
                    <a:pt x="10407" y="20607"/>
                    <a:pt x="11820" y="20731"/>
                    <a:pt x="13233" y="2085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807" name="Line"/>
            <p:cNvSpPr/>
            <p:nvPr/>
          </p:nvSpPr>
          <p:spPr>
            <a:xfrm>
              <a:off x="1733549" y="5793426"/>
              <a:ext cx="336551" cy="22425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388" fill="norm" stroke="1" extrusionOk="0">
                  <a:moveTo>
                    <a:pt x="0" y="5037"/>
                  </a:moveTo>
                  <a:cubicBezTo>
                    <a:pt x="272" y="3624"/>
                    <a:pt x="543" y="2210"/>
                    <a:pt x="883" y="2109"/>
                  </a:cubicBezTo>
                  <a:cubicBezTo>
                    <a:pt x="1223" y="2009"/>
                    <a:pt x="1630" y="3220"/>
                    <a:pt x="2038" y="5945"/>
                  </a:cubicBezTo>
                  <a:cubicBezTo>
                    <a:pt x="2445" y="8670"/>
                    <a:pt x="2853" y="12909"/>
                    <a:pt x="2989" y="15534"/>
                  </a:cubicBezTo>
                  <a:cubicBezTo>
                    <a:pt x="3125" y="18158"/>
                    <a:pt x="2989" y="19167"/>
                    <a:pt x="2921" y="18865"/>
                  </a:cubicBezTo>
                  <a:cubicBezTo>
                    <a:pt x="2853" y="18562"/>
                    <a:pt x="2853" y="16947"/>
                    <a:pt x="3125" y="14020"/>
                  </a:cubicBezTo>
                  <a:cubicBezTo>
                    <a:pt x="3396" y="11093"/>
                    <a:pt x="3940" y="6853"/>
                    <a:pt x="4415" y="4330"/>
                  </a:cubicBezTo>
                  <a:cubicBezTo>
                    <a:pt x="4891" y="1807"/>
                    <a:pt x="5298" y="999"/>
                    <a:pt x="5842" y="495"/>
                  </a:cubicBezTo>
                  <a:cubicBezTo>
                    <a:pt x="6385" y="-10"/>
                    <a:pt x="7064" y="-212"/>
                    <a:pt x="7540" y="293"/>
                  </a:cubicBezTo>
                  <a:cubicBezTo>
                    <a:pt x="8015" y="797"/>
                    <a:pt x="8287" y="2009"/>
                    <a:pt x="8423" y="3724"/>
                  </a:cubicBezTo>
                  <a:cubicBezTo>
                    <a:pt x="8558" y="5440"/>
                    <a:pt x="8558" y="7661"/>
                    <a:pt x="8558" y="9478"/>
                  </a:cubicBezTo>
                  <a:cubicBezTo>
                    <a:pt x="8558" y="11295"/>
                    <a:pt x="8558" y="12708"/>
                    <a:pt x="8694" y="12809"/>
                  </a:cubicBezTo>
                  <a:cubicBezTo>
                    <a:pt x="8830" y="12909"/>
                    <a:pt x="9102" y="11698"/>
                    <a:pt x="9985" y="9579"/>
                  </a:cubicBezTo>
                  <a:cubicBezTo>
                    <a:pt x="10868" y="7459"/>
                    <a:pt x="12362" y="4431"/>
                    <a:pt x="13449" y="2715"/>
                  </a:cubicBezTo>
                  <a:cubicBezTo>
                    <a:pt x="14536" y="999"/>
                    <a:pt x="15215" y="595"/>
                    <a:pt x="16030" y="394"/>
                  </a:cubicBezTo>
                  <a:cubicBezTo>
                    <a:pt x="16845" y="192"/>
                    <a:pt x="17796" y="192"/>
                    <a:pt x="18679" y="1403"/>
                  </a:cubicBezTo>
                  <a:cubicBezTo>
                    <a:pt x="19562" y="2614"/>
                    <a:pt x="20377" y="5037"/>
                    <a:pt x="20853" y="8569"/>
                  </a:cubicBezTo>
                  <a:cubicBezTo>
                    <a:pt x="21328" y="12102"/>
                    <a:pt x="21464" y="16745"/>
                    <a:pt x="21600" y="2138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808" name="Line"/>
            <p:cNvSpPr/>
            <p:nvPr/>
          </p:nvSpPr>
          <p:spPr>
            <a:xfrm>
              <a:off x="2470150" y="5429452"/>
              <a:ext cx="732262" cy="30248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73" h="21436" fill="norm" stroke="1" extrusionOk="0">
                  <a:moveTo>
                    <a:pt x="0" y="11536"/>
                  </a:moveTo>
                  <a:cubicBezTo>
                    <a:pt x="1738" y="11086"/>
                    <a:pt x="3476" y="10636"/>
                    <a:pt x="5462" y="10186"/>
                  </a:cubicBezTo>
                  <a:cubicBezTo>
                    <a:pt x="7448" y="9736"/>
                    <a:pt x="9683" y="9286"/>
                    <a:pt x="11886" y="9061"/>
                  </a:cubicBezTo>
                  <a:cubicBezTo>
                    <a:pt x="14090" y="8836"/>
                    <a:pt x="16262" y="8836"/>
                    <a:pt x="17566" y="8686"/>
                  </a:cubicBezTo>
                  <a:cubicBezTo>
                    <a:pt x="18869" y="8536"/>
                    <a:pt x="19303" y="8236"/>
                    <a:pt x="19459" y="7711"/>
                  </a:cubicBezTo>
                  <a:cubicBezTo>
                    <a:pt x="19614" y="7186"/>
                    <a:pt x="19490" y="6436"/>
                    <a:pt x="19179" y="5536"/>
                  </a:cubicBezTo>
                  <a:cubicBezTo>
                    <a:pt x="18869" y="4636"/>
                    <a:pt x="18372" y="3586"/>
                    <a:pt x="18093" y="2611"/>
                  </a:cubicBezTo>
                  <a:cubicBezTo>
                    <a:pt x="17814" y="1636"/>
                    <a:pt x="17752" y="736"/>
                    <a:pt x="17907" y="286"/>
                  </a:cubicBezTo>
                  <a:cubicBezTo>
                    <a:pt x="18062" y="-164"/>
                    <a:pt x="18434" y="-164"/>
                    <a:pt x="19086" y="886"/>
                  </a:cubicBezTo>
                  <a:cubicBezTo>
                    <a:pt x="19738" y="1936"/>
                    <a:pt x="20669" y="4036"/>
                    <a:pt x="21134" y="6286"/>
                  </a:cubicBezTo>
                  <a:cubicBezTo>
                    <a:pt x="21600" y="8536"/>
                    <a:pt x="21600" y="10936"/>
                    <a:pt x="21041" y="13486"/>
                  </a:cubicBezTo>
                  <a:cubicBezTo>
                    <a:pt x="20483" y="16036"/>
                    <a:pt x="19366" y="18736"/>
                    <a:pt x="18248" y="2143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809" name="Line"/>
            <p:cNvSpPr/>
            <p:nvPr/>
          </p:nvSpPr>
          <p:spPr>
            <a:xfrm>
              <a:off x="3445933" y="5205588"/>
              <a:ext cx="229261" cy="58471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69" h="21464" fill="norm" stroke="1" extrusionOk="0">
                  <a:moveTo>
                    <a:pt x="19636" y="207"/>
                  </a:moveTo>
                  <a:cubicBezTo>
                    <a:pt x="16102" y="51"/>
                    <a:pt x="12567" y="-104"/>
                    <a:pt x="9425" y="90"/>
                  </a:cubicBezTo>
                  <a:cubicBezTo>
                    <a:pt x="6284" y="284"/>
                    <a:pt x="3535" y="828"/>
                    <a:pt x="1964" y="1295"/>
                  </a:cubicBezTo>
                  <a:cubicBezTo>
                    <a:pt x="393" y="1761"/>
                    <a:pt x="0" y="2149"/>
                    <a:pt x="0" y="2538"/>
                  </a:cubicBezTo>
                  <a:cubicBezTo>
                    <a:pt x="0" y="2926"/>
                    <a:pt x="393" y="3315"/>
                    <a:pt x="2455" y="3781"/>
                  </a:cubicBezTo>
                  <a:cubicBezTo>
                    <a:pt x="4516" y="4247"/>
                    <a:pt x="8247" y="4791"/>
                    <a:pt x="11585" y="5413"/>
                  </a:cubicBezTo>
                  <a:cubicBezTo>
                    <a:pt x="14924" y="6034"/>
                    <a:pt x="17869" y="6733"/>
                    <a:pt x="19538" y="7277"/>
                  </a:cubicBezTo>
                  <a:cubicBezTo>
                    <a:pt x="21207" y="7821"/>
                    <a:pt x="21600" y="8210"/>
                    <a:pt x="21011" y="8792"/>
                  </a:cubicBezTo>
                  <a:cubicBezTo>
                    <a:pt x="20422" y="9375"/>
                    <a:pt x="18851" y="10152"/>
                    <a:pt x="15709" y="10929"/>
                  </a:cubicBezTo>
                  <a:cubicBezTo>
                    <a:pt x="12567" y="11706"/>
                    <a:pt x="7855" y="12483"/>
                    <a:pt x="5400" y="12872"/>
                  </a:cubicBezTo>
                  <a:cubicBezTo>
                    <a:pt x="2945" y="13260"/>
                    <a:pt x="2749" y="13260"/>
                    <a:pt x="3535" y="13532"/>
                  </a:cubicBezTo>
                  <a:cubicBezTo>
                    <a:pt x="4320" y="13804"/>
                    <a:pt x="6087" y="14348"/>
                    <a:pt x="6873" y="15241"/>
                  </a:cubicBezTo>
                  <a:cubicBezTo>
                    <a:pt x="7658" y="16135"/>
                    <a:pt x="7462" y="17378"/>
                    <a:pt x="7069" y="18194"/>
                  </a:cubicBezTo>
                  <a:cubicBezTo>
                    <a:pt x="6676" y="19010"/>
                    <a:pt x="6087" y="19398"/>
                    <a:pt x="5596" y="19787"/>
                  </a:cubicBezTo>
                  <a:cubicBezTo>
                    <a:pt x="5105" y="20175"/>
                    <a:pt x="4713" y="20564"/>
                    <a:pt x="4909" y="20874"/>
                  </a:cubicBezTo>
                  <a:cubicBezTo>
                    <a:pt x="5105" y="21185"/>
                    <a:pt x="5891" y="21418"/>
                    <a:pt x="7364" y="21457"/>
                  </a:cubicBezTo>
                  <a:cubicBezTo>
                    <a:pt x="8836" y="21496"/>
                    <a:pt x="10996" y="21341"/>
                    <a:pt x="13156" y="2118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810" name="Line"/>
            <p:cNvSpPr/>
            <p:nvPr/>
          </p:nvSpPr>
          <p:spPr>
            <a:xfrm>
              <a:off x="3819460" y="5370076"/>
              <a:ext cx="479490" cy="28188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61" h="21151" fill="norm" stroke="1" extrusionOk="0">
                  <a:moveTo>
                    <a:pt x="714" y="1899"/>
                  </a:moveTo>
                  <a:cubicBezTo>
                    <a:pt x="998" y="1105"/>
                    <a:pt x="1282" y="310"/>
                    <a:pt x="2277" y="72"/>
                  </a:cubicBezTo>
                  <a:cubicBezTo>
                    <a:pt x="3272" y="-166"/>
                    <a:pt x="4977" y="152"/>
                    <a:pt x="6350" y="1502"/>
                  </a:cubicBezTo>
                  <a:cubicBezTo>
                    <a:pt x="7724" y="2852"/>
                    <a:pt x="8766" y="5234"/>
                    <a:pt x="8814" y="8093"/>
                  </a:cubicBezTo>
                  <a:cubicBezTo>
                    <a:pt x="8861" y="10952"/>
                    <a:pt x="7914" y="14287"/>
                    <a:pt x="6682" y="16669"/>
                  </a:cubicBezTo>
                  <a:cubicBezTo>
                    <a:pt x="5450" y="19052"/>
                    <a:pt x="3935" y="20481"/>
                    <a:pt x="2750" y="20958"/>
                  </a:cubicBezTo>
                  <a:cubicBezTo>
                    <a:pt x="1566" y="21434"/>
                    <a:pt x="714" y="20958"/>
                    <a:pt x="287" y="20322"/>
                  </a:cubicBezTo>
                  <a:cubicBezTo>
                    <a:pt x="-139" y="19687"/>
                    <a:pt x="-139" y="18893"/>
                    <a:pt x="619" y="17305"/>
                  </a:cubicBezTo>
                  <a:cubicBezTo>
                    <a:pt x="1377" y="15716"/>
                    <a:pt x="2893" y="13334"/>
                    <a:pt x="4787" y="10872"/>
                  </a:cubicBezTo>
                  <a:cubicBezTo>
                    <a:pt x="6682" y="8410"/>
                    <a:pt x="8956" y="5869"/>
                    <a:pt x="10424" y="4360"/>
                  </a:cubicBezTo>
                  <a:cubicBezTo>
                    <a:pt x="11893" y="2852"/>
                    <a:pt x="12556" y="2375"/>
                    <a:pt x="12745" y="2613"/>
                  </a:cubicBezTo>
                  <a:cubicBezTo>
                    <a:pt x="12935" y="2852"/>
                    <a:pt x="12650" y="3805"/>
                    <a:pt x="11940" y="5869"/>
                  </a:cubicBezTo>
                  <a:cubicBezTo>
                    <a:pt x="11229" y="7934"/>
                    <a:pt x="10093" y="11110"/>
                    <a:pt x="9572" y="13175"/>
                  </a:cubicBezTo>
                  <a:cubicBezTo>
                    <a:pt x="9050" y="15240"/>
                    <a:pt x="9145" y="16193"/>
                    <a:pt x="10898" y="17066"/>
                  </a:cubicBezTo>
                  <a:cubicBezTo>
                    <a:pt x="12650" y="17940"/>
                    <a:pt x="16061" y="18734"/>
                    <a:pt x="18098" y="19052"/>
                  </a:cubicBezTo>
                  <a:cubicBezTo>
                    <a:pt x="20135" y="19369"/>
                    <a:pt x="20798" y="19210"/>
                    <a:pt x="21461" y="1905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811" name="Line"/>
            <p:cNvSpPr/>
            <p:nvPr/>
          </p:nvSpPr>
          <p:spPr>
            <a:xfrm>
              <a:off x="0" y="6558568"/>
              <a:ext cx="330200" cy="20954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172" fill="norm" stroke="1" extrusionOk="0">
                  <a:moveTo>
                    <a:pt x="0" y="5659"/>
                  </a:moveTo>
                  <a:cubicBezTo>
                    <a:pt x="415" y="9936"/>
                    <a:pt x="831" y="14214"/>
                    <a:pt x="1038" y="16994"/>
                  </a:cubicBezTo>
                  <a:cubicBezTo>
                    <a:pt x="1246" y="19774"/>
                    <a:pt x="1246" y="21057"/>
                    <a:pt x="1177" y="21164"/>
                  </a:cubicBezTo>
                  <a:cubicBezTo>
                    <a:pt x="1108" y="21271"/>
                    <a:pt x="969" y="20202"/>
                    <a:pt x="1246" y="17101"/>
                  </a:cubicBezTo>
                  <a:cubicBezTo>
                    <a:pt x="1523" y="14000"/>
                    <a:pt x="2215" y="8867"/>
                    <a:pt x="2838" y="5766"/>
                  </a:cubicBezTo>
                  <a:cubicBezTo>
                    <a:pt x="3462" y="2665"/>
                    <a:pt x="4015" y="1596"/>
                    <a:pt x="4638" y="847"/>
                  </a:cubicBezTo>
                  <a:cubicBezTo>
                    <a:pt x="5262" y="99"/>
                    <a:pt x="5954" y="-329"/>
                    <a:pt x="6577" y="313"/>
                  </a:cubicBezTo>
                  <a:cubicBezTo>
                    <a:pt x="7200" y="954"/>
                    <a:pt x="7754" y="2665"/>
                    <a:pt x="8238" y="4590"/>
                  </a:cubicBezTo>
                  <a:cubicBezTo>
                    <a:pt x="8723" y="6515"/>
                    <a:pt x="9138" y="8653"/>
                    <a:pt x="9415" y="10578"/>
                  </a:cubicBezTo>
                  <a:cubicBezTo>
                    <a:pt x="9692" y="12503"/>
                    <a:pt x="9831" y="14214"/>
                    <a:pt x="10038" y="14427"/>
                  </a:cubicBezTo>
                  <a:cubicBezTo>
                    <a:pt x="10246" y="14641"/>
                    <a:pt x="10523" y="13358"/>
                    <a:pt x="11285" y="11647"/>
                  </a:cubicBezTo>
                  <a:cubicBezTo>
                    <a:pt x="12046" y="9936"/>
                    <a:pt x="13292" y="7798"/>
                    <a:pt x="14192" y="6408"/>
                  </a:cubicBezTo>
                  <a:cubicBezTo>
                    <a:pt x="15092" y="5018"/>
                    <a:pt x="15646" y="4376"/>
                    <a:pt x="16269" y="4162"/>
                  </a:cubicBezTo>
                  <a:cubicBezTo>
                    <a:pt x="16892" y="3948"/>
                    <a:pt x="17585" y="4162"/>
                    <a:pt x="18208" y="5445"/>
                  </a:cubicBezTo>
                  <a:cubicBezTo>
                    <a:pt x="18831" y="6728"/>
                    <a:pt x="19385" y="9081"/>
                    <a:pt x="19938" y="11647"/>
                  </a:cubicBezTo>
                  <a:cubicBezTo>
                    <a:pt x="20492" y="14214"/>
                    <a:pt x="21046" y="16994"/>
                    <a:pt x="21600" y="19774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812" name="Line"/>
            <p:cNvSpPr/>
            <p:nvPr/>
          </p:nvSpPr>
          <p:spPr>
            <a:xfrm>
              <a:off x="368300" y="6608738"/>
              <a:ext cx="455878" cy="12014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37" h="21510" fill="norm" stroke="1" extrusionOk="0">
                  <a:moveTo>
                    <a:pt x="0" y="21510"/>
                  </a:moveTo>
                  <a:cubicBezTo>
                    <a:pt x="100" y="19615"/>
                    <a:pt x="200" y="17721"/>
                    <a:pt x="1350" y="15068"/>
                  </a:cubicBezTo>
                  <a:cubicBezTo>
                    <a:pt x="2500" y="12415"/>
                    <a:pt x="4700" y="9005"/>
                    <a:pt x="7700" y="6352"/>
                  </a:cubicBezTo>
                  <a:cubicBezTo>
                    <a:pt x="10700" y="3699"/>
                    <a:pt x="14500" y="1805"/>
                    <a:pt x="16700" y="857"/>
                  </a:cubicBezTo>
                  <a:cubicBezTo>
                    <a:pt x="18900" y="-90"/>
                    <a:pt x="19500" y="-90"/>
                    <a:pt x="20050" y="99"/>
                  </a:cubicBezTo>
                  <a:cubicBezTo>
                    <a:pt x="20600" y="289"/>
                    <a:pt x="21100" y="668"/>
                    <a:pt x="21350" y="1805"/>
                  </a:cubicBezTo>
                  <a:cubicBezTo>
                    <a:pt x="21600" y="2942"/>
                    <a:pt x="21600" y="4836"/>
                    <a:pt x="21350" y="5973"/>
                  </a:cubicBezTo>
                  <a:cubicBezTo>
                    <a:pt x="21100" y="7110"/>
                    <a:pt x="20600" y="7489"/>
                    <a:pt x="20100" y="786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813" name="Line"/>
            <p:cNvSpPr/>
            <p:nvPr/>
          </p:nvSpPr>
          <p:spPr>
            <a:xfrm>
              <a:off x="733768" y="6553777"/>
              <a:ext cx="174740" cy="17276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735" h="20988" fill="norm" stroke="1" extrusionOk="0">
                  <a:moveTo>
                    <a:pt x="2596" y="8159"/>
                  </a:moveTo>
                  <a:cubicBezTo>
                    <a:pt x="1843" y="7130"/>
                    <a:pt x="1089" y="6102"/>
                    <a:pt x="461" y="4430"/>
                  </a:cubicBezTo>
                  <a:cubicBezTo>
                    <a:pt x="-167" y="2759"/>
                    <a:pt x="-669" y="444"/>
                    <a:pt x="2596" y="59"/>
                  </a:cubicBezTo>
                  <a:cubicBezTo>
                    <a:pt x="5861" y="-327"/>
                    <a:pt x="12894" y="1216"/>
                    <a:pt x="16661" y="4173"/>
                  </a:cubicBezTo>
                  <a:cubicBezTo>
                    <a:pt x="20429" y="7130"/>
                    <a:pt x="20931" y="11502"/>
                    <a:pt x="20680" y="14330"/>
                  </a:cubicBezTo>
                  <a:cubicBezTo>
                    <a:pt x="20429" y="17159"/>
                    <a:pt x="19424" y="18444"/>
                    <a:pt x="18168" y="19473"/>
                  </a:cubicBezTo>
                  <a:cubicBezTo>
                    <a:pt x="16912" y="20502"/>
                    <a:pt x="15405" y="21273"/>
                    <a:pt x="14903" y="20887"/>
                  </a:cubicBezTo>
                  <a:cubicBezTo>
                    <a:pt x="14401" y="20502"/>
                    <a:pt x="14903" y="18959"/>
                    <a:pt x="15405" y="1741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814" name="Line"/>
            <p:cNvSpPr/>
            <p:nvPr/>
          </p:nvSpPr>
          <p:spPr>
            <a:xfrm>
              <a:off x="976680" y="6555833"/>
              <a:ext cx="237301" cy="20244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30" h="21081" fill="norm" stroke="1" extrusionOk="0">
                  <a:moveTo>
                    <a:pt x="6418" y="167"/>
                  </a:moveTo>
                  <a:cubicBezTo>
                    <a:pt x="7947" y="-54"/>
                    <a:pt x="9477" y="-274"/>
                    <a:pt x="10623" y="1048"/>
                  </a:cubicBezTo>
                  <a:cubicBezTo>
                    <a:pt x="11770" y="2371"/>
                    <a:pt x="12535" y="5236"/>
                    <a:pt x="11292" y="8873"/>
                  </a:cubicBezTo>
                  <a:cubicBezTo>
                    <a:pt x="10050" y="12510"/>
                    <a:pt x="6800" y="16918"/>
                    <a:pt x="4698" y="19122"/>
                  </a:cubicBezTo>
                  <a:cubicBezTo>
                    <a:pt x="2595" y="21326"/>
                    <a:pt x="1639" y="21326"/>
                    <a:pt x="970" y="20775"/>
                  </a:cubicBezTo>
                  <a:cubicBezTo>
                    <a:pt x="301" y="20224"/>
                    <a:pt x="-81" y="19122"/>
                    <a:pt x="15" y="16146"/>
                  </a:cubicBezTo>
                  <a:cubicBezTo>
                    <a:pt x="110" y="13171"/>
                    <a:pt x="684" y="8322"/>
                    <a:pt x="2022" y="5457"/>
                  </a:cubicBezTo>
                  <a:cubicBezTo>
                    <a:pt x="3360" y="2591"/>
                    <a:pt x="5462" y="1710"/>
                    <a:pt x="7661" y="3253"/>
                  </a:cubicBezTo>
                  <a:cubicBezTo>
                    <a:pt x="9859" y="4795"/>
                    <a:pt x="12153" y="8763"/>
                    <a:pt x="13586" y="11187"/>
                  </a:cubicBezTo>
                  <a:cubicBezTo>
                    <a:pt x="15020" y="13612"/>
                    <a:pt x="15593" y="14493"/>
                    <a:pt x="16358" y="14934"/>
                  </a:cubicBezTo>
                  <a:cubicBezTo>
                    <a:pt x="17123" y="15375"/>
                    <a:pt x="18078" y="15375"/>
                    <a:pt x="19130" y="14163"/>
                  </a:cubicBezTo>
                  <a:cubicBezTo>
                    <a:pt x="20181" y="12950"/>
                    <a:pt x="21328" y="10526"/>
                    <a:pt x="21423" y="7991"/>
                  </a:cubicBezTo>
                  <a:cubicBezTo>
                    <a:pt x="21519" y="5457"/>
                    <a:pt x="20563" y="2812"/>
                    <a:pt x="18461" y="1489"/>
                  </a:cubicBezTo>
                  <a:cubicBezTo>
                    <a:pt x="16358" y="167"/>
                    <a:pt x="13108" y="167"/>
                    <a:pt x="11006" y="608"/>
                  </a:cubicBezTo>
                  <a:cubicBezTo>
                    <a:pt x="8903" y="1048"/>
                    <a:pt x="7947" y="1930"/>
                    <a:pt x="6992" y="281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815" name="Line"/>
            <p:cNvSpPr/>
            <p:nvPr/>
          </p:nvSpPr>
          <p:spPr>
            <a:xfrm>
              <a:off x="4362450" y="5604933"/>
              <a:ext cx="76200" cy="2095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3000" y="5018"/>
                    <a:pt x="6000" y="10036"/>
                    <a:pt x="9600" y="13636"/>
                  </a:cubicBezTo>
                  <a:cubicBezTo>
                    <a:pt x="13200" y="17236"/>
                    <a:pt x="17400" y="19418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816" name="Line"/>
            <p:cNvSpPr/>
            <p:nvPr/>
          </p:nvSpPr>
          <p:spPr>
            <a:xfrm>
              <a:off x="4324614" y="5231223"/>
              <a:ext cx="202936" cy="13876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72" h="21134" fill="norm" stroke="1" extrusionOk="0">
                  <a:moveTo>
                    <a:pt x="1322" y="824"/>
                  </a:moveTo>
                  <a:cubicBezTo>
                    <a:pt x="1097" y="4370"/>
                    <a:pt x="872" y="7916"/>
                    <a:pt x="647" y="11301"/>
                  </a:cubicBezTo>
                  <a:cubicBezTo>
                    <a:pt x="422" y="14686"/>
                    <a:pt x="197" y="17910"/>
                    <a:pt x="84" y="18716"/>
                  </a:cubicBezTo>
                  <a:cubicBezTo>
                    <a:pt x="-28" y="19522"/>
                    <a:pt x="-28" y="17910"/>
                    <a:pt x="84" y="15331"/>
                  </a:cubicBezTo>
                  <a:cubicBezTo>
                    <a:pt x="197" y="12752"/>
                    <a:pt x="422" y="9206"/>
                    <a:pt x="872" y="6788"/>
                  </a:cubicBezTo>
                  <a:cubicBezTo>
                    <a:pt x="1322" y="4370"/>
                    <a:pt x="1997" y="3080"/>
                    <a:pt x="2897" y="2435"/>
                  </a:cubicBezTo>
                  <a:cubicBezTo>
                    <a:pt x="3797" y="1791"/>
                    <a:pt x="4922" y="1791"/>
                    <a:pt x="6722" y="1630"/>
                  </a:cubicBezTo>
                  <a:cubicBezTo>
                    <a:pt x="8522" y="1468"/>
                    <a:pt x="10997" y="1146"/>
                    <a:pt x="12797" y="662"/>
                  </a:cubicBezTo>
                  <a:cubicBezTo>
                    <a:pt x="14597" y="179"/>
                    <a:pt x="15722" y="-466"/>
                    <a:pt x="16510" y="501"/>
                  </a:cubicBezTo>
                  <a:cubicBezTo>
                    <a:pt x="17297" y="1468"/>
                    <a:pt x="17747" y="4047"/>
                    <a:pt x="18535" y="7755"/>
                  </a:cubicBezTo>
                  <a:cubicBezTo>
                    <a:pt x="19322" y="11462"/>
                    <a:pt x="20447" y="16298"/>
                    <a:pt x="21572" y="21134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817" name="Line"/>
            <p:cNvSpPr/>
            <p:nvPr/>
          </p:nvSpPr>
          <p:spPr>
            <a:xfrm>
              <a:off x="4718049" y="5687483"/>
              <a:ext cx="69851" cy="254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818" name="Line"/>
            <p:cNvSpPr/>
            <p:nvPr/>
          </p:nvSpPr>
          <p:spPr>
            <a:xfrm>
              <a:off x="5054599" y="5635460"/>
              <a:ext cx="107951" cy="1392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297" fill="norm" stroke="1" extrusionOk="0">
                  <a:moveTo>
                    <a:pt x="0" y="20297"/>
                  </a:moveTo>
                  <a:cubicBezTo>
                    <a:pt x="1694" y="11040"/>
                    <a:pt x="3388" y="1783"/>
                    <a:pt x="6988" y="240"/>
                  </a:cubicBezTo>
                  <a:cubicBezTo>
                    <a:pt x="10588" y="-1303"/>
                    <a:pt x="16094" y="4868"/>
                    <a:pt x="21600" y="1104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819" name="Line"/>
            <p:cNvSpPr/>
            <p:nvPr/>
          </p:nvSpPr>
          <p:spPr>
            <a:xfrm>
              <a:off x="5670549" y="5646436"/>
              <a:ext cx="336551" cy="2199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407" fill="norm" stroke="1" extrusionOk="0">
                  <a:moveTo>
                    <a:pt x="0" y="20407"/>
                  </a:moveTo>
                  <a:cubicBezTo>
                    <a:pt x="4075" y="14516"/>
                    <a:pt x="8151" y="8625"/>
                    <a:pt x="11208" y="4698"/>
                  </a:cubicBezTo>
                  <a:cubicBezTo>
                    <a:pt x="14264" y="771"/>
                    <a:pt x="16302" y="-1193"/>
                    <a:pt x="17864" y="771"/>
                  </a:cubicBezTo>
                  <a:cubicBezTo>
                    <a:pt x="19426" y="2734"/>
                    <a:pt x="20513" y="8625"/>
                    <a:pt x="21600" y="1451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820" name="Line"/>
            <p:cNvSpPr/>
            <p:nvPr/>
          </p:nvSpPr>
          <p:spPr>
            <a:xfrm>
              <a:off x="6261099" y="5662083"/>
              <a:ext cx="165101" cy="190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821" name="Line"/>
            <p:cNvSpPr/>
            <p:nvPr/>
          </p:nvSpPr>
          <p:spPr>
            <a:xfrm>
              <a:off x="6680199" y="5731933"/>
              <a:ext cx="107951" cy="571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822" name="Line"/>
            <p:cNvSpPr/>
            <p:nvPr/>
          </p:nvSpPr>
          <p:spPr>
            <a:xfrm>
              <a:off x="7175499" y="5347473"/>
              <a:ext cx="342901" cy="30475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156" fill="norm" stroke="1" extrusionOk="0">
                  <a:moveTo>
                    <a:pt x="0" y="2885"/>
                  </a:moveTo>
                  <a:cubicBezTo>
                    <a:pt x="2133" y="2150"/>
                    <a:pt x="4267" y="1415"/>
                    <a:pt x="6200" y="2297"/>
                  </a:cubicBezTo>
                  <a:cubicBezTo>
                    <a:pt x="8133" y="3179"/>
                    <a:pt x="9867" y="5676"/>
                    <a:pt x="10800" y="8321"/>
                  </a:cubicBezTo>
                  <a:cubicBezTo>
                    <a:pt x="11733" y="10966"/>
                    <a:pt x="11867" y="13758"/>
                    <a:pt x="11333" y="15889"/>
                  </a:cubicBezTo>
                  <a:cubicBezTo>
                    <a:pt x="10800" y="18019"/>
                    <a:pt x="9600" y="19489"/>
                    <a:pt x="8667" y="20297"/>
                  </a:cubicBezTo>
                  <a:cubicBezTo>
                    <a:pt x="7733" y="21105"/>
                    <a:pt x="7067" y="21252"/>
                    <a:pt x="6467" y="21105"/>
                  </a:cubicBezTo>
                  <a:cubicBezTo>
                    <a:pt x="5867" y="20958"/>
                    <a:pt x="5333" y="20517"/>
                    <a:pt x="5000" y="19562"/>
                  </a:cubicBezTo>
                  <a:cubicBezTo>
                    <a:pt x="4667" y="18607"/>
                    <a:pt x="4533" y="17138"/>
                    <a:pt x="5533" y="14787"/>
                  </a:cubicBezTo>
                  <a:cubicBezTo>
                    <a:pt x="6533" y="12436"/>
                    <a:pt x="8667" y="9203"/>
                    <a:pt x="10600" y="6779"/>
                  </a:cubicBezTo>
                  <a:cubicBezTo>
                    <a:pt x="12533" y="4354"/>
                    <a:pt x="14267" y="2738"/>
                    <a:pt x="15533" y="1562"/>
                  </a:cubicBezTo>
                  <a:cubicBezTo>
                    <a:pt x="16800" y="387"/>
                    <a:pt x="17600" y="-348"/>
                    <a:pt x="17533" y="166"/>
                  </a:cubicBezTo>
                  <a:cubicBezTo>
                    <a:pt x="17467" y="681"/>
                    <a:pt x="16533" y="2444"/>
                    <a:pt x="15800" y="4501"/>
                  </a:cubicBezTo>
                  <a:cubicBezTo>
                    <a:pt x="15067" y="6558"/>
                    <a:pt x="14533" y="8909"/>
                    <a:pt x="14933" y="11040"/>
                  </a:cubicBezTo>
                  <a:cubicBezTo>
                    <a:pt x="15333" y="13170"/>
                    <a:pt x="16667" y="15081"/>
                    <a:pt x="17933" y="16256"/>
                  </a:cubicBezTo>
                  <a:cubicBezTo>
                    <a:pt x="19200" y="17432"/>
                    <a:pt x="20400" y="17872"/>
                    <a:pt x="21600" y="18313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823" name="Line"/>
            <p:cNvSpPr/>
            <p:nvPr/>
          </p:nvSpPr>
          <p:spPr>
            <a:xfrm>
              <a:off x="7608340" y="5523929"/>
              <a:ext cx="151361" cy="17837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53" h="21414" fill="norm" stroke="1" extrusionOk="0">
                  <a:moveTo>
                    <a:pt x="6153" y="9725"/>
                  </a:moveTo>
                  <a:cubicBezTo>
                    <a:pt x="4653" y="12774"/>
                    <a:pt x="3153" y="15823"/>
                    <a:pt x="2103" y="17983"/>
                  </a:cubicBezTo>
                  <a:cubicBezTo>
                    <a:pt x="1053" y="20143"/>
                    <a:pt x="453" y="21414"/>
                    <a:pt x="153" y="21414"/>
                  </a:cubicBezTo>
                  <a:cubicBezTo>
                    <a:pt x="-147" y="21414"/>
                    <a:pt x="-147" y="20143"/>
                    <a:pt x="1503" y="16713"/>
                  </a:cubicBezTo>
                  <a:cubicBezTo>
                    <a:pt x="3153" y="13282"/>
                    <a:pt x="6453" y="7692"/>
                    <a:pt x="8703" y="4515"/>
                  </a:cubicBezTo>
                  <a:cubicBezTo>
                    <a:pt x="10953" y="1339"/>
                    <a:pt x="12153" y="576"/>
                    <a:pt x="13503" y="195"/>
                  </a:cubicBezTo>
                  <a:cubicBezTo>
                    <a:pt x="14853" y="-186"/>
                    <a:pt x="16353" y="-186"/>
                    <a:pt x="17703" y="1847"/>
                  </a:cubicBezTo>
                  <a:cubicBezTo>
                    <a:pt x="19053" y="3880"/>
                    <a:pt x="20253" y="7946"/>
                    <a:pt x="21453" y="1201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824" name="Line"/>
            <p:cNvSpPr/>
            <p:nvPr/>
          </p:nvSpPr>
          <p:spPr>
            <a:xfrm>
              <a:off x="7639049" y="5130053"/>
              <a:ext cx="247651" cy="18278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39" fill="norm" stroke="1" extrusionOk="0">
                  <a:moveTo>
                    <a:pt x="0" y="2073"/>
                  </a:moveTo>
                  <a:cubicBezTo>
                    <a:pt x="738" y="1329"/>
                    <a:pt x="1477" y="584"/>
                    <a:pt x="2400" y="211"/>
                  </a:cubicBezTo>
                  <a:cubicBezTo>
                    <a:pt x="3323" y="-161"/>
                    <a:pt x="4431" y="-161"/>
                    <a:pt x="5169" y="1205"/>
                  </a:cubicBezTo>
                  <a:cubicBezTo>
                    <a:pt x="5908" y="2570"/>
                    <a:pt x="6277" y="5301"/>
                    <a:pt x="6462" y="7287"/>
                  </a:cubicBezTo>
                  <a:cubicBezTo>
                    <a:pt x="6646" y="9273"/>
                    <a:pt x="6646" y="10515"/>
                    <a:pt x="6369" y="11632"/>
                  </a:cubicBezTo>
                  <a:cubicBezTo>
                    <a:pt x="6092" y="12749"/>
                    <a:pt x="5538" y="13742"/>
                    <a:pt x="4985" y="13742"/>
                  </a:cubicBezTo>
                  <a:cubicBezTo>
                    <a:pt x="4431" y="13742"/>
                    <a:pt x="3877" y="12749"/>
                    <a:pt x="3877" y="11632"/>
                  </a:cubicBezTo>
                  <a:cubicBezTo>
                    <a:pt x="3877" y="10515"/>
                    <a:pt x="4431" y="9273"/>
                    <a:pt x="5077" y="8280"/>
                  </a:cubicBezTo>
                  <a:cubicBezTo>
                    <a:pt x="5723" y="7287"/>
                    <a:pt x="6462" y="6542"/>
                    <a:pt x="7200" y="6542"/>
                  </a:cubicBezTo>
                  <a:cubicBezTo>
                    <a:pt x="7938" y="6542"/>
                    <a:pt x="8677" y="7287"/>
                    <a:pt x="9138" y="8280"/>
                  </a:cubicBezTo>
                  <a:cubicBezTo>
                    <a:pt x="9600" y="9273"/>
                    <a:pt x="9785" y="10515"/>
                    <a:pt x="9877" y="11756"/>
                  </a:cubicBezTo>
                  <a:cubicBezTo>
                    <a:pt x="9969" y="12998"/>
                    <a:pt x="9969" y="14239"/>
                    <a:pt x="10246" y="13867"/>
                  </a:cubicBezTo>
                  <a:cubicBezTo>
                    <a:pt x="10523" y="13494"/>
                    <a:pt x="11077" y="11508"/>
                    <a:pt x="11723" y="10018"/>
                  </a:cubicBezTo>
                  <a:cubicBezTo>
                    <a:pt x="12369" y="8529"/>
                    <a:pt x="13108" y="7536"/>
                    <a:pt x="14215" y="6791"/>
                  </a:cubicBezTo>
                  <a:cubicBezTo>
                    <a:pt x="15323" y="6046"/>
                    <a:pt x="16800" y="5549"/>
                    <a:pt x="18092" y="8032"/>
                  </a:cubicBezTo>
                  <a:cubicBezTo>
                    <a:pt x="19385" y="10515"/>
                    <a:pt x="20492" y="15977"/>
                    <a:pt x="21600" y="21439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825" name="Line"/>
            <p:cNvSpPr/>
            <p:nvPr/>
          </p:nvSpPr>
          <p:spPr>
            <a:xfrm>
              <a:off x="8096249" y="5013186"/>
              <a:ext cx="164499" cy="61714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83" h="21494" fill="norm" stroke="1" extrusionOk="0">
                  <a:moveTo>
                    <a:pt x="0" y="926"/>
                  </a:moveTo>
                  <a:cubicBezTo>
                    <a:pt x="810" y="631"/>
                    <a:pt x="1620" y="336"/>
                    <a:pt x="3645" y="152"/>
                  </a:cubicBezTo>
                  <a:cubicBezTo>
                    <a:pt x="5670" y="-32"/>
                    <a:pt x="8910" y="-106"/>
                    <a:pt x="11475" y="263"/>
                  </a:cubicBezTo>
                  <a:cubicBezTo>
                    <a:pt x="14040" y="631"/>
                    <a:pt x="15930" y="1442"/>
                    <a:pt x="17010" y="2585"/>
                  </a:cubicBezTo>
                  <a:cubicBezTo>
                    <a:pt x="18090" y="3727"/>
                    <a:pt x="18360" y="5202"/>
                    <a:pt x="17550" y="6418"/>
                  </a:cubicBezTo>
                  <a:cubicBezTo>
                    <a:pt x="16740" y="7635"/>
                    <a:pt x="14850" y="8593"/>
                    <a:pt x="13905" y="9441"/>
                  </a:cubicBezTo>
                  <a:cubicBezTo>
                    <a:pt x="12960" y="10289"/>
                    <a:pt x="12960" y="11026"/>
                    <a:pt x="13770" y="11726"/>
                  </a:cubicBezTo>
                  <a:cubicBezTo>
                    <a:pt x="14580" y="12426"/>
                    <a:pt x="16200" y="13090"/>
                    <a:pt x="17955" y="13864"/>
                  </a:cubicBezTo>
                  <a:cubicBezTo>
                    <a:pt x="19710" y="14638"/>
                    <a:pt x="21600" y="15523"/>
                    <a:pt x="20790" y="16739"/>
                  </a:cubicBezTo>
                  <a:cubicBezTo>
                    <a:pt x="19980" y="17955"/>
                    <a:pt x="16470" y="19504"/>
                    <a:pt x="14445" y="20351"/>
                  </a:cubicBezTo>
                  <a:cubicBezTo>
                    <a:pt x="12420" y="21199"/>
                    <a:pt x="11880" y="21347"/>
                    <a:pt x="11340" y="21494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826" name="Line"/>
            <p:cNvSpPr/>
            <p:nvPr/>
          </p:nvSpPr>
          <p:spPr>
            <a:xfrm>
              <a:off x="8350249" y="5617633"/>
              <a:ext cx="25401" cy="63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21600"/>
                  </a:moveTo>
                  <a:cubicBezTo>
                    <a:pt x="14400" y="14400"/>
                    <a:pt x="7200" y="7200"/>
                    <a:pt x="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827" name="Line"/>
            <p:cNvSpPr/>
            <p:nvPr/>
          </p:nvSpPr>
          <p:spPr>
            <a:xfrm>
              <a:off x="2540070" y="0"/>
              <a:ext cx="5729585" cy="182033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59" h="21600" fill="norm" stroke="1" extrusionOk="0">
                  <a:moveTo>
                    <a:pt x="13572" y="2009"/>
                  </a:moveTo>
                  <a:cubicBezTo>
                    <a:pt x="13357" y="1557"/>
                    <a:pt x="13141" y="1105"/>
                    <a:pt x="12914" y="816"/>
                  </a:cubicBezTo>
                  <a:cubicBezTo>
                    <a:pt x="12688" y="527"/>
                    <a:pt x="12449" y="402"/>
                    <a:pt x="12194" y="377"/>
                  </a:cubicBezTo>
                  <a:cubicBezTo>
                    <a:pt x="11939" y="352"/>
                    <a:pt x="11668" y="427"/>
                    <a:pt x="11397" y="515"/>
                  </a:cubicBezTo>
                  <a:cubicBezTo>
                    <a:pt x="11126" y="603"/>
                    <a:pt x="10856" y="703"/>
                    <a:pt x="10561" y="829"/>
                  </a:cubicBezTo>
                  <a:cubicBezTo>
                    <a:pt x="10266" y="954"/>
                    <a:pt x="9948" y="1105"/>
                    <a:pt x="9641" y="1231"/>
                  </a:cubicBezTo>
                  <a:cubicBezTo>
                    <a:pt x="9334" y="1356"/>
                    <a:pt x="9040" y="1457"/>
                    <a:pt x="8733" y="1545"/>
                  </a:cubicBezTo>
                  <a:cubicBezTo>
                    <a:pt x="8426" y="1633"/>
                    <a:pt x="8108" y="1708"/>
                    <a:pt x="7797" y="1783"/>
                  </a:cubicBezTo>
                  <a:cubicBezTo>
                    <a:pt x="7487" y="1859"/>
                    <a:pt x="7184" y="1934"/>
                    <a:pt x="6885" y="2022"/>
                  </a:cubicBezTo>
                  <a:cubicBezTo>
                    <a:pt x="6587" y="2110"/>
                    <a:pt x="6292" y="2210"/>
                    <a:pt x="6005" y="2298"/>
                  </a:cubicBezTo>
                  <a:cubicBezTo>
                    <a:pt x="5718" y="2386"/>
                    <a:pt x="5440" y="2461"/>
                    <a:pt x="5145" y="2600"/>
                  </a:cubicBezTo>
                  <a:cubicBezTo>
                    <a:pt x="4850" y="2738"/>
                    <a:pt x="4540" y="2939"/>
                    <a:pt x="4221" y="3202"/>
                  </a:cubicBezTo>
                  <a:cubicBezTo>
                    <a:pt x="3903" y="3466"/>
                    <a:pt x="3576" y="3793"/>
                    <a:pt x="3269" y="4132"/>
                  </a:cubicBezTo>
                  <a:cubicBezTo>
                    <a:pt x="2963" y="4471"/>
                    <a:pt x="2676" y="4822"/>
                    <a:pt x="2425" y="5149"/>
                  </a:cubicBezTo>
                  <a:cubicBezTo>
                    <a:pt x="2174" y="5475"/>
                    <a:pt x="1959" y="5777"/>
                    <a:pt x="1728" y="6191"/>
                  </a:cubicBezTo>
                  <a:cubicBezTo>
                    <a:pt x="1497" y="6606"/>
                    <a:pt x="1250" y="7133"/>
                    <a:pt x="1015" y="7698"/>
                  </a:cubicBezTo>
                  <a:cubicBezTo>
                    <a:pt x="780" y="8263"/>
                    <a:pt x="557" y="8866"/>
                    <a:pt x="382" y="9532"/>
                  </a:cubicBezTo>
                  <a:cubicBezTo>
                    <a:pt x="207" y="10197"/>
                    <a:pt x="80" y="10926"/>
                    <a:pt x="28" y="11654"/>
                  </a:cubicBezTo>
                  <a:cubicBezTo>
                    <a:pt x="-24" y="12382"/>
                    <a:pt x="0" y="13111"/>
                    <a:pt x="76" y="13852"/>
                  </a:cubicBezTo>
                  <a:cubicBezTo>
                    <a:pt x="151" y="14593"/>
                    <a:pt x="279" y="15346"/>
                    <a:pt x="434" y="16062"/>
                  </a:cubicBezTo>
                  <a:cubicBezTo>
                    <a:pt x="589" y="16778"/>
                    <a:pt x="772" y="17456"/>
                    <a:pt x="980" y="18008"/>
                  </a:cubicBezTo>
                  <a:cubicBezTo>
                    <a:pt x="1187" y="18561"/>
                    <a:pt x="1418" y="18988"/>
                    <a:pt x="1668" y="19365"/>
                  </a:cubicBezTo>
                  <a:cubicBezTo>
                    <a:pt x="1919" y="19741"/>
                    <a:pt x="2190" y="20068"/>
                    <a:pt x="2489" y="20319"/>
                  </a:cubicBezTo>
                  <a:cubicBezTo>
                    <a:pt x="2788" y="20570"/>
                    <a:pt x="3114" y="20746"/>
                    <a:pt x="3433" y="20884"/>
                  </a:cubicBezTo>
                  <a:cubicBezTo>
                    <a:pt x="3751" y="21022"/>
                    <a:pt x="4062" y="21123"/>
                    <a:pt x="4349" y="21211"/>
                  </a:cubicBezTo>
                  <a:cubicBezTo>
                    <a:pt x="4635" y="21299"/>
                    <a:pt x="4898" y="21374"/>
                    <a:pt x="5165" y="21424"/>
                  </a:cubicBezTo>
                  <a:cubicBezTo>
                    <a:pt x="5432" y="21474"/>
                    <a:pt x="5703" y="21500"/>
                    <a:pt x="5977" y="21525"/>
                  </a:cubicBezTo>
                  <a:cubicBezTo>
                    <a:pt x="6252" y="21550"/>
                    <a:pt x="6531" y="21575"/>
                    <a:pt x="6814" y="21587"/>
                  </a:cubicBezTo>
                  <a:cubicBezTo>
                    <a:pt x="7096" y="21600"/>
                    <a:pt x="7383" y="21600"/>
                    <a:pt x="7674" y="21600"/>
                  </a:cubicBezTo>
                  <a:cubicBezTo>
                    <a:pt x="7964" y="21600"/>
                    <a:pt x="8259" y="21600"/>
                    <a:pt x="8554" y="21575"/>
                  </a:cubicBezTo>
                  <a:cubicBezTo>
                    <a:pt x="8849" y="21550"/>
                    <a:pt x="9143" y="21500"/>
                    <a:pt x="9446" y="21462"/>
                  </a:cubicBezTo>
                  <a:cubicBezTo>
                    <a:pt x="9749" y="21424"/>
                    <a:pt x="10059" y="21399"/>
                    <a:pt x="10374" y="21349"/>
                  </a:cubicBezTo>
                  <a:cubicBezTo>
                    <a:pt x="10688" y="21299"/>
                    <a:pt x="11007" y="21223"/>
                    <a:pt x="11334" y="21135"/>
                  </a:cubicBezTo>
                  <a:cubicBezTo>
                    <a:pt x="11660" y="21047"/>
                    <a:pt x="11995" y="20947"/>
                    <a:pt x="12325" y="20847"/>
                  </a:cubicBezTo>
                  <a:cubicBezTo>
                    <a:pt x="12656" y="20746"/>
                    <a:pt x="12982" y="20646"/>
                    <a:pt x="13309" y="20520"/>
                  </a:cubicBezTo>
                  <a:cubicBezTo>
                    <a:pt x="13635" y="20394"/>
                    <a:pt x="13962" y="20244"/>
                    <a:pt x="14284" y="20093"/>
                  </a:cubicBezTo>
                  <a:cubicBezTo>
                    <a:pt x="14607" y="19942"/>
                    <a:pt x="14926" y="19792"/>
                    <a:pt x="15236" y="19641"/>
                  </a:cubicBezTo>
                  <a:cubicBezTo>
                    <a:pt x="15547" y="19490"/>
                    <a:pt x="15849" y="19340"/>
                    <a:pt x="16144" y="19176"/>
                  </a:cubicBezTo>
                  <a:cubicBezTo>
                    <a:pt x="16439" y="19013"/>
                    <a:pt x="16726" y="18837"/>
                    <a:pt x="17008" y="18661"/>
                  </a:cubicBezTo>
                  <a:cubicBezTo>
                    <a:pt x="17291" y="18486"/>
                    <a:pt x="17570" y="18310"/>
                    <a:pt x="17845" y="18109"/>
                  </a:cubicBezTo>
                  <a:cubicBezTo>
                    <a:pt x="18119" y="17908"/>
                    <a:pt x="18390" y="17682"/>
                    <a:pt x="18685" y="17393"/>
                  </a:cubicBezTo>
                  <a:cubicBezTo>
                    <a:pt x="18980" y="17104"/>
                    <a:pt x="19298" y="16753"/>
                    <a:pt x="19605" y="16351"/>
                  </a:cubicBezTo>
                  <a:cubicBezTo>
                    <a:pt x="19911" y="15949"/>
                    <a:pt x="20206" y="15497"/>
                    <a:pt x="20465" y="14994"/>
                  </a:cubicBezTo>
                  <a:cubicBezTo>
                    <a:pt x="20724" y="14492"/>
                    <a:pt x="20947" y="13940"/>
                    <a:pt x="21118" y="13337"/>
                  </a:cubicBezTo>
                  <a:cubicBezTo>
                    <a:pt x="21289" y="12734"/>
                    <a:pt x="21409" y="12081"/>
                    <a:pt x="21480" y="11302"/>
                  </a:cubicBezTo>
                  <a:cubicBezTo>
                    <a:pt x="21552" y="10524"/>
                    <a:pt x="21576" y="9620"/>
                    <a:pt x="21548" y="8828"/>
                  </a:cubicBezTo>
                  <a:cubicBezTo>
                    <a:pt x="21520" y="8037"/>
                    <a:pt x="21441" y="7359"/>
                    <a:pt x="21305" y="6681"/>
                  </a:cubicBezTo>
                  <a:cubicBezTo>
                    <a:pt x="21170" y="6003"/>
                    <a:pt x="20979" y="5325"/>
                    <a:pt x="20764" y="4734"/>
                  </a:cubicBezTo>
                  <a:cubicBezTo>
                    <a:pt x="20549" y="4144"/>
                    <a:pt x="20310" y="3642"/>
                    <a:pt x="20063" y="3215"/>
                  </a:cubicBezTo>
                  <a:cubicBezTo>
                    <a:pt x="19816" y="2788"/>
                    <a:pt x="19561" y="2436"/>
                    <a:pt x="19286" y="2135"/>
                  </a:cubicBezTo>
                  <a:cubicBezTo>
                    <a:pt x="19011" y="1833"/>
                    <a:pt x="18717" y="1582"/>
                    <a:pt x="18410" y="1369"/>
                  </a:cubicBezTo>
                  <a:cubicBezTo>
                    <a:pt x="18103" y="1155"/>
                    <a:pt x="17785" y="980"/>
                    <a:pt x="17462" y="816"/>
                  </a:cubicBezTo>
                  <a:cubicBezTo>
                    <a:pt x="17140" y="653"/>
                    <a:pt x="16813" y="502"/>
                    <a:pt x="16511" y="377"/>
                  </a:cubicBezTo>
                  <a:cubicBezTo>
                    <a:pt x="16208" y="251"/>
                    <a:pt x="15929" y="151"/>
                    <a:pt x="15630" y="88"/>
                  </a:cubicBezTo>
                  <a:cubicBezTo>
                    <a:pt x="15332" y="25"/>
                    <a:pt x="15013" y="0"/>
                    <a:pt x="14687" y="0"/>
                  </a:cubicBezTo>
                  <a:cubicBezTo>
                    <a:pt x="14360" y="0"/>
                    <a:pt x="14026" y="25"/>
                    <a:pt x="13691" y="75"/>
                  </a:cubicBezTo>
                  <a:cubicBezTo>
                    <a:pt x="13357" y="126"/>
                    <a:pt x="13022" y="201"/>
                    <a:pt x="12699" y="314"/>
                  </a:cubicBezTo>
                  <a:cubicBezTo>
                    <a:pt x="12377" y="427"/>
                    <a:pt x="12066" y="578"/>
                    <a:pt x="11875" y="691"/>
                  </a:cubicBezTo>
                  <a:cubicBezTo>
                    <a:pt x="11684" y="804"/>
                    <a:pt x="11612" y="879"/>
                    <a:pt x="11541" y="954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828" name="Line"/>
            <p:cNvSpPr/>
            <p:nvPr/>
          </p:nvSpPr>
          <p:spPr>
            <a:xfrm>
              <a:off x="7397749" y="1229783"/>
              <a:ext cx="177801" cy="508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3086" y="15300"/>
                    <a:pt x="6171" y="9000"/>
                    <a:pt x="9771" y="5400"/>
                  </a:cubicBezTo>
                  <a:cubicBezTo>
                    <a:pt x="13371" y="1800"/>
                    <a:pt x="17486" y="9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829" name="Line"/>
            <p:cNvSpPr/>
            <p:nvPr/>
          </p:nvSpPr>
          <p:spPr>
            <a:xfrm>
              <a:off x="7461249" y="1236133"/>
              <a:ext cx="190501" cy="889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5760" y="15429"/>
                    <a:pt x="11520" y="9257"/>
                    <a:pt x="15120" y="5657"/>
                  </a:cubicBezTo>
                  <a:cubicBezTo>
                    <a:pt x="18720" y="2057"/>
                    <a:pt x="20160" y="1029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830" name="Line"/>
            <p:cNvSpPr/>
            <p:nvPr/>
          </p:nvSpPr>
          <p:spPr>
            <a:xfrm>
              <a:off x="8882452" y="782527"/>
              <a:ext cx="143015" cy="67063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51" h="21521" fill="norm" stroke="1" extrusionOk="0">
                  <a:moveTo>
                    <a:pt x="2055" y="6202"/>
                  </a:moveTo>
                  <a:cubicBezTo>
                    <a:pt x="3308" y="7628"/>
                    <a:pt x="4560" y="9055"/>
                    <a:pt x="5499" y="10855"/>
                  </a:cubicBezTo>
                  <a:cubicBezTo>
                    <a:pt x="6438" y="12655"/>
                    <a:pt x="7064" y="14828"/>
                    <a:pt x="7377" y="16561"/>
                  </a:cubicBezTo>
                  <a:cubicBezTo>
                    <a:pt x="7690" y="18293"/>
                    <a:pt x="7690" y="19583"/>
                    <a:pt x="7534" y="20398"/>
                  </a:cubicBezTo>
                  <a:cubicBezTo>
                    <a:pt x="7377" y="21213"/>
                    <a:pt x="7064" y="21553"/>
                    <a:pt x="6438" y="21519"/>
                  </a:cubicBezTo>
                  <a:cubicBezTo>
                    <a:pt x="5812" y="21485"/>
                    <a:pt x="4873" y="21078"/>
                    <a:pt x="3777" y="19821"/>
                  </a:cubicBezTo>
                  <a:cubicBezTo>
                    <a:pt x="2681" y="18564"/>
                    <a:pt x="1429" y="16459"/>
                    <a:pt x="647" y="14013"/>
                  </a:cubicBezTo>
                  <a:cubicBezTo>
                    <a:pt x="-136" y="11568"/>
                    <a:pt x="-449" y="8783"/>
                    <a:pt x="1116" y="6474"/>
                  </a:cubicBezTo>
                  <a:cubicBezTo>
                    <a:pt x="2681" y="4164"/>
                    <a:pt x="6125" y="2330"/>
                    <a:pt x="8473" y="1311"/>
                  </a:cubicBezTo>
                  <a:cubicBezTo>
                    <a:pt x="10821" y="293"/>
                    <a:pt x="12073" y="89"/>
                    <a:pt x="13481" y="21"/>
                  </a:cubicBezTo>
                  <a:cubicBezTo>
                    <a:pt x="14890" y="-47"/>
                    <a:pt x="16455" y="21"/>
                    <a:pt x="18021" y="734"/>
                  </a:cubicBezTo>
                  <a:cubicBezTo>
                    <a:pt x="19586" y="1447"/>
                    <a:pt x="21151" y="2806"/>
                    <a:pt x="21151" y="4096"/>
                  </a:cubicBezTo>
                  <a:cubicBezTo>
                    <a:pt x="21151" y="5387"/>
                    <a:pt x="19586" y="6610"/>
                    <a:pt x="17394" y="7391"/>
                  </a:cubicBezTo>
                  <a:cubicBezTo>
                    <a:pt x="15203" y="8172"/>
                    <a:pt x="12386" y="8511"/>
                    <a:pt x="10038" y="8715"/>
                  </a:cubicBezTo>
                  <a:cubicBezTo>
                    <a:pt x="7690" y="8919"/>
                    <a:pt x="5812" y="8987"/>
                    <a:pt x="4403" y="8885"/>
                  </a:cubicBezTo>
                  <a:cubicBezTo>
                    <a:pt x="2994" y="8783"/>
                    <a:pt x="2055" y="8511"/>
                    <a:pt x="2368" y="8274"/>
                  </a:cubicBezTo>
                  <a:cubicBezTo>
                    <a:pt x="2681" y="8036"/>
                    <a:pt x="4247" y="7832"/>
                    <a:pt x="5812" y="762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831" name="Line"/>
            <p:cNvSpPr/>
            <p:nvPr/>
          </p:nvSpPr>
          <p:spPr>
            <a:xfrm>
              <a:off x="9064537" y="1091030"/>
              <a:ext cx="123914" cy="13875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32" h="21454" fill="norm" stroke="1" extrusionOk="0">
                  <a:moveTo>
                    <a:pt x="3859" y="2799"/>
                  </a:moveTo>
                  <a:cubicBezTo>
                    <a:pt x="2029" y="1490"/>
                    <a:pt x="198" y="181"/>
                    <a:pt x="15" y="18"/>
                  </a:cubicBezTo>
                  <a:cubicBezTo>
                    <a:pt x="-168" y="-146"/>
                    <a:pt x="1296" y="836"/>
                    <a:pt x="4591" y="3781"/>
                  </a:cubicBezTo>
                  <a:cubicBezTo>
                    <a:pt x="7886" y="6727"/>
                    <a:pt x="13012" y="11636"/>
                    <a:pt x="16124" y="14745"/>
                  </a:cubicBezTo>
                  <a:cubicBezTo>
                    <a:pt x="19235" y="17854"/>
                    <a:pt x="20334" y="19163"/>
                    <a:pt x="20883" y="19981"/>
                  </a:cubicBezTo>
                  <a:cubicBezTo>
                    <a:pt x="21432" y="20799"/>
                    <a:pt x="21432" y="21127"/>
                    <a:pt x="21432" y="21454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832" name="Line"/>
            <p:cNvSpPr/>
            <p:nvPr/>
          </p:nvSpPr>
          <p:spPr>
            <a:xfrm>
              <a:off x="9074149" y="1141588"/>
              <a:ext cx="107951" cy="11359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076" fill="norm" stroke="1" extrusionOk="0">
                  <a:moveTo>
                    <a:pt x="21600" y="1047"/>
                  </a:moveTo>
                  <a:cubicBezTo>
                    <a:pt x="19482" y="261"/>
                    <a:pt x="17365" y="-524"/>
                    <a:pt x="14188" y="458"/>
                  </a:cubicBezTo>
                  <a:cubicBezTo>
                    <a:pt x="11012" y="1440"/>
                    <a:pt x="6776" y="4189"/>
                    <a:pt x="4235" y="7920"/>
                  </a:cubicBezTo>
                  <a:cubicBezTo>
                    <a:pt x="1694" y="11651"/>
                    <a:pt x="847" y="16363"/>
                    <a:pt x="0" y="2107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833" name="Line"/>
            <p:cNvSpPr/>
            <p:nvPr/>
          </p:nvSpPr>
          <p:spPr>
            <a:xfrm>
              <a:off x="9143999" y="715433"/>
              <a:ext cx="1" cy="120651"/>
            </a:xfrm>
            <a:prstGeom prst="ellipse">
              <a:avLst/>
            </a:pr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834" name="Line"/>
            <p:cNvSpPr/>
            <p:nvPr/>
          </p:nvSpPr>
          <p:spPr>
            <a:xfrm>
              <a:off x="8895128" y="586552"/>
              <a:ext cx="140922" cy="9957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64" h="20738" fill="norm" stroke="1" extrusionOk="0">
                  <a:moveTo>
                    <a:pt x="5989" y="10971"/>
                  </a:moveTo>
                  <a:cubicBezTo>
                    <a:pt x="5345" y="13175"/>
                    <a:pt x="4700" y="15379"/>
                    <a:pt x="3894" y="17363"/>
                  </a:cubicBezTo>
                  <a:cubicBezTo>
                    <a:pt x="3088" y="19347"/>
                    <a:pt x="2121" y="21110"/>
                    <a:pt x="1315" y="20669"/>
                  </a:cubicBezTo>
                  <a:cubicBezTo>
                    <a:pt x="509" y="20228"/>
                    <a:pt x="-136" y="17583"/>
                    <a:pt x="25" y="14939"/>
                  </a:cubicBezTo>
                  <a:cubicBezTo>
                    <a:pt x="186" y="12294"/>
                    <a:pt x="1154" y="9649"/>
                    <a:pt x="1960" y="7004"/>
                  </a:cubicBezTo>
                  <a:cubicBezTo>
                    <a:pt x="2765" y="4359"/>
                    <a:pt x="3410" y="1714"/>
                    <a:pt x="4539" y="612"/>
                  </a:cubicBezTo>
                  <a:cubicBezTo>
                    <a:pt x="5667" y="-490"/>
                    <a:pt x="7279" y="-49"/>
                    <a:pt x="8568" y="1494"/>
                  </a:cubicBezTo>
                  <a:cubicBezTo>
                    <a:pt x="9858" y="3037"/>
                    <a:pt x="10825" y="5681"/>
                    <a:pt x="12921" y="8326"/>
                  </a:cubicBezTo>
                  <a:cubicBezTo>
                    <a:pt x="15016" y="10971"/>
                    <a:pt x="18240" y="13616"/>
                    <a:pt x="21464" y="16261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835" name="Line"/>
            <p:cNvSpPr/>
            <p:nvPr/>
          </p:nvSpPr>
          <p:spPr>
            <a:xfrm>
              <a:off x="9277387" y="829461"/>
              <a:ext cx="165063" cy="31331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22" h="21315" fill="norm" stroke="1" extrusionOk="0">
                  <a:moveTo>
                    <a:pt x="21322" y="3906"/>
                  </a:moveTo>
                  <a:cubicBezTo>
                    <a:pt x="21322" y="3042"/>
                    <a:pt x="21322" y="2178"/>
                    <a:pt x="20092" y="1386"/>
                  </a:cubicBezTo>
                  <a:cubicBezTo>
                    <a:pt x="18861" y="594"/>
                    <a:pt x="16400" y="-126"/>
                    <a:pt x="14213" y="18"/>
                  </a:cubicBezTo>
                  <a:cubicBezTo>
                    <a:pt x="12026" y="162"/>
                    <a:pt x="10112" y="1170"/>
                    <a:pt x="7925" y="3402"/>
                  </a:cubicBezTo>
                  <a:cubicBezTo>
                    <a:pt x="5737" y="5634"/>
                    <a:pt x="3276" y="9090"/>
                    <a:pt x="1773" y="11682"/>
                  </a:cubicBezTo>
                  <a:cubicBezTo>
                    <a:pt x="269" y="14274"/>
                    <a:pt x="-278" y="16002"/>
                    <a:pt x="132" y="17514"/>
                  </a:cubicBezTo>
                  <a:cubicBezTo>
                    <a:pt x="542" y="19026"/>
                    <a:pt x="1909" y="20322"/>
                    <a:pt x="3960" y="20898"/>
                  </a:cubicBezTo>
                  <a:cubicBezTo>
                    <a:pt x="6011" y="21474"/>
                    <a:pt x="8745" y="21330"/>
                    <a:pt x="11479" y="2118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836" name="Line"/>
            <p:cNvSpPr/>
            <p:nvPr/>
          </p:nvSpPr>
          <p:spPr>
            <a:xfrm>
              <a:off x="9344789" y="886883"/>
              <a:ext cx="218312" cy="21867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21" h="21457" fill="norm" stroke="1" extrusionOk="0">
                  <a:moveTo>
                    <a:pt x="21421" y="0"/>
                  </a:moveTo>
                  <a:cubicBezTo>
                    <a:pt x="19136" y="3531"/>
                    <a:pt x="16852" y="7062"/>
                    <a:pt x="14152" y="10592"/>
                  </a:cubicBezTo>
                  <a:cubicBezTo>
                    <a:pt x="11452" y="14123"/>
                    <a:pt x="8336" y="17654"/>
                    <a:pt x="6259" y="19523"/>
                  </a:cubicBezTo>
                  <a:cubicBezTo>
                    <a:pt x="4183" y="21392"/>
                    <a:pt x="3144" y="21600"/>
                    <a:pt x="2209" y="21392"/>
                  </a:cubicBezTo>
                  <a:cubicBezTo>
                    <a:pt x="1275" y="21185"/>
                    <a:pt x="444" y="20562"/>
                    <a:pt x="133" y="19731"/>
                  </a:cubicBezTo>
                  <a:cubicBezTo>
                    <a:pt x="-179" y="18900"/>
                    <a:pt x="29" y="17862"/>
                    <a:pt x="1067" y="16719"/>
                  </a:cubicBezTo>
                  <a:cubicBezTo>
                    <a:pt x="2106" y="15577"/>
                    <a:pt x="3975" y="14331"/>
                    <a:pt x="6156" y="14019"/>
                  </a:cubicBezTo>
                  <a:cubicBezTo>
                    <a:pt x="8336" y="13708"/>
                    <a:pt x="10829" y="14331"/>
                    <a:pt x="13217" y="15058"/>
                  </a:cubicBezTo>
                  <a:cubicBezTo>
                    <a:pt x="15606" y="15785"/>
                    <a:pt x="17890" y="16615"/>
                    <a:pt x="20175" y="1744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837" name="Line"/>
            <p:cNvSpPr/>
            <p:nvPr/>
          </p:nvSpPr>
          <p:spPr>
            <a:xfrm>
              <a:off x="9645649" y="867833"/>
              <a:ext cx="47082" cy="4508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018" h="21600" fill="norm" stroke="1" extrusionOk="0">
                  <a:moveTo>
                    <a:pt x="16200" y="0"/>
                  </a:moveTo>
                  <a:cubicBezTo>
                    <a:pt x="18900" y="3651"/>
                    <a:pt x="21600" y="7301"/>
                    <a:pt x="18900" y="10901"/>
                  </a:cubicBezTo>
                  <a:cubicBezTo>
                    <a:pt x="16200" y="14501"/>
                    <a:pt x="8100" y="18051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838" name="Line"/>
            <p:cNvSpPr/>
            <p:nvPr/>
          </p:nvSpPr>
          <p:spPr>
            <a:xfrm>
              <a:off x="8966199" y="2525183"/>
              <a:ext cx="12701" cy="12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839" name="Line"/>
            <p:cNvSpPr/>
            <p:nvPr/>
          </p:nvSpPr>
          <p:spPr>
            <a:xfrm>
              <a:off x="8884590" y="2204281"/>
              <a:ext cx="161964" cy="67527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90" h="21467" fill="norm" stroke="1" extrusionOk="0">
                  <a:moveTo>
                    <a:pt x="2369" y="8991"/>
                  </a:moveTo>
                  <a:cubicBezTo>
                    <a:pt x="1815" y="8587"/>
                    <a:pt x="1262" y="8183"/>
                    <a:pt x="1262" y="8183"/>
                  </a:cubicBezTo>
                  <a:cubicBezTo>
                    <a:pt x="1262" y="8183"/>
                    <a:pt x="1815" y="8587"/>
                    <a:pt x="2646" y="9866"/>
                  </a:cubicBezTo>
                  <a:cubicBezTo>
                    <a:pt x="3477" y="11144"/>
                    <a:pt x="4585" y="13297"/>
                    <a:pt x="5139" y="15282"/>
                  </a:cubicBezTo>
                  <a:cubicBezTo>
                    <a:pt x="5692" y="17267"/>
                    <a:pt x="5692" y="19084"/>
                    <a:pt x="5415" y="20161"/>
                  </a:cubicBezTo>
                  <a:cubicBezTo>
                    <a:pt x="5139" y="21238"/>
                    <a:pt x="4585" y="21574"/>
                    <a:pt x="3892" y="21439"/>
                  </a:cubicBezTo>
                  <a:cubicBezTo>
                    <a:pt x="3200" y="21305"/>
                    <a:pt x="2369" y="20699"/>
                    <a:pt x="1677" y="19286"/>
                  </a:cubicBezTo>
                  <a:cubicBezTo>
                    <a:pt x="985" y="17873"/>
                    <a:pt x="431" y="15653"/>
                    <a:pt x="154" y="13062"/>
                  </a:cubicBezTo>
                  <a:cubicBezTo>
                    <a:pt x="-123" y="10471"/>
                    <a:pt x="-123" y="7510"/>
                    <a:pt x="985" y="5324"/>
                  </a:cubicBezTo>
                  <a:cubicBezTo>
                    <a:pt x="2092" y="3137"/>
                    <a:pt x="4308" y="1724"/>
                    <a:pt x="6108" y="950"/>
                  </a:cubicBezTo>
                  <a:cubicBezTo>
                    <a:pt x="7908" y="176"/>
                    <a:pt x="9292" y="41"/>
                    <a:pt x="10815" y="8"/>
                  </a:cubicBezTo>
                  <a:cubicBezTo>
                    <a:pt x="12339" y="-26"/>
                    <a:pt x="14000" y="41"/>
                    <a:pt x="15800" y="580"/>
                  </a:cubicBezTo>
                  <a:cubicBezTo>
                    <a:pt x="17600" y="1118"/>
                    <a:pt x="19539" y="2127"/>
                    <a:pt x="20508" y="3574"/>
                  </a:cubicBezTo>
                  <a:cubicBezTo>
                    <a:pt x="21477" y="5021"/>
                    <a:pt x="21477" y="6905"/>
                    <a:pt x="20092" y="8150"/>
                  </a:cubicBezTo>
                  <a:cubicBezTo>
                    <a:pt x="18708" y="9395"/>
                    <a:pt x="15939" y="10000"/>
                    <a:pt x="12892" y="10202"/>
                  </a:cubicBezTo>
                  <a:cubicBezTo>
                    <a:pt x="9846" y="10404"/>
                    <a:pt x="6523" y="10202"/>
                    <a:pt x="4585" y="9866"/>
                  </a:cubicBezTo>
                  <a:cubicBezTo>
                    <a:pt x="2646" y="9529"/>
                    <a:pt x="2092" y="9058"/>
                    <a:pt x="3339" y="8654"/>
                  </a:cubicBezTo>
                  <a:cubicBezTo>
                    <a:pt x="4585" y="8251"/>
                    <a:pt x="7631" y="7914"/>
                    <a:pt x="10677" y="757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840" name="Line"/>
            <p:cNvSpPr/>
            <p:nvPr/>
          </p:nvSpPr>
          <p:spPr>
            <a:xfrm>
              <a:off x="9099549" y="2442633"/>
              <a:ext cx="171451" cy="1587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4800" y="4608"/>
                    <a:pt x="9600" y="9216"/>
                    <a:pt x="13200" y="12816"/>
                  </a:cubicBezTo>
                  <a:cubicBezTo>
                    <a:pt x="16800" y="16416"/>
                    <a:pt x="19200" y="19008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841" name="Line"/>
            <p:cNvSpPr/>
            <p:nvPr/>
          </p:nvSpPr>
          <p:spPr>
            <a:xfrm>
              <a:off x="9143999" y="2448983"/>
              <a:ext cx="146051" cy="2095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9722" y="0"/>
                    <a:pt x="17843" y="0"/>
                    <a:pt x="15183" y="1636"/>
                  </a:cubicBezTo>
                  <a:cubicBezTo>
                    <a:pt x="12522" y="3273"/>
                    <a:pt x="9078" y="6545"/>
                    <a:pt x="6417" y="10145"/>
                  </a:cubicBezTo>
                  <a:cubicBezTo>
                    <a:pt x="3757" y="13745"/>
                    <a:pt x="1878" y="17673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842" name="Line"/>
            <p:cNvSpPr/>
            <p:nvPr/>
          </p:nvSpPr>
          <p:spPr>
            <a:xfrm>
              <a:off x="8931963" y="1989828"/>
              <a:ext cx="116788" cy="12895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82" h="20888" fill="norm" stroke="1" extrusionOk="0">
                  <a:moveTo>
                    <a:pt x="10868" y="8545"/>
                  </a:moveTo>
                  <a:cubicBezTo>
                    <a:pt x="8553" y="11288"/>
                    <a:pt x="6239" y="14031"/>
                    <a:pt x="4311" y="16431"/>
                  </a:cubicBezTo>
                  <a:cubicBezTo>
                    <a:pt x="2382" y="18831"/>
                    <a:pt x="839" y="20888"/>
                    <a:pt x="261" y="20888"/>
                  </a:cubicBezTo>
                  <a:cubicBezTo>
                    <a:pt x="-318" y="20888"/>
                    <a:pt x="68" y="18831"/>
                    <a:pt x="1418" y="15231"/>
                  </a:cubicBezTo>
                  <a:cubicBezTo>
                    <a:pt x="2768" y="11631"/>
                    <a:pt x="5082" y="6488"/>
                    <a:pt x="7011" y="3402"/>
                  </a:cubicBezTo>
                  <a:cubicBezTo>
                    <a:pt x="8939" y="317"/>
                    <a:pt x="10482" y="-712"/>
                    <a:pt x="11639" y="488"/>
                  </a:cubicBezTo>
                  <a:cubicBezTo>
                    <a:pt x="12796" y="1688"/>
                    <a:pt x="13568" y="5117"/>
                    <a:pt x="15111" y="7688"/>
                  </a:cubicBezTo>
                  <a:cubicBezTo>
                    <a:pt x="16653" y="10259"/>
                    <a:pt x="18968" y="11974"/>
                    <a:pt x="21282" y="1368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843" name="Line"/>
            <p:cNvSpPr/>
            <p:nvPr/>
          </p:nvSpPr>
          <p:spPr>
            <a:xfrm>
              <a:off x="9137649" y="2128026"/>
              <a:ext cx="171451" cy="10058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948" fill="norm" stroke="1" extrusionOk="0">
                  <a:moveTo>
                    <a:pt x="0" y="720"/>
                  </a:moveTo>
                  <a:cubicBezTo>
                    <a:pt x="1333" y="279"/>
                    <a:pt x="2667" y="-162"/>
                    <a:pt x="4000" y="58"/>
                  </a:cubicBezTo>
                  <a:cubicBezTo>
                    <a:pt x="5333" y="279"/>
                    <a:pt x="6667" y="1160"/>
                    <a:pt x="7067" y="3585"/>
                  </a:cubicBezTo>
                  <a:cubicBezTo>
                    <a:pt x="7467" y="6009"/>
                    <a:pt x="6933" y="9977"/>
                    <a:pt x="5600" y="13283"/>
                  </a:cubicBezTo>
                  <a:cubicBezTo>
                    <a:pt x="4267" y="16589"/>
                    <a:pt x="2133" y="19234"/>
                    <a:pt x="1867" y="20336"/>
                  </a:cubicBezTo>
                  <a:cubicBezTo>
                    <a:pt x="1600" y="21438"/>
                    <a:pt x="3200" y="20997"/>
                    <a:pt x="6800" y="19454"/>
                  </a:cubicBezTo>
                  <a:cubicBezTo>
                    <a:pt x="10400" y="17911"/>
                    <a:pt x="16000" y="15267"/>
                    <a:pt x="21600" y="1262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844" name="Line"/>
            <p:cNvSpPr/>
            <p:nvPr/>
          </p:nvSpPr>
          <p:spPr>
            <a:xfrm>
              <a:off x="9412417" y="2190378"/>
              <a:ext cx="144333" cy="32845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46" h="21486" fill="norm" stroke="1" extrusionOk="0">
                  <a:moveTo>
                    <a:pt x="21346" y="1548"/>
                  </a:moveTo>
                  <a:cubicBezTo>
                    <a:pt x="19468" y="855"/>
                    <a:pt x="17589" y="163"/>
                    <a:pt x="15868" y="24"/>
                  </a:cubicBezTo>
                  <a:cubicBezTo>
                    <a:pt x="14146" y="-114"/>
                    <a:pt x="12581" y="301"/>
                    <a:pt x="10233" y="2240"/>
                  </a:cubicBezTo>
                  <a:cubicBezTo>
                    <a:pt x="7885" y="4178"/>
                    <a:pt x="4755" y="7640"/>
                    <a:pt x="2720" y="10548"/>
                  </a:cubicBezTo>
                  <a:cubicBezTo>
                    <a:pt x="685" y="13455"/>
                    <a:pt x="-254" y="15809"/>
                    <a:pt x="59" y="17540"/>
                  </a:cubicBezTo>
                  <a:cubicBezTo>
                    <a:pt x="372" y="19271"/>
                    <a:pt x="1937" y="20378"/>
                    <a:pt x="3503" y="2148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845" name="Line"/>
            <p:cNvSpPr/>
            <p:nvPr/>
          </p:nvSpPr>
          <p:spPr>
            <a:xfrm>
              <a:off x="9474994" y="2201333"/>
              <a:ext cx="234157" cy="2413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27" h="21600" fill="norm" stroke="1" extrusionOk="0">
                  <a:moveTo>
                    <a:pt x="21527" y="0"/>
                  </a:moveTo>
                  <a:cubicBezTo>
                    <a:pt x="18608" y="3032"/>
                    <a:pt x="15689" y="6063"/>
                    <a:pt x="12965" y="9379"/>
                  </a:cubicBezTo>
                  <a:cubicBezTo>
                    <a:pt x="10241" y="12695"/>
                    <a:pt x="7711" y="16295"/>
                    <a:pt x="5765" y="18379"/>
                  </a:cubicBezTo>
                  <a:cubicBezTo>
                    <a:pt x="3819" y="20463"/>
                    <a:pt x="2457" y="21032"/>
                    <a:pt x="1581" y="20842"/>
                  </a:cubicBezTo>
                  <a:cubicBezTo>
                    <a:pt x="705" y="20653"/>
                    <a:pt x="316" y="19705"/>
                    <a:pt x="122" y="18758"/>
                  </a:cubicBezTo>
                  <a:cubicBezTo>
                    <a:pt x="-73" y="17811"/>
                    <a:pt x="-73" y="16863"/>
                    <a:pt x="413" y="16295"/>
                  </a:cubicBezTo>
                  <a:cubicBezTo>
                    <a:pt x="900" y="15726"/>
                    <a:pt x="1873" y="15537"/>
                    <a:pt x="4111" y="16105"/>
                  </a:cubicBezTo>
                  <a:cubicBezTo>
                    <a:pt x="6349" y="16674"/>
                    <a:pt x="9851" y="18000"/>
                    <a:pt x="12673" y="19042"/>
                  </a:cubicBezTo>
                  <a:cubicBezTo>
                    <a:pt x="15495" y="20084"/>
                    <a:pt x="17635" y="20842"/>
                    <a:pt x="19776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846" name="Line"/>
            <p:cNvSpPr/>
            <p:nvPr/>
          </p:nvSpPr>
          <p:spPr>
            <a:xfrm>
              <a:off x="9759949" y="2175933"/>
              <a:ext cx="49095" cy="3619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74" h="21600" fill="norm" stroke="1" extrusionOk="0">
                  <a:moveTo>
                    <a:pt x="2700" y="0"/>
                  </a:moveTo>
                  <a:cubicBezTo>
                    <a:pt x="7200" y="253"/>
                    <a:pt x="11700" y="505"/>
                    <a:pt x="15300" y="1516"/>
                  </a:cubicBezTo>
                  <a:cubicBezTo>
                    <a:pt x="18900" y="2526"/>
                    <a:pt x="21600" y="4295"/>
                    <a:pt x="20700" y="7326"/>
                  </a:cubicBezTo>
                  <a:cubicBezTo>
                    <a:pt x="19800" y="10358"/>
                    <a:pt x="15300" y="14653"/>
                    <a:pt x="11250" y="17242"/>
                  </a:cubicBezTo>
                  <a:cubicBezTo>
                    <a:pt x="7200" y="19832"/>
                    <a:pt x="3600" y="20716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847" name="Line"/>
            <p:cNvSpPr/>
            <p:nvPr/>
          </p:nvSpPr>
          <p:spPr>
            <a:xfrm>
              <a:off x="9239199" y="3396871"/>
              <a:ext cx="21545" cy="14431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321" h="21343" fill="norm" stroke="1" extrusionOk="0">
                  <a:moveTo>
                    <a:pt x="5443" y="3500"/>
                  </a:moveTo>
                  <a:cubicBezTo>
                    <a:pt x="1843" y="1934"/>
                    <a:pt x="-1757" y="369"/>
                    <a:pt x="943" y="56"/>
                  </a:cubicBezTo>
                  <a:cubicBezTo>
                    <a:pt x="3643" y="-257"/>
                    <a:pt x="12643" y="682"/>
                    <a:pt x="16243" y="4439"/>
                  </a:cubicBezTo>
                  <a:cubicBezTo>
                    <a:pt x="19843" y="8195"/>
                    <a:pt x="18043" y="14769"/>
                    <a:pt x="16243" y="21343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848" name="Line"/>
            <p:cNvSpPr/>
            <p:nvPr/>
          </p:nvSpPr>
          <p:spPr>
            <a:xfrm>
              <a:off x="9194799" y="4309533"/>
              <a:ext cx="69851" cy="1079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849" name="Line"/>
            <p:cNvSpPr/>
            <p:nvPr/>
          </p:nvSpPr>
          <p:spPr>
            <a:xfrm>
              <a:off x="9226549" y="4709583"/>
              <a:ext cx="44451" cy="254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850" name="Line"/>
            <p:cNvSpPr/>
            <p:nvPr/>
          </p:nvSpPr>
          <p:spPr>
            <a:xfrm>
              <a:off x="8808392" y="5213582"/>
              <a:ext cx="123942" cy="74906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37" h="21532" fill="norm" stroke="1" extrusionOk="0">
                  <a:moveTo>
                    <a:pt x="2034" y="6868"/>
                  </a:moveTo>
                  <a:cubicBezTo>
                    <a:pt x="935" y="8450"/>
                    <a:pt x="-163" y="10032"/>
                    <a:pt x="20" y="11888"/>
                  </a:cubicBezTo>
                  <a:cubicBezTo>
                    <a:pt x="203" y="13744"/>
                    <a:pt x="1668" y="15873"/>
                    <a:pt x="2949" y="17425"/>
                  </a:cubicBezTo>
                  <a:cubicBezTo>
                    <a:pt x="4230" y="18977"/>
                    <a:pt x="5329" y="19950"/>
                    <a:pt x="6061" y="20589"/>
                  </a:cubicBezTo>
                  <a:cubicBezTo>
                    <a:pt x="6793" y="21228"/>
                    <a:pt x="7159" y="21532"/>
                    <a:pt x="7342" y="21532"/>
                  </a:cubicBezTo>
                  <a:cubicBezTo>
                    <a:pt x="7525" y="21532"/>
                    <a:pt x="7525" y="21228"/>
                    <a:pt x="6793" y="20011"/>
                  </a:cubicBezTo>
                  <a:cubicBezTo>
                    <a:pt x="6061" y="18794"/>
                    <a:pt x="4596" y="16664"/>
                    <a:pt x="3498" y="14383"/>
                  </a:cubicBezTo>
                  <a:cubicBezTo>
                    <a:pt x="2400" y="12101"/>
                    <a:pt x="1668" y="9667"/>
                    <a:pt x="1484" y="7477"/>
                  </a:cubicBezTo>
                  <a:cubicBezTo>
                    <a:pt x="1301" y="5286"/>
                    <a:pt x="1668" y="3339"/>
                    <a:pt x="2400" y="2183"/>
                  </a:cubicBezTo>
                  <a:cubicBezTo>
                    <a:pt x="3132" y="1027"/>
                    <a:pt x="4230" y="662"/>
                    <a:pt x="5512" y="388"/>
                  </a:cubicBezTo>
                  <a:cubicBezTo>
                    <a:pt x="6793" y="115"/>
                    <a:pt x="8257" y="-68"/>
                    <a:pt x="10088" y="23"/>
                  </a:cubicBezTo>
                  <a:cubicBezTo>
                    <a:pt x="11918" y="115"/>
                    <a:pt x="14115" y="480"/>
                    <a:pt x="16495" y="1453"/>
                  </a:cubicBezTo>
                  <a:cubicBezTo>
                    <a:pt x="18874" y="2427"/>
                    <a:pt x="21437" y="4009"/>
                    <a:pt x="21437" y="5286"/>
                  </a:cubicBezTo>
                  <a:cubicBezTo>
                    <a:pt x="21437" y="6564"/>
                    <a:pt x="18874" y="7538"/>
                    <a:pt x="15579" y="8085"/>
                  </a:cubicBezTo>
                  <a:cubicBezTo>
                    <a:pt x="12284" y="8633"/>
                    <a:pt x="8257" y="8755"/>
                    <a:pt x="4230" y="887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851" name="Line"/>
            <p:cNvSpPr/>
            <p:nvPr/>
          </p:nvSpPr>
          <p:spPr>
            <a:xfrm>
              <a:off x="8972549" y="5465233"/>
              <a:ext cx="152401" cy="1778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6000" y="6171"/>
                    <a:pt x="12000" y="12343"/>
                    <a:pt x="15600" y="15943"/>
                  </a:cubicBezTo>
                  <a:cubicBezTo>
                    <a:pt x="19200" y="19543"/>
                    <a:pt x="20400" y="20571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852" name="Line"/>
            <p:cNvSpPr/>
            <p:nvPr/>
          </p:nvSpPr>
          <p:spPr>
            <a:xfrm>
              <a:off x="9048749" y="5471583"/>
              <a:ext cx="76201" cy="1714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853" name="Line"/>
            <p:cNvSpPr/>
            <p:nvPr/>
          </p:nvSpPr>
          <p:spPr>
            <a:xfrm>
              <a:off x="8991963" y="5024966"/>
              <a:ext cx="126638" cy="12488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38" h="21600" fill="norm" stroke="1" extrusionOk="0">
                  <a:moveTo>
                    <a:pt x="2098" y="12447"/>
                  </a:moveTo>
                  <a:cubicBezTo>
                    <a:pt x="1378" y="14278"/>
                    <a:pt x="658" y="16108"/>
                    <a:pt x="298" y="17939"/>
                  </a:cubicBezTo>
                  <a:cubicBezTo>
                    <a:pt x="-62" y="19769"/>
                    <a:pt x="-62" y="21600"/>
                    <a:pt x="118" y="21600"/>
                  </a:cubicBezTo>
                  <a:cubicBezTo>
                    <a:pt x="298" y="21600"/>
                    <a:pt x="658" y="19769"/>
                    <a:pt x="1018" y="17756"/>
                  </a:cubicBezTo>
                  <a:cubicBezTo>
                    <a:pt x="1378" y="15742"/>
                    <a:pt x="1738" y="13546"/>
                    <a:pt x="2638" y="11715"/>
                  </a:cubicBezTo>
                  <a:cubicBezTo>
                    <a:pt x="3538" y="9885"/>
                    <a:pt x="4978" y="8420"/>
                    <a:pt x="5878" y="8786"/>
                  </a:cubicBezTo>
                  <a:cubicBezTo>
                    <a:pt x="6778" y="9153"/>
                    <a:pt x="7138" y="11349"/>
                    <a:pt x="7858" y="11715"/>
                  </a:cubicBezTo>
                  <a:cubicBezTo>
                    <a:pt x="8578" y="12081"/>
                    <a:pt x="9658" y="10617"/>
                    <a:pt x="10558" y="8969"/>
                  </a:cubicBezTo>
                  <a:cubicBezTo>
                    <a:pt x="11458" y="7322"/>
                    <a:pt x="12178" y="5492"/>
                    <a:pt x="13258" y="3661"/>
                  </a:cubicBezTo>
                  <a:cubicBezTo>
                    <a:pt x="14338" y="1831"/>
                    <a:pt x="15778" y="0"/>
                    <a:pt x="17038" y="0"/>
                  </a:cubicBezTo>
                  <a:cubicBezTo>
                    <a:pt x="18298" y="0"/>
                    <a:pt x="19378" y="1831"/>
                    <a:pt x="20098" y="4393"/>
                  </a:cubicBezTo>
                  <a:cubicBezTo>
                    <a:pt x="20818" y="6956"/>
                    <a:pt x="21178" y="10251"/>
                    <a:pt x="21538" y="1354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854" name="Line"/>
            <p:cNvSpPr/>
            <p:nvPr/>
          </p:nvSpPr>
          <p:spPr>
            <a:xfrm>
              <a:off x="8773182" y="5022439"/>
              <a:ext cx="104118" cy="4739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50" h="20151" fill="norm" stroke="1" extrusionOk="0">
                  <a:moveTo>
                    <a:pt x="6994" y="15474"/>
                  </a:moveTo>
                  <a:cubicBezTo>
                    <a:pt x="4834" y="18174"/>
                    <a:pt x="2674" y="20874"/>
                    <a:pt x="1378" y="19974"/>
                  </a:cubicBezTo>
                  <a:cubicBezTo>
                    <a:pt x="82" y="19074"/>
                    <a:pt x="-350" y="14574"/>
                    <a:pt x="298" y="10074"/>
                  </a:cubicBezTo>
                  <a:cubicBezTo>
                    <a:pt x="946" y="5574"/>
                    <a:pt x="2674" y="1074"/>
                    <a:pt x="4402" y="174"/>
                  </a:cubicBezTo>
                  <a:cubicBezTo>
                    <a:pt x="6130" y="-726"/>
                    <a:pt x="7858" y="1974"/>
                    <a:pt x="10666" y="5574"/>
                  </a:cubicBezTo>
                  <a:cubicBezTo>
                    <a:pt x="13474" y="9174"/>
                    <a:pt x="17362" y="13674"/>
                    <a:pt x="21250" y="18174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855" name="Line"/>
            <p:cNvSpPr/>
            <p:nvPr/>
          </p:nvSpPr>
          <p:spPr>
            <a:xfrm>
              <a:off x="9345083" y="5226441"/>
              <a:ext cx="122768" cy="37214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55" fill="norm" stroke="1" extrusionOk="0">
                  <a:moveTo>
                    <a:pt x="21600" y="3150"/>
                  </a:moveTo>
                  <a:cubicBezTo>
                    <a:pt x="20110" y="2052"/>
                    <a:pt x="18621" y="953"/>
                    <a:pt x="16945" y="404"/>
                  </a:cubicBezTo>
                  <a:cubicBezTo>
                    <a:pt x="15269" y="-145"/>
                    <a:pt x="13407" y="-145"/>
                    <a:pt x="11172" y="465"/>
                  </a:cubicBezTo>
                  <a:cubicBezTo>
                    <a:pt x="8938" y="1075"/>
                    <a:pt x="6331" y="2296"/>
                    <a:pt x="4097" y="4736"/>
                  </a:cubicBezTo>
                  <a:cubicBezTo>
                    <a:pt x="1862" y="7177"/>
                    <a:pt x="0" y="10838"/>
                    <a:pt x="0" y="13584"/>
                  </a:cubicBezTo>
                  <a:cubicBezTo>
                    <a:pt x="0" y="16330"/>
                    <a:pt x="1862" y="18160"/>
                    <a:pt x="4655" y="19319"/>
                  </a:cubicBezTo>
                  <a:cubicBezTo>
                    <a:pt x="7448" y="20479"/>
                    <a:pt x="11172" y="20967"/>
                    <a:pt x="14897" y="2145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856" name="Line"/>
            <p:cNvSpPr/>
            <p:nvPr/>
          </p:nvSpPr>
          <p:spPr>
            <a:xfrm>
              <a:off x="9437189" y="5319546"/>
              <a:ext cx="246562" cy="24755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05" h="21052" fill="norm" stroke="1" extrusionOk="0">
                  <a:moveTo>
                    <a:pt x="20397" y="509"/>
                  </a:moveTo>
                  <a:cubicBezTo>
                    <a:pt x="19474" y="149"/>
                    <a:pt x="18551" y="-211"/>
                    <a:pt x="17905" y="149"/>
                  </a:cubicBezTo>
                  <a:cubicBezTo>
                    <a:pt x="17259" y="509"/>
                    <a:pt x="16890" y="1589"/>
                    <a:pt x="16059" y="4289"/>
                  </a:cubicBezTo>
                  <a:cubicBezTo>
                    <a:pt x="15228" y="6989"/>
                    <a:pt x="13936" y="11309"/>
                    <a:pt x="12182" y="14459"/>
                  </a:cubicBezTo>
                  <a:cubicBezTo>
                    <a:pt x="10428" y="17609"/>
                    <a:pt x="8213" y="19589"/>
                    <a:pt x="6643" y="20489"/>
                  </a:cubicBezTo>
                  <a:cubicBezTo>
                    <a:pt x="5074" y="21389"/>
                    <a:pt x="4151" y="21209"/>
                    <a:pt x="3136" y="19949"/>
                  </a:cubicBezTo>
                  <a:cubicBezTo>
                    <a:pt x="2120" y="18689"/>
                    <a:pt x="1013" y="16349"/>
                    <a:pt x="459" y="14729"/>
                  </a:cubicBezTo>
                  <a:cubicBezTo>
                    <a:pt x="-95" y="13109"/>
                    <a:pt x="-95" y="12209"/>
                    <a:pt x="182" y="11399"/>
                  </a:cubicBezTo>
                  <a:cubicBezTo>
                    <a:pt x="459" y="10589"/>
                    <a:pt x="1013" y="9869"/>
                    <a:pt x="2305" y="9419"/>
                  </a:cubicBezTo>
                  <a:cubicBezTo>
                    <a:pt x="3597" y="8969"/>
                    <a:pt x="5628" y="8789"/>
                    <a:pt x="8951" y="9509"/>
                  </a:cubicBezTo>
                  <a:cubicBezTo>
                    <a:pt x="12274" y="10229"/>
                    <a:pt x="16890" y="11849"/>
                    <a:pt x="21505" y="13469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857" name="Line"/>
            <p:cNvSpPr/>
            <p:nvPr/>
          </p:nvSpPr>
          <p:spPr>
            <a:xfrm>
              <a:off x="9709149" y="5200234"/>
              <a:ext cx="81103" cy="4237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21" h="21514" fill="norm" stroke="1" extrusionOk="0">
                  <a:moveTo>
                    <a:pt x="8308" y="559"/>
                  </a:moveTo>
                  <a:cubicBezTo>
                    <a:pt x="11077" y="236"/>
                    <a:pt x="13846" y="-86"/>
                    <a:pt x="16062" y="21"/>
                  </a:cubicBezTo>
                  <a:cubicBezTo>
                    <a:pt x="18277" y="129"/>
                    <a:pt x="19938" y="666"/>
                    <a:pt x="20769" y="2762"/>
                  </a:cubicBezTo>
                  <a:cubicBezTo>
                    <a:pt x="21600" y="4857"/>
                    <a:pt x="21600" y="8511"/>
                    <a:pt x="18000" y="11896"/>
                  </a:cubicBezTo>
                  <a:cubicBezTo>
                    <a:pt x="14400" y="15281"/>
                    <a:pt x="7200" y="18398"/>
                    <a:pt x="0" y="21514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858" name="Line"/>
            <p:cNvSpPr/>
            <p:nvPr/>
          </p:nvSpPr>
          <p:spPr>
            <a:xfrm>
              <a:off x="8008346" y="5973233"/>
              <a:ext cx="2043705" cy="2540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89" h="21600" fill="norm" stroke="1" extrusionOk="0">
                  <a:moveTo>
                    <a:pt x="257" y="21600"/>
                  </a:moveTo>
                  <a:cubicBezTo>
                    <a:pt x="123" y="21060"/>
                    <a:pt x="-11" y="20520"/>
                    <a:pt x="0" y="20250"/>
                  </a:cubicBezTo>
                  <a:cubicBezTo>
                    <a:pt x="11" y="19980"/>
                    <a:pt x="168" y="19980"/>
                    <a:pt x="604" y="19620"/>
                  </a:cubicBezTo>
                  <a:cubicBezTo>
                    <a:pt x="1040" y="19260"/>
                    <a:pt x="1755" y="18540"/>
                    <a:pt x="2527" y="17730"/>
                  </a:cubicBezTo>
                  <a:cubicBezTo>
                    <a:pt x="3298" y="16920"/>
                    <a:pt x="4126" y="16020"/>
                    <a:pt x="4953" y="15120"/>
                  </a:cubicBezTo>
                  <a:cubicBezTo>
                    <a:pt x="5780" y="14220"/>
                    <a:pt x="6608" y="13320"/>
                    <a:pt x="7513" y="12240"/>
                  </a:cubicBezTo>
                  <a:cubicBezTo>
                    <a:pt x="8419" y="11160"/>
                    <a:pt x="9403" y="9900"/>
                    <a:pt x="10275" y="8730"/>
                  </a:cubicBezTo>
                  <a:cubicBezTo>
                    <a:pt x="11147" y="7560"/>
                    <a:pt x="11907" y="6480"/>
                    <a:pt x="12634" y="5580"/>
                  </a:cubicBezTo>
                  <a:cubicBezTo>
                    <a:pt x="13360" y="4680"/>
                    <a:pt x="14054" y="3960"/>
                    <a:pt x="14903" y="3240"/>
                  </a:cubicBezTo>
                  <a:cubicBezTo>
                    <a:pt x="15753" y="2520"/>
                    <a:pt x="16759" y="1800"/>
                    <a:pt x="17900" y="1260"/>
                  </a:cubicBezTo>
                  <a:cubicBezTo>
                    <a:pt x="19040" y="720"/>
                    <a:pt x="20314" y="360"/>
                    <a:pt x="21589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859" name="Line"/>
            <p:cNvSpPr/>
            <p:nvPr/>
          </p:nvSpPr>
          <p:spPr>
            <a:xfrm>
              <a:off x="8314655" y="6348891"/>
              <a:ext cx="353096" cy="38636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21" h="21428" fill="norm" stroke="1" extrusionOk="0">
                  <a:moveTo>
                    <a:pt x="15570" y="3466"/>
                  </a:moveTo>
                  <a:cubicBezTo>
                    <a:pt x="15697" y="2644"/>
                    <a:pt x="15825" y="1822"/>
                    <a:pt x="16145" y="1235"/>
                  </a:cubicBezTo>
                  <a:cubicBezTo>
                    <a:pt x="16464" y="648"/>
                    <a:pt x="16975" y="296"/>
                    <a:pt x="17614" y="120"/>
                  </a:cubicBezTo>
                  <a:cubicBezTo>
                    <a:pt x="18254" y="-56"/>
                    <a:pt x="19020" y="-56"/>
                    <a:pt x="19276" y="237"/>
                  </a:cubicBezTo>
                  <a:cubicBezTo>
                    <a:pt x="19532" y="531"/>
                    <a:pt x="19276" y="1118"/>
                    <a:pt x="17487" y="2644"/>
                  </a:cubicBezTo>
                  <a:cubicBezTo>
                    <a:pt x="15697" y="4170"/>
                    <a:pt x="12374" y="6635"/>
                    <a:pt x="9754" y="8279"/>
                  </a:cubicBezTo>
                  <a:cubicBezTo>
                    <a:pt x="7134" y="9922"/>
                    <a:pt x="5217" y="10744"/>
                    <a:pt x="3555" y="11507"/>
                  </a:cubicBezTo>
                  <a:cubicBezTo>
                    <a:pt x="1894" y="12270"/>
                    <a:pt x="488" y="12974"/>
                    <a:pt x="104" y="13327"/>
                  </a:cubicBezTo>
                  <a:cubicBezTo>
                    <a:pt x="-279" y="13679"/>
                    <a:pt x="360" y="13679"/>
                    <a:pt x="2597" y="13561"/>
                  </a:cubicBezTo>
                  <a:cubicBezTo>
                    <a:pt x="4833" y="13444"/>
                    <a:pt x="8668" y="13209"/>
                    <a:pt x="10968" y="13209"/>
                  </a:cubicBezTo>
                  <a:cubicBezTo>
                    <a:pt x="13269" y="13209"/>
                    <a:pt x="14036" y="13444"/>
                    <a:pt x="14419" y="13855"/>
                  </a:cubicBezTo>
                  <a:cubicBezTo>
                    <a:pt x="14803" y="14266"/>
                    <a:pt x="14803" y="14853"/>
                    <a:pt x="14164" y="15557"/>
                  </a:cubicBezTo>
                  <a:cubicBezTo>
                    <a:pt x="13525" y="16261"/>
                    <a:pt x="12246" y="17083"/>
                    <a:pt x="10904" y="17787"/>
                  </a:cubicBezTo>
                  <a:cubicBezTo>
                    <a:pt x="9562" y="18492"/>
                    <a:pt x="8157" y="19079"/>
                    <a:pt x="7262" y="19607"/>
                  </a:cubicBezTo>
                  <a:cubicBezTo>
                    <a:pt x="6367" y="20135"/>
                    <a:pt x="5984" y="20605"/>
                    <a:pt x="6112" y="20957"/>
                  </a:cubicBezTo>
                  <a:cubicBezTo>
                    <a:pt x="6239" y="21309"/>
                    <a:pt x="6878" y="21544"/>
                    <a:pt x="9499" y="21368"/>
                  </a:cubicBezTo>
                  <a:cubicBezTo>
                    <a:pt x="12119" y="21192"/>
                    <a:pt x="16720" y="20605"/>
                    <a:pt x="21321" y="2001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860" name="Line"/>
            <p:cNvSpPr/>
            <p:nvPr/>
          </p:nvSpPr>
          <p:spPr>
            <a:xfrm>
              <a:off x="7893049" y="6385983"/>
              <a:ext cx="31751" cy="2286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6200"/>
                    <a:pt x="14400" y="12400"/>
                    <a:pt x="18000" y="16000"/>
                  </a:cubicBezTo>
                  <a:cubicBezTo>
                    <a:pt x="21600" y="19600"/>
                    <a:pt x="21600" y="2060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861" name="Line"/>
            <p:cNvSpPr/>
            <p:nvPr/>
          </p:nvSpPr>
          <p:spPr>
            <a:xfrm>
              <a:off x="7727949" y="6659033"/>
              <a:ext cx="336551" cy="762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4483" y="14400"/>
                    <a:pt x="8966" y="7200"/>
                    <a:pt x="12566" y="3600"/>
                  </a:cubicBezTo>
                  <a:cubicBezTo>
                    <a:pt x="16166" y="0"/>
                    <a:pt x="18883" y="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862" name="Line"/>
            <p:cNvSpPr/>
            <p:nvPr/>
          </p:nvSpPr>
          <p:spPr>
            <a:xfrm>
              <a:off x="7795355" y="6771442"/>
              <a:ext cx="275495" cy="26588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61" h="21198" fill="norm" stroke="1" extrusionOk="0">
                  <a:moveTo>
                    <a:pt x="685" y="12300"/>
                  </a:moveTo>
                  <a:cubicBezTo>
                    <a:pt x="685" y="14157"/>
                    <a:pt x="685" y="16013"/>
                    <a:pt x="603" y="17700"/>
                  </a:cubicBezTo>
                  <a:cubicBezTo>
                    <a:pt x="521" y="19388"/>
                    <a:pt x="356" y="20907"/>
                    <a:pt x="191" y="21160"/>
                  </a:cubicBezTo>
                  <a:cubicBezTo>
                    <a:pt x="26" y="21413"/>
                    <a:pt x="-139" y="20401"/>
                    <a:pt x="191" y="17532"/>
                  </a:cubicBezTo>
                  <a:cubicBezTo>
                    <a:pt x="521" y="14663"/>
                    <a:pt x="1345" y="9938"/>
                    <a:pt x="2169" y="6900"/>
                  </a:cubicBezTo>
                  <a:cubicBezTo>
                    <a:pt x="2994" y="3863"/>
                    <a:pt x="3818" y="2513"/>
                    <a:pt x="4643" y="2007"/>
                  </a:cubicBezTo>
                  <a:cubicBezTo>
                    <a:pt x="5467" y="1500"/>
                    <a:pt x="6292" y="1838"/>
                    <a:pt x="7198" y="3357"/>
                  </a:cubicBezTo>
                  <a:cubicBezTo>
                    <a:pt x="8105" y="4875"/>
                    <a:pt x="9095" y="7575"/>
                    <a:pt x="9672" y="9347"/>
                  </a:cubicBezTo>
                  <a:cubicBezTo>
                    <a:pt x="10249" y="11119"/>
                    <a:pt x="10414" y="11963"/>
                    <a:pt x="10414" y="11879"/>
                  </a:cubicBezTo>
                  <a:cubicBezTo>
                    <a:pt x="10414" y="11794"/>
                    <a:pt x="10249" y="10782"/>
                    <a:pt x="10908" y="8925"/>
                  </a:cubicBezTo>
                  <a:cubicBezTo>
                    <a:pt x="11568" y="7069"/>
                    <a:pt x="13052" y="4369"/>
                    <a:pt x="14124" y="2766"/>
                  </a:cubicBezTo>
                  <a:cubicBezTo>
                    <a:pt x="15195" y="1163"/>
                    <a:pt x="15855" y="657"/>
                    <a:pt x="16597" y="319"/>
                  </a:cubicBezTo>
                  <a:cubicBezTo>
                    <a:pt x="17339" y="-18"/>
                    <a:pt x="18163" y="-187"/>
                    <a:pt x="18823" y="319"/>
                  </a:cubicBezTo>
                  <a:cubicBezTo>
                    <a:pt x="19482" y="825"/>
                    <a:pt x="19977" y="2007"/>
                    <a:pt x="20389" y="4622"/>
                  </a:cubicBezTo>
                  <a:cubicBezTo>
                    <a:pt x="20801" y="7238"/>
                    <a:pt x="21131" y="11288"/>
                    <a:pt x="21461" y="1533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863" name="Line"/>
            <p:cNvSpPr/>
            <p:nvPr/>
          </p:nvSpPr>
          <p:spPr>
            <a:xfrm>
              <a:off x="8903033" y="6270466"/>
              <a:ext cx="166721" cy="47557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748" h="21474" fill="norm" stroke="1" extrusionOk="0">
                  <a:moveTo>
                    <a:pt x="2330" y="8083"/>
                  </a:moveTo>
                  <a:cubicBezTo>
                    <a:pt x="3120" y="11046"/>
                    <a:pt x="3910" y="14009"/>
                    <a:pt x="4305" y="15968"/>
                  </a:cubicBezTo>
                  <a:cubicBezTo>
                    <a:pt x="4700" y="17927"/>
                    <a:pt x="4700" y="18883"/>
                    <a:pt x="4437" y="19743"/>
                  </a:cubicBezTo>
                  <a:cubicBezTo>
                    <a:pt x="4173" y="20603"/>
                    <a:pt x="3647" y="21368"/>
                    <a:pt x="3383" y="21463"/>
                  </a:cubicBezTo>
                  <a:cubicBezTo>
                    <a:pt x="3120" y="21559"/>
                    <a:pt x="3120" y="20986"/>
                    <a:pt x="3252" y="18978"/>
                  </a:cubicBezTo>
                  <a:cubicBezTo>
                    <a:pt x="3383" y="16971"/>
                    <a:pt x="3647" y="13531"/>
                    <a:pt x="4437" y="10520"/>
                  </a:cubicBezTo>
                  <a:cubicBezTo>
                    <a:pt x="5227" y="7509"/>
                    <a:pt x="6544" y="4929"/>
                    <a:pt x="7598" y="3304"/>
                  </a:cubicBezTo>
                  <a:cubicBezTo>
                    <a:pt x="8652" y="1679"/>
                    <a:pt x="9442" y="1010"/>
                    <a:pt x="10495" y="580"/>
                  </a:cubicBezTo>
                  <a:cubicBezTo>
                    <a:pt x="11549" y="150"/>
                    <a:pt x="12866" y="-41"/>
                    <a:pt x="14052" y="7"/>
                  </a:cubicBezTo>
                  <a:cubicBezTo>
                    <a:pt x="15237" y="55"/>
                    <a:pt x="16291" y="341"/>
                    <a:pt x="17476" y="1536"/>
                  </a:cubicBezTo>
                  <a:cubicBezTo>
                    <a:pt x="18661" y="2731"/>
                    <a:pt x="19978" y="4833"/>
                    <a:pt x="20505" y="6171"/>
                  </a:cubicBezTo>
                  <a:cubicBezTo>
                    <a:pt x="21032" y="7509"/>
                    <a:pt x="20769" y="8083"/>
                    <a:pt x="19056" y="8656"/>
                  </a:cubicBezTo>
                  <a:cubicBezTo>
                    <a:pt x="17344" y="9230"/>
                    <a:pt x="14183" y="9803"/>
                    <a:pt x="11944" y="10090"/>
                  </a:cubicBezTo>
                  <a:cubicBezTo>
                    <a:pt x="9705" y="10377"/>
                    <a:pt x="8388" y="10377"/>
                    <a:pt x="6281" y="10233"/>
                  </a:cubicBezTo>
                  <a:cubicBezTo>
                    <a:pt x="4173" y="10090"/>
                    <a:pt x="1276" y="9803"/>
                    <a:pt x="354" y="9803"/>
                  </a:cubicBezTo>
                  <a:cubicBezTo>
                    <a:pt x="-568" y="9803"/>
                    <a:pt x="486" y="10090"/>
                    <a:pt x="1539" y="10377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864" name="Line"/>
            <p:cNvSpPr/>
            <p:nvPr/>
          </p:nvSpPr>
          <p:spPr>
            <a:xfrm>
              <a:off x="9105899" y="6492522"/>
              <a:ext cx="127001" cy="10301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024" fill="norm" stroke="1" extrusionOk="0">
                  <a:moveTo>
                    <a:pt x="0" y="288"/>
                  </a:moveTo>
                  <a:cubicBezTo>
                    <a:pt x="1800" y="-144"/>
                    <a:pt x="3600" y="-576"/>
                    <a:pt x="7200" y="2880"/>
                  </a:cubicBezTo>
                  <a:cubicBezTo>
                    <a:pt x="10800" y="6336"/>
                    <a:pt x="16200" y="13680"/>
                    <a:pt x="21600" y="21024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865" name="Line"/>
            <p:cNvSpPr/>
            <p:nvPr/>
          </p:nvSpPr>
          <p:spPr>
            <a:xfrm>
              <a:off x="9131299" y="6468533"/>
              <a:ext cx="95251" cy="1778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7280" y="2314"/>
                    <a:pt x="12960" y="4629"/>
                    <a:pt x="9360" y="8229"/>
                  </a:cubicBezTo>
                  <a:cubicBezTo>
                    <a:pt x="5760" y="11829"/>
                    <a:pt x="2880" y="16714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866" name="Line"/>
            <p:cNvSpPr/>
            <p:nvPr/>
          </p:nvSpPr>
          <p:spPr>
            <a:xfrm>
              <a:off x="9175749" y="6208183"/>
              <a:ext cx="19051" cy="762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867" name="Line"/>
            <p:cNvSpPr/>
            <p:nvPr/>
          </p:nvSpPr>
          <p:spPr>
            <a:xfrm>
              <a:off x="9145008" y="6119283"/>
              <a:ext cx="29563" cy="5570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112" h="21053" fill="norm" stroke="1" extrusionOk="0">
                  <a:moveTo>
                    <a:pt x="12274" y="0"/>
                  </a:moveTo>
                  <a:cubicBezTo>
                    <a:pt x="7954" y="3200"/>
                    <a:pt x="3634" y="6400"/>
                    <a:pt x="1474" y="10000"/>
                  </a:cubicBezTo>
                  <a:cubicBezTo>
                    <a:pt x="-686" y="13600"/>
                    <a:pt x="-686" y="17600"/>
                    <a:pt x="2914" y="19600"/>
                  </a:cubicBezTo>
                  <a:cubicBezTo>
                    <a:pt x="6514" y="21600"/>
                    <a:pt x="13714" y="21600"/>
                    <a:pt x="17314" y="19200"/>
                  </a:cubicBezTo>
                  <a:cubicBezTo>
                    <a:pt x="20914" y="16800"/>
                    <a:pt x="20914" y="12000"/>
                    <a:pt x="18034" y="8400"/>
                  </a:cubicBezTo>
                  <a:cubicBezTo>
                    <a:pt x="15154" y="4800"/>
                    <a:pt x="9394" y="2400"/>
                    <a:pt x="6514" y="3200"/>
                  </a:cubicBezTo>
                  <a:cubicBezTo>
                    <a:pt x="3634" y="4000"/>
                    <a:pt x="3634" y="8000"/>
                    <a:pt x="3634" y="10800"/>
                  </a:cubicBezTo>
                  <a:cubicBezTo>
                    <a:pt x="3634" y="13600"/>
                    <a:pt x="3634" y="15200"/>
                    <a:pt x="3634" y="168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868" name="Line"/>
            <p:cNvSpPr/>
            <p:nvPr/>
          </p:nvSpPr>
          <p:spPr>
            <a:xfrm>
              <a:off x="9336751" y="6261313"/>
              <a:ext cx="86650" cy="32787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53" h="21448" fill="norm" stroke="1" extrusionOk="0">
                  <a:moveTo>
                    <a:pt x="21053" y="679"/>
                  </a:moveTo>
                  <a:cubicBezTo>
                    <a:pt x="18482" y="263"/>
                    <a:pt x="15910" y="-152"/>
                    <a:pt x="13853" y="56"/>
                  </a:cubicBezTo>
                  <a:cubicBezTo>
                    <a:pt x="11796" y="263"/>
                    <a:pt x="10253" y="1094"/>
                    <a:pt x="7939" y="3310"/>
                  </a:cubicBezTo>
                  <a:cubicBezTo>
                    <a:pt x="5624" y="5525"/>
                    <a:pt x="2539" y="9125"/>
                    <a:pt x="996" y="12102"/>
                  </a:cubicBezTo>
                  <a:cubicBezTo>
                    <a:pt x="-547" y="15079"/>
                    <a:pt x="-547" y="17433"/>
                    <a:pt x="2796" y="18886"/>
                  </a:cubicBezTo>
                  <a:cubicBezTo>
                    <a:pt x="6139" y="20340"/>
                    <a:pt x="12824" y="20894"/>
                    <a:pt x="19510" y="2144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869" name="Line"/>
            <p:cNvSpPr/>
            <p:nvPr/>
          </p:nvSpPr>
          <p:spPr>
            <a:xfrm>
              <a:off x="9422182" y="6297083"/>
              <a:ext cx="172669" cy="21710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88" h="21510" fill="norm" stroke="1" extrusionOk="0">
                  <a:moveTo>
                    <a:pt x="20698" y="0"/>
                  </a:moveTo>
                  <a:cubicBezTo>
                    <a:pt x="19381" y="3355"/>
                    <a:pt x="18064" y="6711"/>
                    <a:pt x="16088" y="10171"/>
                  </a:cubicBezTo>
                  <a:cubicBezTo>
                    <a:pt x="14112" y="13631"/>
                    <a:pt x="11478" y="17196"/>
                    <a:pt x="9503" y="19188"/>
                  </a:cubicBezTo>
                  <a:cubicBezTo>
                    <a:pt x="7527" y="21181"/>
                    <a:pt x="6210" y="21600"/>
                    <a:pt x="5025" y="21495"/>
                  </a:cubicBezTo>
                  <a:cubicBezTo>
                    <a:pt x="3839" y="21390"/>
                    <a:pt x="2786" y="20761"/>
                    <a:pt x="1864" y="19083"/>
                  </a:cubicBezTo>
                  <a:cubicBezTo>
                    <a:pt x="942" y="17406"/>
                    <a:pt x="151" y="14680"/>
                    <a:pt x="20" y="12792"/>
                  </a:cubicBezTo>
                  <a:cubicBezTo>
                    <a:pt x="-112" y="10905"/>
                    <a:pt x="415" y="9856"/>
                    <a:pt x="1468" y="9332"/>
                  </a:cubicBezTo>
                  <a:cubicBezTo>
                    <a:pt x="2522" y="8808"/>
                    <a:pt x="4103" y="8808"/>
                    <a:pt x="6210" y="9647"/>
                  </a:cubicBezTo>
                  <a:cubicBezTo>
                    <a:pt x="8317" y="10485"/>
                    <a:pt x="10951" y="12163"/>
                    <a:pt x="13586" y="14260"/>
                  </a:cubicBezTo>
                  <a:cubicBezTo>
                    <a:pt x="16220" y="16357"/>
                    <a:pt x="18854" y="18874"/>
                    <a:pt x="21488" y="2139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870" name="Line"/>
            <p:cNvSpPr/>
            <p:nvPr/>
          </p:nvSpPr>
          <p:spPr>
            <a:xfrm>
              <a:off x="9658349" y="6284383"/>
              <a:ext cx="50801" cy="3556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9800" y="5143"/>
                    <a:pt x="18000" y="10286"/>
                    <a:pt x="14400" y="13886"/>
                  </a:cubicBezTo>
                  <a:cubicBezTo>
                    <a:pt x="10800" y="17486"/>
                    <a:pt x="5400" y="19543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871" name="Line"/>
            <p:cNvSpPr/>
            <p:nvPr/>
          </p:nvSpPr>
          <p:spPr>
            <a:xfrm>
              <a:off x="8413749" y="6900333"/>
              <a:ext cx="25401" cy="139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5400" y="5564"/>
                    <a:pt x="10800" y="11127"/>
                    <a:pt x="14400" y="14727"/>
                  </a:cubicBezTo>
                  <a:cubicBezTo>
                    <a:pt x="18000" y="18327"/>
                    <a:pt x="19800" y="19964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872" name="Line"/>
            <p:cNvSpPr/>
            <p:nvPr/>
          </p:nvSpPr>
          <p:spPr>
            <a:xfrm>
              <a:off x="8407399" y="6849533"/>
              <a:ext cx="38101" cy="1"/>
            </a:xfrm>
            <a:prstGeom prst="ellipse">
              <a:avLst/>
            </a:pr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873" name="Line"/>
            <p:cNvSpPr/>
            <p:nvPr/>
          </p:nvSpPr>
          <p:spPr>
            <a:xfrm>
              <a:off x="8477249" y="6897656"/>
              <a:ext cx="63501" cy="2172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157" fill="norm" stroke="1" extrusionOk="0">
                  <a:moveTo>
                    <a:pt x="0" y="2484"/>
                  </a:moveTo>
                  <a:cubicBezTo>
                    <a:pt x="3600" y="521"/>
                    <a:pt x="7200" y="-1443"/>
                    <a:pt x="10800" y="1502"/>
                  </a:cubicBezTo>
                  <a:cubicBezTo>
                    <a:pt x="14400" y="4448"/>
                    <a:pt x="18000" y="12302"/>
                    <a:pt x="21600" y="20157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874" name="Line"/>
            <p:cNvSpPr/>
            <p:nvPr/>
          </p:nvSpPr>
          <p:spPr>
            <a:xfrm>
              <a:off x="8496299" y="6976533"/>
              <a:ext cx="69851" cy="698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875" name="Line"/>
            <p:cNvSpPr/>
            <p:nvPr/>
          </p:nvSpPr>
          <p:spPr>
            <a:xfrm>
              <a:off x="8642349" y="6906683"/>
              <a:ext cx="1" cy="1333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6200" h="21600" fill="norm" stroke="1" extrusionOk="0">
                  <a:moveTo>
                    <a:pt x="0" y="0"/>
                  </a:moveTo>
                  <a:cubicBezTo>
                    <a:pt x="21600" y="7200"/>
                    <a:pt x="21600" y="1440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876" name="Line"/>
            <p:cNvSpPr/>
            <p:nvPr/>
          </p:nvSpPr>
          <p:spPr>
            <a:xfrm>
              <a:off x="8391677" y="6280149"/>
              <a:ext cx="155423" cy="11753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33" h="21418" fill="norm" stroke="1" extrusionOk="0">
                  <a:moveTo>
                    <a:pt x="3044" y="5400"/>
                  </a:moveTo>
                  <a:cubicBezTo>
                    <a:pt x="2168" y="8871"/>
                    <a:pt x="1292" y="12343"/>
                    <a:pt x="855" y="15429"/>
                  </a:cubicBezTo>
                  <a:cubicBezTo>
                    <a:pt x="417" y="18514"/>
                    <a:pt x="417" y="21214"/>
                    <a:pt x="271" y="21407"/>
                  </a:cubicBezTo>
                  <a:cubicBezTo>
                    <a:pt x="125" y="21600"/>
                    <a:pt x="-167" y="19286"/>
                    <a:pt x="125" y="16007"/>
                  </a:cubicBezTo>
                  <a:cubicBezTo>
                    <a:pt x="417" y="12729"/>
                    <a:pt x="1292" y="8486"/>
                    <a:pt x="2168" y="5593"/>
                  </a:cubicBezTo>
                  <a:cubicBezTo>
                    <a:pt x="3044" y="2700"/>
                    <a:pt x="3919" y="1157"/>
                    <a:pt x="4649" y="1350"/>
                  </a:cubicBezTo>
                  <a:cubicBezTo>
                    <a:pt x="5379" y="1543"/>
                    <a:pt x="5963" y="3471"/>
                    <a:pt x="7860" y="3086"/>
                  </a:cubicBezTo>
                  <a:cubicBezTo>
                    <a:pt x="9757" y="2700"/>
                    <a:pt x="12968" y="0"/>
                    <a:pt x="15011" y="0"/>
                  </a:cubicBezTo>
                  <a:cubicBezTo>
                    <a:pt x="17055" y="0"/>
                    <a:pt x="17930" y="2700"/>
                    <a:pt x="18806" y="6171"/>
                  </a:cubicBezTo>
                  <a:cubicBezTo>
                    <a:pt x="19682" y="9643"/>
                    <a:pt x="20557" y="13886"/>
                    <a:pt x="21433" y="18129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877" name="Line"/>
            <p:cNvSpPr/>
            <p:nvPr/>
          </p:nvSpPr>
          <p:spPr>
            <a:xfrm>
              <a:off x="7416799" y="7388250"/>
              <a:ext cx="241301" cy="15223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713" fill="norm" stroke="1" extrusionOk="0">
                  <a:moveTo>
                    <a:pt x="0" y="5325"/>
                  </a:moveTo>
                  <a:cubicBezTo>
                    <a:pt x="189" y="8493"/>
                    <a:pt x="379" y="11661"/>
                    <a:pt x="474" y="14541"/>
                  </a:cubicBezTo>
                  <a:cubicBezTo>
                    <a:pt x="568" y="17421"/>
                    <a:pt x="568" y="20013"/>
                    <a:pt x="474" y="20589"/>
                  </a:cubicBezTo>
                  <a:cubicBezTo>
                    <a:pt x="379" y="21165"/>
                    <a:pt x="189" y="19725"/>
                    <a:pt x="568" y="16557"/>
                  </a:cubicBezTo>
                  <a:cubicBezTo>
                    <a:pt x="947" y="13389"/>
                    <a:pt x="1895" y="8493"/>
                    <a:pt x="2842" y="5757"/>
                  </a:cubicBezTo>
                  <a:cubicBezTo>
                    <a:pt x="3789" y="3021"/>
                    <a:pt x="4737" y="2445"/>
                    <a:pt x="5495" y="2733"/>
                  </a:cubicBezTo>
                  <a:cubicBezTo>
                    <a:pt x="6253" y="3021"/>
                    <a:pt x="6821" y="4173"/>
                    <a:pt x="7200" y="5469"/>
                  </a:cubicBezTo>
                  <a:cubicBezTo>
                    <a:pt x="7579" y="6765"/>
                    <a:pt x="7768" y="8205"/>
                    <a:pt x="7958" y="8205"/>
                  </a:cubicBezTo>
                  <a:cubicBezTo>
                    <a:pt x="8147" y="8205"/>
                    <a:pt x="8337" y="6765"/>
                    <a:pt x="9189" y="5037"/>
                  </a:cubicBezTo>
                  <a:cubicBezTo>
                    <a:pt x="10042" y="3309"/>
                    <a:pt x="11558" y="1293"/>
                    <a:pt x="12789" y="429"/>
                  </a:cubicBezTo>
                  <a:cubicBezTo>
                    <a:pt x="14021" y="-435"/>
                    <a:pt x="14968" y="-147"/>
                    <a:pt x="16389" y="2733"/>
                  </a:cubicBezTo>
                  <a:cubicBezTo>
                    <a:pt x="17811" y="5613"/>
                    <a:pt x="19705" y="11085"/>
                    <a:pt x="21600" y="16557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878" name="Line"/>
            <p:cNvSpPr/>
            <p:nvPr/>
          </p:nvSpPr>
          <p:spPr>
            <a:xfrm>
              <a:off x="7683499" y="7433725"/>
              <a:ext cx="260351" cy="3810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468" fill="norm" stroke="1" extrusionOk="0">
                  <a:moveTo>
                    <a:pt x="0" y="20468"/>
                  </a:moveTo>
                  <a:cubicBezTo>
                    <a:pt x="176" y="14784"/>
                    <a:pt x="351" y="9100"/>
                    <a:pt x="2283" y="5121"/>
                  </a:cubicBezTo>
                  <a:cubicBezTo>
                    <a:pt x="4215" y="1142"/>
                    <a:pt x="7902" y="-1132"/>
                    <a:pt x="11415" y="573"/>
                  </a:cubicBezTo>
                  <a:cubicBezTo>
                    <a:pt x="14927" y="2279"/>
                    <a:pt x="18263" y="7963"/>
                    <a:pt x="21600" y="13647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879" name="Line"/>
            <p:cNvSpPr/>
            <p:nvPr/>
          </p:nvSpPr>
          <p:spPr>
            <a:xfrm>
              <a:off x="7880349" y="7389283"/>
              <a:ext cx="19051" cy="139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880" name="Line"/>
            <p:cNvSpPr/>
            <p:nvPr/>
          </p:nvSpPr>
          <p:spPr>
            <a:xfrm>
              <a:off x="7943304" y="7405816"/>
              <a:ext cx="160516" cy="12803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73" h="20739" fill="norm" stroke="1" extrusionOk="0">
                  <a:moveTo>
                    <a:pt x="11854" y="3493"/>
                  </a:moveTo>
                  <a:cubicBezTo>
                    <a:pt x="9610" y="8979"/>
                    <a:pt x="7366" y="14465"/>
                    <a:pt x="5543" y="17551"/>
                  </a:cubicBezTo>
                  <a:cubicBezTo>
                    <a:pt x="3719" y="20636"/>
                    <a:pt x="2317" y="21322"/>
                    <a:pt x="1335" y="20293"/>
                  </a:cubicBezTo>
                  <a:cubicBezTo>
                    <a:pt x="353" y="19265"/>
                    <a:pt x="-208" y="16522"/>
                    <a:pt x="73" y="13265"/>
                  </a:cubicBezTo>
                  <a:cubicBezTo>
                    <a:pt x="353" y="10008"/>
                    <a:pt x="1475" y="6236"/>
                    <a:pt x="2737" y="4179"/>
                  </a:cubicBezTo>
                  <a:cubicBezTo>
                    <a:pt x="4000" y="2122"/>
                    <a:pt x="5402" y="1779"/>
                    <a:pt x="7226" y="2808"/>
                  </a:cubicBezTo>
                  <a:cubicBezTo>
                    <a:pt x="9049" y="3836"/>
                    <a:pt x="11293" y="6236"/>
                    <a:pt x="12836" y="8465"/>
                  </a:cubicBezTo>
                  <a:cubicBezTo>
                    <a:pt x="14379" y="10693"/>
                    <a:pt x="15221" y="12751"/>
                    <a:pt x="16343" y="13436"/>
                  </a:cubicBezTo>
                  <a:cubicBezTo>
                    <a:pt x="17465" y="14122"/>
                    <a:pt x="18867" y="13436"/>
                    <a:pt x="19849" y="11551"/>
                  </a:cubicBezTo>
                  <a:cubicBezTo>
                    <a:pt x="20831" y="9665"/>
                    <a:pt x="21392" y="6579"/>
                    <a:pt x="21252" y="4351"/>
                  </a:cubicBezTo>
                  <a:cubicBezTo>
                    <a:pt x="21111" y="2122"/>
                    <a:pt x="20270" y="751"/>
                    <a:pt x="17886" y="236"/>
                  </a:cubicBezTo>
                  <a:cubicBezTo>
                    <a:pt x="15501" y="-278"/>
                    <a:pt x="11574" y="65"/>
                    <a:pt x="9049" y="1093"/>
                  </a:cubicBezTo>
                  <a:cubicBezTo>
                    <a:pt x="6524" y="2122"/>
                    <a:pt x="5402" y="3836"/>
                    <a:pt x="4280" y="5551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881" name="Line"/>
            <p:cNvSpPr/>
            <p:nvPr/>
          </p:nvSpPr>
          <p:spPr>
            <a:xfrm>
              <a:off x="9829799" y="6493933"/>
              <a:ext cx="95251" cy="1"/>
            </a:xfrm>
            <a:prstGeom prst="ellipse">
              <a:avLst/>
            </a:pr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882" name="Line"/>
            <p:cNvSpPr/>
            <p:nvPr/>
          </p:nvSpPr>
          <p:spPr>
            <a:xfrm>
              <a:off x="9823449" y="6576483"/>
              <a:ext cx="127001" cy="254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883" name="Line"/>
            <p:cNvSpPr/>
            <p:nvPr/>
          </p:nvSpPr>
          <p:spPr>
            <a:xfrm>
              <a:off x="10076229" y="6317579"/>
              <a:ext cx="165046" cy="53024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19" h="21472" fill="norm" stroke="1" extrusionOk="0">
                  <a:moveTo>
                    <a:pt x="11641" y="6884"/>
                  </a:moveTo>
                  <a:cubicBezTo>
                    <a:pt x="10547" y="9541"/>
                    <a:pt x="9454" y="12198"/>
                    <a:pt x="8497" y="14298"/>
                  </a:cubicBezTo>
                  <a:cubicBezTo>
                    <a:pt x="7540" y="16398"/>
                    <a:pt x="6719" y="17941"/>
                    <a:pt x="6036" y="18970"/>
                  </a:cubicBezTo>
                  <a:cubicBezTo>
                    <a:pt x="5352" y="19998"/>
                    <a:pt x="4806" y="20512"/>
                    <a:pt x="3985" y="20898"/>
                  </a:cubicBezTo>
                  <a:cubicBezTo>
                    <a:pt x="3165" y="21284"/>
                    <a:pt x="2071" y="21541"/>
                    <a:pt x="1251" y="21455"/>
                  </a:cubicBezTo>
                  <a:cubicBezTo>
                    <a:pt x="431" y="21370"/>
                    <a:pt x="-116" y="20941"/>
                    <a:pt x="21" y="19355"/>
                  </a:cubicBezTo>
                  <a:cubicBezTo>
                    <a:pt x="157" y="17770"/>
                    <a:pt x="978" y="15027"/>
                    <a:pt x="2481" y="12241"/>
                  </a:cubicBezTo>
                  <a:cubicBezTo>
                    <a:pt x="3985" y="9455"/>
                    <a:pt x="6173" y="6627"/>
                    <a:pt x="7813" y="4784"/>
                  </a:cubicBezTo>
                  <a:cubicBezTo>
                    <a:pt x="9454" y="2941"/>
                    <a:pt x="10547" y="2084"/>
                    <a:pt x="11641" y="1441"/>
                  </a:cubicBezTo>
                  <a:cubicBezTo>
                    <a:pt x="12735" y="798"/>
                    <a:pt x="13828" y="370"/>
                    <a:pt x="15059" y="155"/>
                  </a:cubicBezTo>
                  <a:cubicBezTo>
                    <a:pt x="16289" y="-59"/>
                    <a:pt x="17656" y="-59"/>
                    <a:pt x="18750" y="198"/>
                  </a:cubicBezTo>
                  <a:cubicBezTo>
                    <a:pt x="19843" y="455"/>
                    <a:pt x="20664" y="970"/>
                    <a:pt x="21074" y="1912"/>
                  </a:cubicBezTo>
                  <a:cubicBezTo>
                    <a:pt x="21484" y="2855"/>
                    <a:pt x="21484" y="4227"/>
                    <a:pt x="20254" y="5298"/>
                  </a:cubicBezTo>
                  <a:cubicBezTo>
                    <a:pt x="19023" y="6370"/>
                    <a:pt x="16562" y="7141"/>
                    <a:pt x="14512" y="7570"/>
                  </a:cubicBezTo>
                  <a:cubicBezTo>
                    <a:pt x="12461" y="7998"/>
                    <a:pt x="10821" y="8084"/>
                    <a:pt x="9454" y="7998"/>
                  </a:cubicBezTo>
                  <a:cubicBezTo>
                    <a:pt x="8087" y="7912"/>
                    <a:pt x="6993" y="7655"/>
                    <a:pt x="5899" y="739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884" name="Line"/>
            <p:cNvSpPr/>
            <p:nvPr/>
          </p:nvSpPr>
          <p:spPr>
            <a:xfrm>
              <a:off x="10236199" y="6536266"/>
              <a:ext cx="63501" cy="12911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3541"/>
                  </a:moveTo>
                  <a:cubicBezTo>
                    <a:pt x="1440" y="1770"/>
                    <a:pt x="2880" y="0"/>
                    <a:pt x="5400" y="0"/>
                  </a:cubicBezTo>
                  <a:cubicBezTo>
                    <a:pt x="7920" y="0"/>
                    <a:pt x="11520" y="1770"/>
                    <a:pt x="14400" y="5666"/>
                  </a:cubicBezTo>
                  <a:cubicBezTo>
                    <a:pt x="17280" y="9561"/>
                    <a:pt x="19440" y="1558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885" name="Line"/>
            <p:cNvSpPr/>
            <p:nvPr/>
          </p:nvSpPr>
          <p:spPr>
            <a:xfrm>
              <a:off x="10229849" y="6557433"/>
              <a:ext cx="114301" cy="1333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9600" y="343"/>
                    <a:pt x="17600" y="686"/>
                    <a:pt x="14000" y="4286"/>
                  </a:cubicBezTo>
                  <a:cubicBezTo>
                    <a:pt x="10400" y="7886"/>
                    <a:pt x="5200" y="14743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886" name="Line"/>
            <p:cNvSpPr/>
            <p:nvPr/>
          </p:nvSpPr>
          <p:spPr>
            <a:xfrm>
              <a:off x="10428816" y="6369795"/>
              <a:ext cx="74085" cy="27653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379" fill="norm" stroke="1" extrusionOk="0">
                  <a:moveTo>
                    <a:pt x="21600" y="761"/>
                  </a:moveTo>
                  <a:cubicBezTo>
                    <a:pt x="19131" y="270"/>
                    <a:pt x="16663" y="-221"/>
                    <a:pt x="13886" y="106"/>
                  </a:cubicBezTo>
                  <a:cubicBezTo>
                    <a:pt x="11109" y="434"/>
                    <a:pt x="8023" y="1579"/>
                    <a:pt x="5246" y="4524"/>
                  </a:cubicBezTo>
                  <a:cubicBezTo>
                    <a:pt x="2469" y="7470"/>
                    <a:pt x="0" y="12215"/>
                    <a:pt x="0" y="15324"/>
                  </a:cubicBezTo>
                  <a:cubicBezTo>
                    <a:pt x="0" y="18434"/>
                    <a:pt x="2469" y="19906"/>
                    <a:pt x="4937" y="21379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887" name="Line"/>
            <p:cNvSpPr/>
            <p:nvPr/>
          </p:nvSpPr>
          <p:spPr>
            <a:xfrm>
              <a:off x="10429615" y="6424083"/>
              <a:ext cx="181236" cy="17951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05" h="21301" fill="norm" stroke="1" extrusionOk="0">
                  <a:moveTo>
                    <a:pt x="21505" y="0"/>
                  </a:moveTo>
                  <a:cubicBezTo>
                    <a:pt x="20500" y="753"/>
                    <a:pt x="19496" y="1507"/>
                    <a:pt x="18240" y="4270"/>
                  </a:cubicBezTo>
                  <a:cubicBezTo>
                    <a:pt x="16984" y="7033"/>
                    <a:pt x="15477" y="11805"/>
                    <a:pt x="13845" y="15070"/>
                  </a:cubicBezTo>
                  <a:cubicBezTo>
                    <a:pt x="12212" y="18335"/>
                    <a:pt x="10454" y="20093"/>
                    <a:pt x="8319" y="20847"/>
                  </a:cubicBezTo>
                  <a:cubicBezTo>
                    <a:pt x="6184" y="21600"/>
                    <a:pt x="3672" y="21349"/>
                    <a:pt x="2165" y="20595"/>
                  </a:cubicBezTo>
                  <a:cubicBezTo>
                    <a:pt x="658" y="19842"/>
                    <a:pt x="156" y="18586"/>
                    <a:pt x="31" y="17330"/>
                  </a:cubicBezTo>
                  <a:cubicBezTo>
                    <a:pt x="-95" y="16074"/>
                    <a:pt x="156" y="14819"/>
                    <a:pt x="910" y="14191"/>
                  </a:cubicBezTo>
                  <a:cubicBezTo>
                    <a:pt x="1663" y="13563"/>
                    <a:pt x="2919" y="13563"/>
                    <a:pt x="5305" y="14693"/>
                  </a:cubicBezTo>
                  <a:cubicBezTo>
                    <a:pt x="7691" y="15823"/>
                    <a:pt x="11207" y="18084"/>
                    <a:pt x="14724" y="20344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888" name="Line"/>
            <p:cNvSpPr/>
            <p:nvPr/>
          </p:nvSpPr>
          <p:spPr>
            <a:xfrm>
              <a:off x="10591799" y="6417733"/>
              <a:ext cx="84668" cy="3111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6200" y="0"/>
                  </a:moveTo>
                  <a:cubicBezTo>
                    <a:pt x="18900" y="1176"/>
                    <a:pt x="21600" y="2351"/>
                    <a:pt x="21600" y="4922"/>
                  </a:cubicBezTo>
                  <a:cubicBezTo>
                    <a:pt x="21600" y="7494"/>
                    <a:pt x="18900" y="11461"/>
                    <a:pt x="14850" y="14473"/>
                  </a:cubicBezTo>
                  <a:cubicBezTo>
                    <a:pt x="10800" y="17486"/>
                    <a:pt x="5400" y="19543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889" name="Line"/>
            <p:cNvSpPr/>
            <p:nvPr/>
          </p:nvSpPr>
          <p:spPr>
            <a:xfrm>
              <a:off x="7029238" y="7119318"/>
              <a:ext cx="1272409" cy="63742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91" h="21468" fill="norm" stroke="1" extrusionOk="0">
                  <a:moveTo>
                    <a:pt x="20180" y="5242"/>
                  </a:moveTo>
                  <a:cubicBezTo>
                    <a:pt x="19789" y="4173"/>
                    <a:pt x="19397" y="3104"/>
                    <a:pt x="18686" y="2426"/>
                  </a:cubicBezTo>
                  <a:cubicBezTo>
                    <a:pt x="17974" y="1749"/>
                    <a:pt x="16942" y="1464"/>
                    <a:pt x="15857" y="1215"/>
                  </a:cubicBezTo>
                  <a:cubicBezTo>
                    <a:pt x="14771" y="965"/>
                    <a:pt x="13633" y="751"/>
                    <a:pt x="12547" y="502"/>
                  </a:cubicBezTo>
                  <a:cubicBezTo>
                    <a:pt x="11462" y="252"/>
                    <a:pt x="10430" y="-33"/>
                    <a:pt x="9202" y="3"/>
                  </a:cubicBezTo>
                  <a:cubicBezTo>
                    <a:pt x="7975" y="38"/>
                    <a:pt x="6551" y="395"/>
                    <a:pt x="5288" y="1001"/>
                  </a:cubicBezTo>
                  <a:cubicBezTo>
                    <a:pt x="4025" y="1607"/>
                    <a:pt x="2922" y="2462"/>
                    <a:pt x="2085" y="3638"/>
                  </a:cubicBezTo>
                  <a:cubicBezTo>
                    <a:pt x="1249" y="4815"/>
                    <a:pt x="680" y="6312"/>
                    <a:pt x="342" y="8022"/>
                  </a:cubicBezTo>
                  <a:cubicBezTo>
                    <a:pt x="4" y="9733"/>
                    <a:pt x="-103" y="11658"/>
                    <a:pt x="111" y="13369"/>
                  </a:cubicBezTo>
                  <a:cubicBezTo>
                    <a:pt x="324" y="15080"/>
                    <a:pt x="858" y="16577"/>
                    <a:pt x="1587" y="17646"/>
                  </a:cubicBezTo>
                  <a:cubicBezTo>
                    <a:pt x="2317" y="18716"/>
                    <a:pt x="3242" y="19357"/>
                    <a:pt x="4256" y="19892"/>
                  </a:cubicBezTo>
                  <a:cubicBezTo>
                    <a:pt x="5270" y="20426"/>
                    <a:pt x="6373" y="20854"/>
                    <a:pt x="7530" y="21139"/>
                  </a:cubicBezTo>
                  <a:cubicBezTo>
                    <a:pt x="8686" y="21424"/>
                    <a:pt x="9896" y="21567"/>
                    <a:pt x="11106" y="21389"/>
                  </a:cubicBezTo>
                  <a:cubicBezTo>
                    <a:pt x="12316" y="21211"/>
                    <a:pt x="13526" y="20712"/>
                    <a:pt x="14629" y="20034"/>
                  </a:cubicBezTo>
                  <a:cubicBezTo>
                    <a:pt x="15732" y="19357"/>
                    <a:pt x="16729" y="18502"/>
                    <a:pt x="17636" y="17468"/>
                  </a:cubicBezTo>
                  <a:cubicBezTo>
                    <a:pt x="18543" y="16434"/>
                    <a:pt x="19362" y="15222"/>
                    <a:pt x="20020" y="13832"/>
                  </a:cubicBezTo>
                  <a:cubicBezTo>
                    <a:pt x="20679" y="12442"/>
                    <a:pt x="21177" y="10874"/>
                    <a:pt x="21337" y="9341"/>
                  </a:cubicBezTo>
                  <a:cubicBezTo>
                    <a:pt x="21497" y="7809"/>
                    <a:pt x="21319" y="6312"/>
                    <a:pt x="20625" y="5314"/>
                  </a:cubicBezTo>
                  <a:cubicBezTo>
                    <a:pt x="19931" y="4316"/>
                    <a:pt x="18721" y="3817"/>
                    <a:pt x="17511" y="3317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890" name="Line"/>
            <p:cNvSpPr/>
            <p:nvPr/>
          </p:nvSpPr>
          <p:spPr>
            <a:xfrm>
              <a:off x="7619999" y="1032933"/>
              <a:ext cx="44451" cy="12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pic>
          <p:nvPicPr>
            <p:cNvPr id="3891" name="Line Shape" descr="Line Shape"/>
            <p:cNvPicPr>
              <a:picLocks noChangeAspect="0"/>
            </p:cNvPicPr>
            <p:nvPr/>
          </p:nvPicPr>
          <p:blipFill>
            <a:blip r:embed="rId2">
              <a:extLst/>
            </a:blip>
            <a:stretch>
              <a:fillRect/>
            </a:stretch>
          </p:blipFill>
          <p:spPr>
            <a:xfrm>
              <a:off x="7575291" y="845348"/>
              <a:ext cx="508260" cy="269069"/>
            </a:xfrm>
            <a:prstGeom prst="rect">
              <a:avLst/>
            </a:prstGeom>
            <a:effectLst/>
          </p:spPr>
        </p:pic>
        <p:pic>
          <p:nvPicPr>
            <p:cNvPr id="3893" name="Line Shape" descr="Line Shape"/>
            <p:cNvPicPr>
              <a:picLocks noChangeAspect="0"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8116521" y="730879"/>
              <a:ext cx="232141" cy="193162"/>
            </a:xfrm>
            <a:prstGeom prst="rect">
              <a:avLst/>
            </a:prstGeom>
            <a:effectLst/>
          </p:spPr>
        </p:pic>
      </p:grpSp>
    </p:spTree>
  </p:cSld>
  <p:clrMapOvr>
    <a:masterClrMapping/>
  </p:clrMapOvr>
  <p:transition xmlns:p14="http://schemas.microsoft.com/office/powerpoint/2010/main" spd="med" advClick="1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911" name="Drawing"/>
          <p:cNvGrpSpPr/>
          <p:nvPr/>
        </p:nvGrpSpPr>
        <p:grpSpPr>
          <a:xfrm>
            <a:off x="738716" y="2110536"/>
            <a:ext cx="4586933" cy="2785315"/>
            <a:chOff x="0" y="0"/>
            <a:chExt cx="4586931" cy="2785313"/>
          </a:xfrm>
        </p:grpSpPr>
        <p:sp>
          <p:nvSpPr>
            <p:cNvPr id="3897" name="Line"/>
            <p:cNvSpPr/>
            <p:nvPr/>
          </p:nvSpPr>
          <p:spPr>
            <a:xfrm>
              <a:off x="1504949" y="49273"/>
              <a:ext cx="226604" cy="65954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15" h="21367" fill="norm" stroke="1" extrusionOk="0">
                  <a:moveTo>
                    <a:pt x="6341" y="6145"/>
                  </a:moveTo>
                  <a:cubicBezTo>
                    <a:pt x="6143" y="7379"/>
                    <a:pt x="5945" y="8614"/>
                    <a:pt x="6440" y="10465"/>
                  </a:cubicBezTo>
                  <a:cubicBezTo>
                    <a:pt x="6936" y="12316"/>
                    <a:pt x="8125" y="14785"/>
                    <a:pt x="8917" y="16396"/>
                  </a:cubicBezTo>
                  <a:cubicBezTo>
                    <a:pt x="9710" y="18008"/>
                    <a:pt x="10106" y="18762"/>
                    <a:pt x="10404" y="19551"/>
                  </a:cubicBezTo>
                  <a:cubicBezTo>
                    <a:pt x="10701" y="20339"/>
                    <a:pt x="10899" y="21162"/>
                    <a:pt x="10899" y="21334"/>
                  </a:cubicBezTo>
                  <a:cubicBezTo>
                    <a:pt x="10899" y="21505"/>
                    <a:pt x="10701" y="21025"/>
                    <a:pt x="9611" y="19448"/>
                  </a:cubicBezTo>
                  <a:cubicBezTo>
                    <a:pt x="8521" y="17871"/>
                    <a:pt x="6539" y="15196"/>
                    <a:pt x="4855" y="12591"/>
                  </a:cubicBezTo>
                  <a:cubicBezTo>
                    <a:pt x="3171" y="9985"/>
                    <a:pt x="1783" y="7448"/>
                    <a:pt x="991" y="5562"/>
                  </a:cubicBezTo>
                  <a:cubicBezTo>
                    <a:pt x="198" y="3676"/>
                    <a:pt x="0" y="2442"/>
                    <a:pt x="0" y="1654"/>
                  </a:cubicBezTo>
                  <a:cubicBezTo>
                    <a:pt x="0" y="865"/>
                    <a:pt x="198" y="522"/>
                    <a:pt x="793" y="282"/>
                  </a:cubicBezTo>
                  <a:cubicBezTo>
                    <a:pt x="1387" y="42"/>
                    <a:pt x="2378" y="-95"/>
                    <a:pt x="4360" y="76"/>
                  </a:cubicBezTo>
                  <a:cubicBezTo>
                    <a:pt x="6341" y="248"/>
                    <a:pt x="9314" y="728"/>
                    <a:pt x="12286" y="2065"/>
                  </a:cubicBezTo>
                  <a:cubicBezTo>
                    <a:pt x="15259" y="3402"/>
                    <a:pt x="18231" y="5596"/>
                    <a:pt x="19817" y="7791"/>
                  </a:cubicBezTo>
                  <a:cubicBezTo>
                    <a:pt x="21402" y="9985"/>
                    <a:pt x="21600" y="12179"/>
                    <a:pt x="20609" y="13996"/>
                  </a:cubicBezTo>
                  <a:cubicBezTo>
                    <a:pt x="19618" y="15814"/>
                    <a:pt x="17439" y="17254"/>
                    <a:pt x="15457" y="18145"/>
                  </a:cubicBezTo>
                  <a:cubicBezTo>
                    <a:pt x="13475" y="19036"/>
                    <a:pt x="11692" y="19379"/>
                    <a:pt x="10106" y="19551"/>
                  </a:cubicBezTo>
                  <a:cubicBezTo>
                    <a:pt x="8521" y="19722"/>
                    <a:pt x="7134" y="19722"/>
                    <a:pt x="6738" y="19551"/>
                  </a:cubicBezTo>
                  <a:cubicBezTo>
                    <a:pt x="6341" y="19379"/>
                    <a:pt x="6936" y="19036"/>
                    <a:pt x="7927" y="18659"/>
                  </a:cubicBezTo>
                  <a:cubicBezTo>
                    <a:pt x="8917" y="18282"/>
                    <a:pt x="10305" y="17871"/>
                    <a:pt x="11692" y="17459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898" name="Line"/>
            <p:cNvSpPr/>
            <p:nvPr/>
          </p:nvSpPr>
          <p:spPr>
            <a:xfrm>
              <a:off x="1890183" y="334213"/>
              <a:ext cx="158751" cy="317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899" name="Line"/>
            <p:cNvSpPr/>
            <p:nvPr/>
          </p:nvSpPr>
          <p:spPr>
            <a:xfrm>
              <a:off x="1916580" y="505663"/>
              <a:ext cx="145054" cy="5208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53" h="20441" fill="norm" stroke="1" extrusionOk="0">
                  <a:moveTo>
                    <a:pt x="4549" y="2492"/>
                  </a:moveTo>
                  <a:cubicBezTo>
                    <a:pt x="2357" y="9138"/>
                    <a:pt x="166" y="15785"/>
                    <a:pt x="10" y="18692"/>
                  </a:cubicBezTo>
                  <a:cubicBezTo>
                    <a:pt x="-147" y="21600"/>
                    <a:pt x="1731" y="20769"/>
                    <a:pt x="5644" y="17031"/>
                  </a:cubicBezTo>
                  <a:cubicBezTo>
                    <a:pt x="9557" y="13292"/>
                    <a:pt x="15505" y="6646"/>
                    <a:pt x="21453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900" name="Line"/>
            <p:cNvSpPr/>
            <p:nvPr/>
          </p:nvSpPr>
          <p:spPr>
            <a:xfrm>
              <a:off x="2298048" y="15225"/>
              <a:ext cx="182686" cy="70422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85" h="21452" fill="norm" stroke="1" extrusionOk="0">
                  <a:moveTo>
                    <a:pt x="21185" y="3721"/>
                  </a:moveTo>
                  <a:cubicBezTo>
                    <a:pt x="20203" y="2560"/>
                    <a:pt x="19221" y="1399"/>
                    <a:pt x="16767" y="722"/>
                  </a:cubicBezTo>
                  <a:cubicBezTo>
                    <a:pt x="14312" y="45"/>
                    <a:pt x="10385" y="-148"/>
                    <a:pt x="6949" y="110"/>
                  </a:cubicBezTo>
                  <a:cubicBezTo>
                    <a:pt x="3512" y="368"/>
                    <a:pt x="567" y="1077"/>
                    <a:pt x="76" y="1980"/>
                  </a:cubicBezTo>
                  <a:cubicBezTo>
                    <a:pt x="-415" y="2882"/>
                    <a:pt x="1549" y="3979"/>
                    <a:pt x="4126" y="4849"/>
                  </a:cubicBezTo>
                  <a:cubicBezTo>
                    <a:pt x="6703" y="5719"/>
                    <a:pt x="9894" y="6364"/>
                    <a:pt x="11980" y="7073"/>
                  </a:cubicBezTo>
                  <a:cubicBezTo>
                    <a:pt x="14067" y="7783"/>
                    <a:pt x="15049" y="8556"/>
                    <a:pt x="14803" y="9201"/>
                  </a:cubicBezTo>
                  <a:cubicBezTo>
                    <a:pt x="14558" y="9846"/>
                    <a:pt x="13085" y="10362"/>
                    <a:pt x="11858" y="10910"/>
                  </a:cubicBezTo>
                  <a:cubicBezTo>
                    <a:pt x="10630" y="11458"/>
                    <a:pt x="9649" y="12038"/>
                    <a:pt x="9649" y="12812"/>
                  </a:cubicBezTo>
                  <a:cubicBezTo>
                    <a:pt x="9649" y="13586"/>
                    <a:pt x="10630" y="14553"/>
                    <a:pt x="10385" y="15810"/>
                  </a:cubicBezTo>
                  <a:cubicBezTo>
                    <a:pt x="10140" y="17068"/>
                    <a:pt x="8667" y="18615"/>
                    <a:pt x="8053" y="19582"/>
                  </a:cubicBezTo>
                  <a:cubicBezTo>
                    <a:pt x="7440" y="20549"/>
                    <a:pt x="7685" y="20936"/>
                    <a:pt x="8544" y="21162"/>
                  </a:cubicBezTo>
                  <a:cubicBezTo>
                    <a:pt x="9403" y="21388"/>
                    <a:pt x="10876" y="21452"/>
                    <a:pt x="12840" y="21452"/>
                  </a:cubicBezTo>
                  <a:cubicBezTo>
                    <a:pt x="14803" y="21452"/>
                    <a:pt x="17258" y="21388"/>
                    <a:pt x="19712" y="21323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901" name="Line"/>
            <p:cNvSpPr/>
            <p:nvPr/>
          </p:nvSpPr>
          <p:spPr>
            <a:xfrm>
              <a:off x="2786078" y="143713"/>
              <a:ext cx="215356" cy="4953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36" h="21600" fill="norm" stroke="1" extrusionOk="0">
                  <a:moveTo>
                    <a:pt x="12528" y="0"/>
                  </a:moveTo>
                  <a:cubicBezTo>
                    <a:pt x="10851" y="1385"/>
                    <a:pt x="9173" y="2769"/>
                    <a:pt x="7181" y="4615"/>
                  </a:cubicBezTo>
                  <a:cubicBezTo>
                    <a:pt x="5188" y="6462"/>
                    <a:pt x="2882" y="8769"/>
                    <a:pt x="1519" y="10385"/>
                  </a:cubicBezTo>
                  <a:cubicBezTo>
                    <a:pt x="155" y="12000"/>
                    <a:pt x="-264" y="12923"/>
                    <a:pt x="155" y="13338"/>
                  </a:cubicBezTo>
                  <a:cubicBezTo>
                    <a:pt x="575" y="13754"/>
                    <a:pt x="1833" y="13662"/>
                    <a:pt x="4874" y="13200"/>
                  </a:cubicBezTo>
                  <a:cubicBezTo>
                    <a:pt x="7915" y="12738"/>
                    <a:pt x="12738" y="11908"/>
                    <a:pt x="15674" y="11492"/>
                  </a:cubicBezTo>
                  <a:cubicBezTo>
                    <a:pt x="18610" y="11077"/>
                    <a:pt x="19658" y="11077"/>
                    <a:pt x="20287" y="11446"/>
                  </a:cubicBezTo>
                  <a:cubicBezTo>
                    <a:pt x="20917" y="11815"/>
                    <a:pt x="21126" y="12554"/>
                    <a:pt x="20812" y="13892"/>
                  </a:cubicBezTo>
                  <a:cubicBezTo>
                    <a:pt x="20497" y="15231"/>
                    <a:pt x="19658" y="17169"/>
                    <a:pt x="19658" y="18554"/>
                  </a:cubicBezTo>
                  <a:cubicBezTo>
                    <a:pt x="19658" y="19938"/>
                    <a:pt x="20497" y="20769"/>
                    <a:pt x="21336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902" name="Line"/>
            <p:cNvSpPr/>
            <p:nvPr/>
          </p:nvSpPr>
          <p:spPr>
            <a:xfrm>
              <a:off x="3185583" y="524713"/>
              <a:ext cx="57151" cy="1460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903" name="Line"/>
            <p:cNvSpPr/>
            <p:nvPr/>
          </p:nvSpPr>
          <p:spPr>
            <a:xfrm>
              <a:off x="3392301" y="101379"/>
              <a:ext cx="71313" cy="40696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792" h="21518" fill="norm" stroke="1" extrusionOk="0">
                  <a:moveTo>
                    <a:pt x="15637" y="2574"/>
                  </a:moveTo>
                  <a:cubicBezTo>
                    <a:pt x="14402" y="2015"/>
                    <a:pt x="13168" y="1455"/>
                    <a:pt x="11317" y="951"/>
                  </a:cubicBezTo>
                  <a:cubicBezTo>
                    <a:pt x="9465" y="448"/>
                    <a:pt x="6997" y="0"/>
                    <a:pt x="4837" y="0"/>
                  </a:cubicBezTo>
                  <a:cubicBezTo>
                    <a:pt x="2677" y="0"/>
                    <a:pt x="825" y="448"/>
                    <a:pt x="208" y="1959"/>
                  </a:cubicBezTo>
                  <a:cubicBezTo>
                    <a:pt x="-409" y="3469"/>
                    <a:pt x="208" y="6044"/>
                    <a:pt x="3911" y="8618"/>
                  </a:cubicBezTo>
                  <a:cubicBezTo>
                    <a:pt x="7614" y="11192"/>
                    <a:pt x="14402" y="13766"/>
                    <a:pt x="17797" y="15724"/>
                  </a:cubicBezTo>
                  <a:cubicBezTo>
                    <a:pt x="21191" y="17683"/>
                    <a:pt x="21191" y="19026"/>
                    <a:pt x="20265" y="19921"/>
                  </a:cubicBezTo>
                  <a:cubicBezTo>
                    <a:pt x="19340" y="20817"/>
                    <a:pt x="17488" y="21264"/>
                    <a:pt x="14094" y="21432"/>
                  </a:cubicBezTo>
                  <a:cubicBezTo>
                    <a:pt x="10700" y="21600"/>
                    <a:pt x="5762" y="21488"/>
                    <a:pt x="825" y="2137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904" name="Line"/>
            <p:cNvSpPr/>
            <p:nvPr/>
          </p:nvSpPr>
          <p:spPr>
            <a:xfrm>
              <a:off x="3407833" y="113424"/>
              <a:ext cx="203201" cy="5569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296" fill="norm" stroke="1" extrusionOk="0">
                  <a:moveTo>
                    <a:pt x="0" y="20296"/>
                  </a:moveTo>
                  <a:cubicBezTo>
                    <a:pt x="4500" y="12582"/>
                    <a:pt x="9000" y="4867"/>
                    <a:pt x="12600" y="1782"/>
                  </a:cubicBezTo>
                  <a:cubicBezTo>
                    <a:pt x="16200" y="-1304"/>
                    <a:pt x="18900" y="239"/>
                    <a:pt x="21600" y="178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905" name="Line"/>
            <p:cNvSpPr/>
            <p:nvPr/>
          </p:nvSpPr>
          <p:spPr>
            <a:xfrm>
              <a:off x="3718983" y="492963"/>
              <a:ext cx="107951" cy="1206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906" name="Line"/>
            <p:cNvSpPr/>
            <p:nvPr/>
          </p:nvSpPr>
          <p:spPr>
            <a:xfrm>
              <a:off x="3985683" y="115708"/>
              <a:ext cx="114809" cy="34560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21" h="21119" fill="norm" stroke="1" extrusionOk="0">
                  <a:moveTo>
                    <a:pt x="12729" y="2099"/>
                  </a:moveTo>
                  <a:cubicBezTo>
                    <a:pt x="11571" y="1582"/>
                    <a:pt x="10414" y="1064"/>
                    <a:pt x="9064" y="612"/>
                  </a:cubicBezTo>
                  <a:cubicBezTo>
                    <a:pt x="7714" y="159"/>
                    <a:pt x="6171" y="-229"/>
                    <a:pt x="5400" y="159"/>
                  </a:cubicBezTo>
                  <a:cubicBezTo>
                    <a:pt x="4629" y="547"/>
                    <a:pt x="4629" y="1711"/>
                    <a:pt x="6943" y="3781"/>
                  </a:cubicBezTo>
                  <a:cubicBezTo>
                    <a:pt x="9257" y="5850"/>
                    <a:pt x="13886" y="8825"/>
                    <a:pt x="16971" y="11347"/>
                  </a:cubicBezTo>
                  <a:cubicBezTo>
                    <a:pt x="20057" y="13869"/>
                    <a:pt x="21600" y="15939"/>
                    <a:pt x="20636" y="17620"/>
                  </a:cubicBezTo>
                  <a:cubicBezTo>
                    <a:pt x="19671" y="19302"/>
                    <a:pt x="16200" y="20595"/>
                    <a:pt x="12343" y="20983"/>
                  </a:cubicBezTo>
                  <a:cubicBezTo>
                    <a:pt x="8486" y="21371"/>
                    <a:pt x="4243" y="20854"/>
                    <a:pt x="0" y="2033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907" name="Line"/>
            <p:cNvSpPr/>
            <p:nvPr/>
          </p:nvSpPr>
          <p:spPr>
            <a:xfrm>
              <a:off x="3960283" y="73863"/>
              <a:ext cx="241301" cy="1079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3600" y="15671"/>
                    <a:pt x="7200" y="9741"/>
                    <a:pt x="10800" y="6141"/>
                  </a:cubicBezTo>
                  <a:cubicBezTo>
                    <a:pt x="14400" y="2541"/>
                    <a:pt x="18000" y="1271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908" name="Line"/>
            <p:cNvSpPr/>
            <p:nvPr/>
          </p:nvSpPr>
          <p:spPr>
            <a:xfrm>
              <a:off x="4373033" y="-1"/>
              <a:ext cx="213899" cy="68346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88" h="21526" fill="norm" stroke="1" extrusionOk="0">
                  <a:moveTo>
                    <a:pt x="3738" y="1126"/>
                  </a:moveTo>
                  <a:cubicBezTo>
                    <a:pt x="3115" y="859"/>
                    <a:pt x="2492" y="593"/>
                    <a:pt x="2908" y="359"/>
                  </a:cubicBezTo>
                  <a:cubicBezTo>
                    <a:pt x="3323" y="126"/>
                    <a:pt x="4777" y="-74"/>
                    <a:pt x="6958" y="26"/>
                  </a:cubicBezTo>
                  <a:cubicBezTo>
                    <a:pt x="9138" y="126"/>
                    <a:pt x="12046" y="526"/>
                    <a:pt x="13812" y="1259"/>
                  </a:cubicBezTo>
                  <a:cubicBezTo>
                    <a:pt x="15577" y="1993"/>
                    <a:pt x="16200" y="3059"/>
                    <a:pt x="15265" y="4559"/>
                  </a:cubicBezTo>
                  <a:cubicBezTo>
                    <a:pt x="14331" y="6059"/>
                    <a:pt x="11838" y="7993"/>
                    <a:pt x="10488" y="9126"/>
                  </a:cubicBezTo>
                  <a:cubicBezTo>
                    <a:pt x="9138" y="10259"/>
                    <a:pt x="8931" y="10593"/>
                    <a:pt x="9450" y="11059"/>
                  </a:cubicBezTo>
                  <a:cubicBezTo>
                    <a:pt x="9969" y="11526"/>
                    <a:pt x="11215" y="12126"/>
                    <a:pt x="13396" y="13026"/>
                  </a:cubicBezTo>
                  <a:cubicBezTo>
                    <a:pt x="15577" y="13926"/>
                    <a:pt x="18692" y="15126"/>
                    <a:pt x="20146" y="16093"/>
                  </a:cubicBezTo>
                  <a:cubicBezTo>
                    <a:pt x="21600" y="17059"/>
                    <a:pt x="21392" y="17793"/>
                    <a:pt x="17758" y="18659"/>
                  </a:cubicBezTo>
                  <a:cubicBezTo>
                    <a:pt x="14123" y="19526"/>
                    <a:pt x="7062" y="20526"/>
                    <a:pt x="0" y="2152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909" name="Line"/>
            <p:cNvSpPr/>
            <p:nvPr/>
          </p:nvSpPr>
          <p:spPr>
            <a:xfrm>
              <a:off x="0" y="1915525"/>
              <a:ext cx="270140" cy="58990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37" h="21423" fill="norm" stroke="1" extrusionOk="0">
                  <a:moveTo>
                    <a:pt x="13500" y="3453"/>
                  </a:moveTo>
                  <a:cubicBezTo>
                    <a:pt x="13331" y="2607"/>
                    <a:pt x="13162" y="1762"/>
                    <a:pt x="12909" y="1147"/>
                  </a:cubicBezTo>
                  <a:cubicBezTo>
                    <a:pt x="12656" y="532"/>
                    <a:pt x="12319" y="148"/>
                    <a:pt x="11728" y="32"/>
                  </a:cubicBezTo>
                  <a:cubicBezTo>
                    <a:pt x="11137" y="-83"/>
                    <a:pt x="10294" y="71"/>
                    <a:pt x="8691" y="1108"/>
                  </a:cubicBezTo>
                  <a:cubicBezTo>
                    <a:pt x="7087" y="2146"/>
                    <a:pt x="4725" y="4068"/>
                    <a:pt x="2953" y="6336"/>
                  </a:cubicBezTo>
                  <a:cubicBezTo>
                    <a:pt x="1181" y="8603"/>
                    <a:pt x="0" y="11217"/>
                    <a:pt x="0" y="13523"/>
                  </a:cubicBezTo>
                  <a:cubicBezTo>
                    <a:pt x="0" y="15829"/>
                    <a:pt x="1181" y="17827"/>
                    <a:pt x="2784" y="18980"/>
                  </a:cubicBezTo>
                  <a:cubicBezTo>
                    <a:pt x="4387" y="20133"/>
                    <a:pt x="6412" y="20441"/>
                    <a:pt x="9028" y="19864"/>
                  </a:cubicBezTo>
                  <a:cubicBezTo>
                    <a:pt x="11644" y="19288"/>
                    <a:pt x="14850" y="17827"/>
                    <a:pt x="16959" y="15906"/>
                  </a:cubicBezTo>
                  <a:cubicBezTo>
                    <a:pt x="19069" y="13984"/>
                    <a:pt x="20081" y="11601"/>
                    <a:pt x="19575" y="9410"/>
                  </a:cubicBezTo>
                  <a:cubicBezTo>
                    <a:pt x="19069" y="7219"/>
                    <a:pt x="17044" y="5221"/>
                    <a:pt x="14681" y="4106"/>
                  </a:cubicBezTo>
                  <a:cubicBezTo>
                    <a:pt x="12319" y="2992"/>
                    <a:pt x="9619" y="2761"/>
                    <a:pt x="7425" y="2838"/>
                  </a:cubicBezTo>
                  <a:cubicBezTo>
                    <a:pt x="5231" y="2915"/>
                    <a:pt x="3544" y="3299"/>
                    <a:pt x="2616" y="3722"/>
                  </a:cubicBezTo>
                  <a:cubicBezTo>
                    <a:pt x="1687" y="4145"/>
                    <a:pt x="1519" y="4606"/>
                    <a:pt x="2700" y="5413"/>
                  </a:cubicBezTo>
                  <a:cubicBezTo>
                    <a:pt x="3881" y="6220"/>
                    <a:pt x="6412" y="7373"/>
                    <a:pt x="9534" y="8795"/>
                  </a:cubicBezTo>
                  <a:cubicBezTo>
                    <a:pt x="12656" y="10217"/>
                    <a:pt x="16369" y="11908"/>
                    <a:pt x="18478" y="13753"/>
                  </a:cubicBezTo>
                  <a:cubicBezTo>
                    <a:pt x="20588" y="15598"/>
                    <a:pt x="21094" y="17597"/>
                    <a:pt x="21347" y="18788"/>
                  </a:cubicBezTo>
                  <a:cubicBezTo>
                    <a:pt x="21600" y="19980"/>
                    <a:pt x="21600" y="20364"/>
                    <a:pt x="21347" y="20748"/>
                  </a:cubicBezTo>
                  <a:cubicBezTo>
                    <a:pt x="21094" y="21133"/>
                    <a:pt x="20588" y="21517"/>
                    <a:pt x="20334" y="21402"/>
                  </a:cubicBezTo>
                  <a:cubicBezTo>
                    <a:pt x="20081" y="21286"/>
                    <a:pt x="20081" y="20671"/>
                    <a:pt x="19997" y="20210"/>
                  </a:cubicBezTo>
                  <a:cubicBezTo>
                    <a:pt x="19912" y="19749"/>
                    <a:pt x="19744" y="19442"/>
                    <a:pt x="19575" y="19134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910" name="Line"/>
            <p:cNvSpPr/>
            <p:nvPr/>
          </p:nvSpPr>
          <p:spPr>
            <a:xfrm>
              <a:off x="309033" y="1978405"/>
              <a:ext cx="233953" cy="80690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08" h="21556" fill="norm" stroke="1" extrusionOk="0">
                  <a:moveTo>
                    <a:pt x="0" y="1709"/>
                  </a:moveTo>
                  <a:cubicBezTo>
                    <a:pt x="389" y="1313"/>
                    <a:pt x="778" y="917"/>
                    <a:pt x="1265" y="606"/>
                  </a:cubicBezTo>
                  <a:cubicBezTo>
                    <a:pt x="1751" y="295"/>
                    <a:pt x="2335" y="69"/>
                    <a:pt x="3697" y="13"/>
                  </a:cubicBezTo>
                  <a:cubicBezTo>
                    <a:pt x="5059" y="-44"/>
                    <a:pt x="7200" y="69"/>
                    <a:pt x="9827" y="917"/>
                  </a:cubicBezTo>
                  <a:cubicBezTo>
                    <a:pt x="12454" y="1765"/>
                    <a:pt x="15568" y="3349"/>
                    <a:pt x="17805" y="5130"/>
                  </a:cubicBezTo>
                  <a:cubicBezTo>
                    <a:pt x="20043" y="6911"/>
                    <a:pt x="21405" y="8890"/>
                    <a:pt x="21503" y="10756"/>
                  </a:cubicBezTo>
                  <a:cubicBezTo>
                    <a:pt x="21600" y="12622"/>
                    <a:pt x="20432" y="14375"/>
                    <a:pt x="17611" y="16156"/>
                  </a:cubicBezTo>
                  <a:cubicBezTo>
                    <a:pt x="14789" y="17937"/>
                    <a:pt x="10314" y="19747"/>
                    <a:pt x="5838" y="2155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</p:grpSp>
      <p:grpSp>
        <p:nvGrpSpPr>
          <p:cNvPr id="4033" name="Drawing"/>
          <p:cNvGrpSpPr/>
          <p:nvPr/>
        </p:nvGrpSpPr>
        <p:grpSpPr>
          <a:xfrm>
            <a:off x="1153959" y="1454150"/>
            <a:ext cx="10587191" cy="7518400"/>
            <a:chOff x="0" y="0"/>
            <a:chExt cx="10587190" cy="7518400"/>
          </a:xfrm>
        </p:grpSpPr>
        <p:sp>
          <p:nvSpPr>
            <p:cNvPr id="3912" name="Line"/>
            <p:cNvSpPr/>
            <p:nvPr/>
          </p:nvSpPr>
          <p:spPr>
            <a:xfrm>
              <a:off x="7359274" y="496947"/>
              <a:ext cx="198594" cy="75547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10" h="21475" fill="norm" stroke="1" extrusionOk="0">
                  <a:moveTo>
                    <a:pt x="2250" y="7715"/>
                  </a:moveTo>
                  <a:cubicBezTo>
                    <a:pt x="2250" y="10001"/>
                    <a:pt x="2250" y="12287"/>
                    <a:pt x="2250" y="14453"/>
                  </a:cubicBezTo>
                  <a:cubicBezTo>
                    <a:pt x="2250" y="16619"/>
                    <a:pt x="2250" y="18665"/>
                    <a:pt x="2025" y="19898"/>
                  </a:cubicBezTo>
                  <a:cubicBezTo>
                    <a:pt x="1800" y="21132"/>
                    <a:pt x="1350" y="21553"/>
                    <a:pt x="900" y="21463"/>
                  </a:cubicBezTo>
                  <a:cubicBezTo>
                    <a:pt x="450" y="21372"/>
                    <a:pt x="0" y="20771"/>
                    <a:pt x="0" y="19267"/>
                  </a:cubicBezTo>
                  <a:cubicBezTo>
                    <a:pt x="0" y="17762"/>
                    <a:pt x="450" y="15356"/>
                    <a:pt x="1463" y="12919"/>
                  </a:cubicBezTo>
                  <a:cubicBezTo>
                    <a:pt x="2475" y="10482"/>
                    <a:pt x="4050" y="8015"/>
                    <a:pt x="6075" y="5970"/>
                  </a:cubicBezTo>
                  <a:cubicBezTo>
                    <a:pt x="8100" y="3924"/>
                    <a:pt x="10575" y="2300"/>
                    <a:pt x="12262" y="1367"/>
                  </a:cubicBezTo>
                  <a:cubicBezTo>
                    <a:pt x="13950" y="434"/>
                    <a:pt x="14850" y="194"/>
                    <a:pt x="15975" y="73"/>
                  </a:cubicBezTo>
                  <a:cubicBezTo>
                    <a:pt x="17100" y="-47"/>
                    <a:pt x="18450" y="-47"/>
                    <a:pt x="19575" y="284"/>
                  </a:cubicBezTo>
                  <a:cubicBezTo>
                    <a:pt x="20700" y="615"/>
                    <a:pt x="21600" y="1277"/>
                    <a:pt x="20813" y="2480"/>
                  </a:cubicBezTo>
                  <a:cubicBezTo>
                    <a:pt x="20025" y="3683"/>
                    <a:pt x="17550" y="5428"/>
                    <a:pt x="14625" y="6692"/>
                  </a:cubicBezTo>
                  <a:cubicBezTo>
                    <a:pt x="11700" y="7955"/>
                    <a:pt x="8325" y="8737"/>
                    <a:pt x="5962" y="9128"/>
                  </a:cubicBezTo>
                  <a:cubicBezTo>
                    <a:pt x="3600" y="9520"/>
                    <a:pt x="2250" y="9520"/>
                    <a:pt x="2250" y="9339"/>
                  </a:cubicBezTo>
                  <a:cubicBezTo>
                    <a:pt x="2250" y="9159"/>
                    <a:pt x="3600" y="8798"/>
                    <a:pt x="4950" y="8437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913" name="Line"/>
            <p:cNvSpPr/>
            <p:nvPr/>
          </p:nvSpPr>
          <p:spPr>
            <a:xfrm>
              <a:off x="7564591" y="844550"/>
              <a:ext cx="146051" cy="1460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914" name="Line"/>
            <p:cNvSpPr/>
            <p:nvPr/>
          </p:nvSpPr>
          <p:spPr>
            <a:xfrm>
              <a:off x="7609041" y="831850"/>
              <a:ext cx="158751" cy="2095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8720" y="873"/>
                    <a:pt x="15840" y="1745"/>
                    <a:pt x="12240" y="5345"/>
                  </a:cubicBezTo>
                  <a:cubicBezTo>
                    <a:pt x="8640" y="8945"/>
                    <a:pt x="4320" y="15273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915" name="Line"/>
            <p:cNvSpPr/>
            <p:nvPr/>
          </p:nvSpPr>
          <p:spPr>
            <a:xfrm>
              <a:off x="7606924" y="219825"/>
              <a:ext cx="211668" cy="21197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17" fill="norm" stroke="1" extrusionOk="0">
                  <a:moveTo>
                    <a:pt x="2160" y="8585"/>
                  </a:moveTo>
                  <a:cubicBezTo>
                    <a:pt x="2376" y="7516"/>
                    <a:pt x="2592" y="6447"/>
                    <a:pt x="2700" y="6874"/>
                  </a:cubicBezTo>
                  <a:cubicBezTo>
                    <a:pt x="2808" y="7302"/>
                    <a:pt x="2808" y="9227"/>
                    <a:pt x="2484" y="11152"/>
                  </a:cubicBezTo>
                  <a:cubicBezTo>
                    <a:pt x="2160" y="13076"/>
                    <a:pt x="1512" y="15001"/>
                    <a:pt x="972" y="16605"/>
                  </a:cubicBezTo>
                  <a:cubicBezTo>
                    <a:pt x="432" y="18209"/>
                    <a:pt x="0" y="19492"/>
                    <a:pt x="0" y="19492"/>
                  </a:cubicBezTo>
                  <a:cubicBezTo>
                    <a:pt x="0" y="19492"/>
                    <a:pt x="432" y="18209"/>
                    <a:pt x="2160" y="15001"/>
                  </a:cubicBezTo>
                  <a:cubicBezTo>
                    <a:pt x="3888" y="11793"/>
                    <a:pt x="6912" y="6661"/>
                    <a:pt x="9288" y="3667"/>
                  </a:cubicBezTo>
                  <a:cubicBezTo>
                    <a:pt x="11664" y="672"/>
                    <a:pt x="13392" y="-183"/>
                    <a:pt x="14364" y="31"/>
                  </a:cubicBezTo>
                  <a:cubicBezTo>
                    <a:pt x="15336" y="245"/>
                    <a:pt x="15552" y="1528"/>
                    <a:pt x="15768" y="4736"/>
                  </a:cubicBezTo>
                  <a:cubicBezTo>
                    <a:pt x="15984" y="7944"/>
                    <a:pt x="16200" y="13076"/>
                    <a:pt x="17172" y="16177"/>
                  </a:cubicBezTo>
                  <a:cubicBezTo>
                    <a:pt x="18144" y="19278"/>
                    <a:pt x="19872" y="20348"/>
                    <a:pt x="21600" y="21417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916" name="Line"/>
            <p:cNvSpPr/>
            <p:nvPr/>
          </p:nvSpPr>
          <p:spPr>
            <a:xfrm>
              <a:off x="7961592" y="509244"/>
              <a:ext cx="168150" cy="40515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84" h="21422" fill="norm" stroke="1" extrusionOk="0">
                  <a:moveTo>
                    <a:pt x="21184" y="270"/>
                  </a:moveTo>
                  <a:cubicBezTo>
                    <a:pt x="19584" y="46"/>
                    <a:pt x="17984" y="-178"/>
                    <a:pt x="15717" y="214"/>
                  </a:cubicBezTo>
                  <a:cubicBezTo>
                    <a:pt x="13451" y="605"/>
                    <a:pt x="10517" y="1613"/>
                    <a:pt x="7717" y="3571"/>
                  </a:cubicBezTo>
                  <a:cubicBezTo>
                    <a:pt x="4917" y="5530"/>
                    <a:pt x="2251" y="8440"/>
                    <a:pt x="917" y="11126"/>
                  </a:cubicBezTo>
                  <a:cubicBezTo>
                    <a:pt x="-416" y="13812"/>
                    <a:pt x="-416" y="16274"/>
                    <a:pt x="1717" y="17953"/>
                  </a:cubicBezTo>
                  <a:cubicBezTo>
                    <a:pt x="3851" y="19631"/>
                    <a:pt x="8117" y="20527"/>
                    <a:pt x="12384" y="2142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917" name="Line"/>
            <p:cNvSpPr/>
            <p:nvPr/>
          </p:nvSpPr>
          <p:spPr>
            <a:xfrm>
              <a:off x="8217008" y="602754"/>
              <a:ext cx="128634" cy="35771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510" h="21347" fill="norm" stroke="1" extrusionOk="0">
                  <a:moveTo>
                    <a:pt x="20510" y="1166"/>
                  </a:moveTo>
                  <a:cubicBezTo>
                    <a:pt x="19498" y="661"/>
                    <a:pt x="18485" y="156"/>
                    <a:pt x="15448" y="29"/>
                  </a:cubicBezTo>
                  <a:cubicBezTo>
                    <a:pt x="12410" y="-97"/>
                    <a:pt x="7348" y="156"/>
                    <a:pt x="3972" y="1292"/>
                  </a:cubicBezTo>
                  <a:cubicBezTo>
                    <a:pt x="597" y="2429"/>
                    <a:pt x="-1090" y="4450"/>
                    <a:pt x="766" y="6977"/>
                  </a:cubicBezTo>
                  <a:cubicBezTo>
                    <a:pt x="2622" y="9503"/>
                    <a:pt x="8023" y="12535"/>
                    <a:pt x="11060" y="14745"/>
                  </a:cubicBezTo>
                  <a:cubicBezTo>
                    <a:pt x="14098" y="16956"/>
                    <a:pt x="14773" y="18345"/>
                    <a:pt x="14435" y="19292"/>
                  </a:cubicBezTo>
                  <a:cubicBezTo>
                    <a:pt x="14098" y="20240"/>
                    <a:pt x="12748" y="20745"/>
                    <a:pt x="11060" y="21061"/>
                  </a:cubicBezTo>
                  <a:cubicBezTo>
                    <a:pt x="9372" y="21377"/>
                    <a:pt x="7348" y="21503"/>
                    <a:pt x="5660" y="21061"/>
                  </a:cubicBezTo>
                  <a:cubicBezTo>
                    <a:pt x="3972" y="20619"/>
                    <a:pt x="2622" y="19608"/>
                    <a:pt x="1272" y="1859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918" name="Line"/>
            <p:cNvSpPr/>
            <p:nvPr/>
          </p:nvSpPr>
          <p:spPr>
            <a:xfrm>
              <a:off x="8244041" y="616892"/>
              <a:ext cx="247651" cy="1810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532" fill="norm" stroke="1" extrusionOk="0">
                  <a:moveTo>
                    <a:pt x="0" y="20532"/>
                  </a:moveTo>
                  <a:cubicBezTo>
                    <a:pt x="2585" y="10932"/>
                    <a:pt x="5169" y="1332"/>
                    <a:pt x="8769" y="132"/>
                  </a:cubicBezTo>
                  <a:cubicBezTo>
                    <a:pt x="12369" y="-1068"/>
                    <a:pt x="16985" y="6132"/>
                    <a:pt x="21600" y="1333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919" name="Line"/>
            <p:cNvSpPr/>
            <p:nvPr/>
          </p:nvSpPr>
          <p:spPr>
            <a:xfrm>
              <a:off x="8504391" y="558800"/>
              <a:ext cx="250834" cy="48024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81" h="21401" fill="norm" stroke="1" extrusionOk="0">
                  <a:moveTo>
                    <a:pt x="9561" y="0"/>
                  </a:moveTo>
                  <a:cubicBezTo>
                    <a:pt x="13456" y="2830"/>
                    <a:pt x="17351" y="5659"/>
                    <a:pt x="19387" y="8536"/>
                  </a:cubicBezTo>
                  <a:cubicBezTo>
                    <a:pt x="21423" y="11413"/>
                    <a:pt x="21600" y="14337"/>
                    <a:pt x="19387" y="16554"/>
                  </a:cubicBezTo>
                  <a:cubicBezTo>
                    <a:pt x="17174" y="18770"/>
                    <a:pt x="12570" y="20279"/>
                    <a:pt x="8941" y="20940"/>
                  </a:cubicBezTo>
                  <a:cubicBezTo>
                    <a:pt x="5311" y="21600"/>
                    <a:pt x="2656" y="21411"/>
                    <a:pt x="0" y="21223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920" name="Line"/>
            <p:cNvSpPr/>
            <p:nvPr/>
          </p:nvSpPr>
          <p:spPr>
            <a:xfrm>
              <a:off x="9120341" y="831850"/>
              <a:ext cx="222251" cy="63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921" name="Line"/>
            <p:cNvSpPr/>
            <p:nvPr/>
          </p:nvSpPr>
          <p:spPr>
            <a:xfrm>
              <a:off x="9202891" y="965200"/>
              <a:ext cx="241301" cy="127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922" name="Line"/>
            <p:cNvSpPr/>
            <p:nvPr/>
          </p:nvSpPr>
          <p:spPr>
            <a:xfrm>
              <a:off x="9993379" y="326935"/>
              <a:ext cx="289013" cy="32711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28" h="21536" fill="norm" stroke="1" extrusionOk="0">
                  <a:moveTo>
                    <a:pt x="1662" y="4813"/>
                  </a:moveTo>
                  <a:cubicBezTo>
                    <a:pt x="1347" y="4117"/>
                    <a:pt x="1032" y="3420"/>
                    <a:pt x="1347" y="2793"/>
                  </a:cubicBezTo>
                  <a:cubicBezTo>
                    <a:pt x="1662" y="2166"/>
                    <a:pt x="2608" y="1608"/>
                    <a:pt x="4421" y="1051"/>
                  </a:cubicBezTo>
                  <a:cubicBezTo>
                    <a:pt x="6235" y="493"/>
                    <a:pt x="8915" y="-64"/>
                    <a:pt x="10964" y="6"/>
                  </a:cubicBezTo>
                  <a:cubicBezTo>
                    <a:pt x="13014" y="75"/>
                    <a:pt x="14433" y="772"/>
                    <a:pt x="14591" y="2584"/>
                  </a:cubicBezTo>
                  <a:cubicBezTo>
                    <a:pt x="14748" y="4395"/>
                    <a:pt x="13645" y="7322"/>
                    <a:pt x="11201" y="10318"/>
                  </a:cubicBezTo>
                  <a:cubicBezTo>
                    <a:pt x="8757" y="13314"/>
                    <a:pt x="4973" y="16380"/>
                    <a:pt x="2766" y="18261"/>
                  </a:cubicBezTo>
                  <a:cubicBezTo>
                    <a:pt x="559" y="20142"/>
                    <a:pt x="-72" y="20839"/>
                    <a:pt x="7" y="21188"/>
                  </a:cubicBezTo>
                  <a:cubicBezTo>
                    <a:pt x="86" y="21536"/>
                    <a:pt x="874" y="21536"/>
                    <a:pt x="4027" y="21466"/>
                  </a:cubicBezTo>
                  <a:cubicBezTo>
                    <a:pt x="7181" y="21397"/>
                    <a:pt x="12699" y="21257"/>
                    <a:pt x="16010" y="21257"/>
                  </a:cubicBezTo>
                  <a:cubicBezTo>
                    <a:pt x="19321" y="21257"/>
                    <a:pt x="20424" y="21397"/>
                    <a:pt x="21528" y="2153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923" name="Line"/>
            <p:cNvSpPr/>
            <p:nvPr/>
          </p:nvSpPr>
          <p:spPr>
            <a:xfrm>
              <a:off x="9850591" y="901700"/>
              <a:ext cx="520701" cy="762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3249" y="15600"/>
                    <a:pt x="6498" y="9600"/>
                    <a:pt x="9439" y="5700"/>
                  </a:cubicBezTo>
                  <a:cubicBezTo>
                    <a:pt x="12380" y="1800"/>
                    <a:pt x="15015" y="0"/>
                    <a:pt x="16990" y="0"/>
                  </a:cubicBezTo>
                  <a:cubicBezTo>
                    <a:pt x="18966" y="0"/>
                    <a:pt x="20283" y="1800"/>
                    <a:pt x="21600" y="3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924" name="Line"/>
            <p:cNvSpPr/>
            <p:nvPr/>
          </p:nvSpPr>
          <p:spPr>
            <a:xfrm>
              <a:off x="10034740" y="1117600"/>
              <a:ext cx="192618" cy="32290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537" fill="norm" stroke="1" extrusionOk="0">
                  <a:moveTo>
                    <a:pt x="0" y="3388"/>
                  </a:moveTo>
                  <a:cubicBezTo>
                    <a:pt x="3086" y="2259"/>
                    <a:pt x="6171" y="1129"/>
                    <a:pt x="8426" y="565"/>
                  </a:cubicBezTo>
                  <a:cubicBezTo>
                    <a:pt x="10681" y="0"/>
                    <a:pt x="12105" y="0"/>
                    <a:pt x="13411" y="0"/>
                  </a:cubicBezTo>
                  <a:cubicBezTo>
                    <a:pt x="14716" y="0"/>
                    <a:pt x="15903" y="0"/>
                    <a:pt x="16853" y="282"/>
                  </a:cubicBezTo>
                  <a:cubicBezTo>
                    <a:pt x="17802" y="565"/>
                    <a:pt x="18514" y="1129"/>
                    <a:pt x="17327" y="2118"/>
                  </a:cubicBezTo>
                  <a:cubicBezTo>
                    <a:pt x="16141" y="3106"/>
                    <a:pt x="13055" y="4518"/>
                    <a:pt x="10919" y="5435"/>
                  </a:cubicBezTo>
                  <a:cubicBezTo>
                    <a:pt x="8782" y="6353"/>
                    <a:pt x="7596" y="6776"/>
                    <a:pt x="7833" y="7200"/>
                  </a:cubicBezTo>
                  <a:cubicBezTo>
                    <a:pt x="8070" y="7624"/>
                    <a:pt x="9732" y="8047"/>
                    <a:pt x="11868" y="8753"/>
                  </a:cubicBezTo>
                  <a:cubicBezTo>
                    <a:pt x="14004" y="9459"/>
                    <a:pt x="16615" y="10447"/>
                    <a:pt x="18514" y="11576"/>
                  </a:cubicBezTo>
                  <a:cubicBezTo>
                    <a:pt x="20413" y="12706"/>
                    <a:pt x="21600" y="13976"/>
                    <a:pt x="21600" y="15459"/>
                  </a:cubicBezTo>
                  <a:cubicBezTo>
                    <a:pt x="21600" y="16941"/>
                    <a:pt x="20413" y="18635"/>
                    <a:pt x="18158" y="19765"/>
                  </a:cubicBezTo>
                  <a:cubicBezTo>
                    <a:pt x="15903" y="20894"/>
                    <a:pt x="12580" y="21459"/>
                    <a:pt x="9732" y="21529"/>
                  </a:cubicBezTo>
                  <a:cubicBezTo>
                    <a:pt x="6884" y="21600"/>
                    <a:pt x="4510" y="21176"/>
                    <a:pt x="2136" y="20753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925" name="Line"/>
            <p:cNvSpPr/>
            <p:nvPr/>
          </p:nvSpPr>
          <p:spPr>
            <a:xfrm>
              <a:off x="-1" y="1873250"/>
              <a:ext cx="9863292" cy="3810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95" h="21600" fill="norm" stroke="1" extrusionOk="0">
                  <a:moveTo>
                    <a:pt x="32" y="7920"/>
                  </a:moveTo>
                  <a:cubicBezTo>
                    <a:pt x="14" y="7080"/>
                    <a:pt x="-5" y="6240"/>
                    <a:pt x="2" y="5760"/>
                  </a:cubicBezTo>
                  <a:cubicBezTo>
                    <a:pt x="9" y="5280"/>
                    <a:pt x="41" y="5160"/>
                    <a:pt x="148" y="5100"/>
                  </a:cubicBezTo>
                  <a:cubicBezTo>
                    <a:pt x="255" y="5040"/>
                    <a:pt x="435" y="5040"/>
                    <a:pt x="618" y="5040"/>
                  </a:cubicBezTo>
                  <a:cubicBezTo>
                    <a:pt x="801" y="5040"/>
                    <a:pt x="987" y="5040"/>
                    <a:pt x="1165" y="4920"/>
                  </a:cubicBezTo>
                  <a:cubicBezTo>
                    <a:pt x="1344" y="4800"/>
                    <a:pt x="1515" y="4560"/>
                    <a:pt x="1696" y="4440"/>
                  </a:cubicBezTo>
                  <a:cubicBezTo>
                    <a:pt x="1876" y="4320"/>
                    <a:pt x="2066" y="4320"/>
                    <a:pt x="2238" y="4260"/>
                  </a:cubicBezTo>
                  <a:cubicBezTo>
                    <a:pt x="2409" y="4200"/>
                    <a:pt x="2562" y="4080"/>
                    <a:pt x="2718" y="4020"/>
                  </a:cubicBezTo>
                  <a:cubicBezTo>
                    <a:pt x="2873" y="3960"/>
                    <a:pt x="3030" y="3960"/>
                    <a:pt x="3193" y="3900"/>
                  </a:cubicBezTo>
                  <a:cubicBezTo>
                    <a:pt x="3355" y="3840"/>
                    <a:pt x="3522" y="3720"/>
                    <a:pt x="3705" y="3600"/>
                  </a:cubicBezTo>
                  <a:cubicBezTo>
                    <a:pt x="3888" y="3480"/>
                    <a:pt x="4087" y="3360"/>
                    <a:pt x="4238" y="3300"/>
                  </a:cubicBezTo>
                  <a:cubicBezTo>
                    <a:pt x="4388" y="3240"/>
                    <a:pt x="4490" y="3240"/>
                    <a:pt x="4597" y="3180"/>
                  </a:cubicBezTo>
                  <a:cubicBezTo>
                    <a:pt x="4703" y="3120"/>
                    <a:pt x="4815" y="3000"/>
                    <a:pt x="4919" y="2940"/>
                  </a:cubicBezTo>
                  <a:cubicBezTo>
                    <a:pt x="5023" y="2880"/>
                    <a:pt x="5120" y="2880"/>
                    <a:pt x="5229" y="2820"/>
                  </a:cubicBezTo>
                  <a:cubicBezTo>
                    <a:pt x="5338" y="2760"/>
                    <a:pt x="5459" y="2640"/>
                    <a:pt x="5575" y="2520"/>
                  </a:cubicBezTo>
                  <a:cubicBezTo>
                    <a:pt x="5690" y="2400"/>
                    <a:pt x="5802" y="2280"/>
                    <a:pt x="5927" y="2220"/>
                  </a:cubicBezTo>
                  <a:cubicBezTo>
                    <a:pt x="6052" y="2160"/>
                    <a:pt x="6191" y="2160"/>
                    <a:pt x="6309" y="2100"/>
                  </a:cubicBezTo>
                  <a:cubicBezTo>
                    <a:pt x="6427" y="2040"/>
                    <a:pt x="6525" y="1920"/>
                    <a:pt x="6645" y="1860"/>
                  </a:cubicBezTo>
                  <a:cubicBezTo>
                    <a:pt x="6766" y="1800"/>
                    <a:pt x="6909" y="1800"/>
                    <a:pt x="7106" y="1740"/>
                  </a:cubicBezTo>
                  <a:cubicBezTo>
                    <a:pt x="7303" y="1680"/>
                    <a:pt x="7553" y="1560"/>
                    <a:pt x="7746" y="1500"/>
                  </a:cubicBezTo>
                  <a:cubicBezTo>
                    <a:pt x="7938" y="1440"/>
                    <a:pt x="8072" y="1440"/>
                    <a:pt x="8214" y="1380"/>
                  </a:cubicBezTo>
                  <a:cubicBezTo>
                    <a:pt x="8355" y="1320"/>
                    <a:pt x="8503" y="1200"/>
                    <a:pt x="8649" y="1080"/>
                  </a:cubicBezTo>
                  <a:cubicBezTo>
                    <a:pt x="8795" y="960"/>
                    <a:pt x="8939" y="840"/>
                    <a:pt x="9085" y="780"/>
                  </a:cubicBezTo>
                  <a:cubicBezTo>
                    <a:pt x="9231" y="720"/>
                    <a:pt x="9379" y="720"/>
                    <a:pt x="9523" y="720"/>
                  </a:cubicBezTo>
                  <a:cubicBezTo>
                    <a:pt x="9667" y="720"/>
                    <a:pt x="9806" y="720"/>
                    <a:pt x="9956" y="660"/>
                  </a:cubicBezTo>
                  <a:cubicBezTo>
                    <a:pt x="10107" y="600"/>
                    <a:pt x="10269" y="480"/>
                    <a:pt x="10429" y="360"/>
                  </a:cubicBezTo>
                  <a:cubicBezTo>
                    <a:pt x="10589" y="240"/>
                    <a:pt x="10746" y="120"/>
                    <a:pt x="10909" y="60"/>
                  </a:cubicBezTo>
                  <a:cubicBezTo>
                    <a:pt x="11071" y="0"/>
                    <a:pt x="11238" y="0"/>
                    <a:pt x="11397" y="0"/>
                  </a:cubicBezTo>
                  <a:cubicBezTo>
                    <a:pt x="11557" y="0"/>
                    <a:pt x="11710" y="0"/>
                    <a:pt x="11875" y="0"/>
                  </a:cubicBezTo>
                  <a:cubicBezTo>
                    <a:pt x="12039" y="0"/>
                    <a:pt x="12215" y="0"/>
                    <a:pt x="12389" y="0"/>
                  </a:cubicBezTo>
                  <a:cubicBezTo>
                    <a:pt x="12563" y="0"/>
                    <a:pt x="12734" y="0"/>
                    <a:pt x="12906" y="0"/>
                  </a:cubicBezTo>
                  <a:cubicBezTo>
                    <a:pt x="13077" y="0"/>
                    <a:pt x="13249" y="0"/>
                    <a:pt x="13413" y="0"/>
                  </a:cubicBezTo>
                  <a:cubicBezTo>
                    <a:pt x="13578" y="0"/>
                    <a:pt x="13735" y="0"/>
                    <a:pt x="13905" y="60"/>
                  </a:cubicBezTo>
                  <a:cubicBezTo>
                    <a:pt x="14074" y="120"/>
                    <a:pt x="14254" y="240"/>
                    <a:pt x="14428" y="420"/>
                  </a:cubicBezTo>
                  <a:cubicBezTo>
                    <a:pt x="14602" y="600"/>
                    <a:pt x="14769" y="840"/>
                    <a:pt x="14936" y="1080"/>
                  </a:cubicBezTo>
                  <a:cubicBezTo>
                    <a:pt x="15102" y="1320"/>
                    <a:pt x="15269" y="1560"/>
                    <a:pt x="15427" y="1800"/>
                  </a:cubicBezTo>
                  <a:cubicBezTo>
                    <a:pt x="15584" y="2040"/>
                    <a:pt x="15733" y="2280"/>
                    <a:pt x="15960" y="2760"/>
                  </a:cubicBezTo>
                  <a:cubicBezTo>
                    <a:pt x="16187" y="3240"/>
                    <a:pt x="16493" y="3960"/>
                    <a:pt x="16718" y="4500"/>
                  </a:cubicBezTo>
                  <a:cubicBezTo>
                    <a:pt x="16942" y="5040"/>
                    <a:pt x="17086" y="5400"/>
                    <a:pt x="17220" y="5760"/>
                  </a:cubicBezTo>
                  <a:cubicBezTo>
                    <a:pt x="17355" y="6120"/>
                    <a:pt x="17480" y="6480"/>
                    <a:pt x="17607" y="6900"/>
                  </a:cubicBezTo>
                  <a:cubicBezTo>
                    <a:pt x="17735" y="7320"/>
                    <a:pt x="17864" y="7800"/>
                    <a:pt x="17983" y="8280"/>
                  </a:cubicBezTo>
                  <a:cubicBezTo>
                    <a:pt x="18101" y="8760"/>
                    <a:pt x="18207" y="9240"/>
                    <a:pt x="18319" y="9720"/>
                  </a:cubicBezTo>
                  <a:cubicBezTo>
                    <a:pt x="18430" y="10200"/>
                    <a:pt x="18546" y="10680"/>
                    <a:pt x="18659" y="11160"/>
                  </a:cubicBezTo>
                  <a:cubicBezTo>
                    <a:pt x="18773" y="11640"/>
                    <a:pt x="18884" y="12120"/>
                    <a:pt x="19081" y="12960"/>
                  </a:cubicBezTo>
                  <a:cubicBezTo>
                    <a:pt x="19278" y="13800"/>
                    <a:pt x="19561" y="15000"/>
                    <a:pt x="19783" y="15900"/>
                  </a:cubicBezTo>
                  <a:cubicBezTo>
                    <a:pt x="20005" y="16800"/>
                    <a:pt x="20168" y="17400"/>
                    <a:pt x="20372" y="18120"/>
                  </a:cubicBezTo>
                  <a:cubicBezTo>
                    <a:pt x="20575" y="18840"/>
                    <a:pt x="20821" y="19680"/>
                    <a:pt x="21032" y="20280"/>
                  </a:cubicBezTo>
                  <a:cubicBezTo>
                    <a:pt x="21243" y="20880"/>
                    <a:pt x="21419" y="21240"/>
                    <a:pt x="21595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926" name="Line"/>
            <p:cNvSpPr/>
            <p:nvPr/>
          </p:nvSpPr>
          <p:spPr>
            <a:xfrm>
              <a:off x="6352104" y="0"/>
              <a:ext cx="367938" cy="70802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79" h="21600" fill="norm" stroke="1" extrusionOk="0">
                  <a:moveTo>
                    <a:pt x="9662" y="0"/>
                  </a:moveTo>
                  <a:cubicBezTo>
                    <a:pt x="8296" y="149"/>
                    <a:pt x="6931" y="297"/>
                    <a:pt x="5751" y="494"/>
                  </a:cubicBezTo>
                  <a:cubicBezTo>
                    <a:pt x="4572" y="691"/>
                    <a:pt x="3579" y="936"/>
                    <a:pt x="2772" y="1182"/>
                  </a:cubicBezTo>
                  <a:cubicBezTo>
                    <a:pt x="1965" y="1427"/>
                    <a:pt x="1345" y="1672"/>
                    <a:pt x="910" y="1937"/>
                  </a:cubicBezTo>
                  <a:cubicBezTo>
                    <a:pt x="476" y="2202"/>
                    <a:pt x="227" y="2486"/>
                    <a:pt x="103" y="2741"/>
                  </a:cubicBezTo>
                  <a:cubicBezTo>
                    <a:pt x="-21" y="2996"/>
                    <a:pt x="-21" y="3222"/>
                    <a:pt x="41" y="3497"/>
                  </a:cubicBezTo>
                  <a:cubicBezTo>
                    <a:pt x="103" y="3771"/>
                    <a:pt x="227" y="4094"/>
                    <a:pt x="413" y="4365"/>
                  </a:cubicBezTo>
                  <a:cubicBezTo>
                    <a:pt x="600" y="4636"/>
                    <a:pt x="848" y="4856"/>
                    <a:pt x="1096" y="5092"/>
                  </a:cubicBezTo>
                  <a:cubicBezTo>
                    <a:pt x="1345" y="5327"/>
                    <a:pt x="1593" y="5579"/>
                    <a:pt x="1841" y="5825"/>
                  </a:cubicBezTo>
                  <a:cubicBezTo>
                    <a:pt x="2089" y="6070"/>
                    <a:pt x="2338" y="6309"/>
                    <a:pt x="2648" y="6554"/>
                  </a:cubicBezTo>
                  <a:cubicBezTo>
                    <a:pt x="2958" y="6800"/>
                    <a:pt x="3331" y="7051"/>
                    <a:pt x="3641" y="7300"/>
                  </a:cubicBezTo>
                  <a:cubicBezTo>
                    <a:pt x="3951" y="7549"/>
                    <a:pt x="4200" y="7794"/>
                    <a:pt x="4448" y="8049"/>
                  </a:cubicBezTo>
                  <a:cubicBezTo>
                    <a:pt x="4696" y="8304"/>
                    <a:pt x="4945" y="8569"/>
                    <a:pt x="5193" y="8834"/>
                  </a:cubicBezTo>
                  <a:cubicBezTo>
                    <a:pt x="5441" y="9098"/>
                    <a:pt x="5689" y="9363"/>
                    <a:pt x="5938" y="9634"/>
                  </a:cubicBezTo>
                  <a:cubicBezTo>
                    <a:pt x="6186" y="9906"/>
                    <a:pt x="6434" y="10183"/>
                    <a:pt x="6745" y="10464"/>
                  </a:cubicBezTo>
                  <a:cubicBezTo>
                    <a:pt x="7055" y="10745"/>
                    <a:pt x="7427" y="11029"/>
                    <a:pt x="7738" y="11304"/>
                  </a:cubicBezTo>
                  <a:cubicBezTo>
                    <a:pt x="8048" y="11578"/>
                    <a:pt x="8296" y="11843"/>
                    <a:pt x="8669" y="12111"/>
                  </a:cubicBezTo>
                  <a:cubicBezTo>
                    <a:pt x="9041" y="12379"/>
                    <a:pt x="9538" y="12650"/>
                    <a:pt x="10034" y="12921"/>
                  </a:cubicBezTo>
                  <a:cubicBezTo>
                    <a:pt x="10531" y="13192"/>
                    <a:pt x="11027" y="13464"/>
                    <a:pt x="11462" y="13728"/>
                  </a:cubicBezTo>
                  <a:cubicBezTo>
                    <a:pt x="11896" y="13993"/>
                    <a:pt x="12269" y="14251"/>
                    <a:pt x="12703" y="14513"/>
                  </a:cubicBezTo>
                  <a:cubicBezTo>
                    <a:pt x="13138" y="14775"/>
                    <a:pt x="13634" y="15039"/>
                    <a:pt x="14193" y="15294"/>
                  </a:cubicBezTo>
                  <a:cubicBezTo>
                    <a:pt x="14751" y="15549"/>
                    <a:pt x="15372" y="15795"/>
                    <a:pt x="15931" y="16043"/>
                  </a:cubicBezTo>
                  <a:cubicBezTo>
                    <a:pt x="16489" y="16292"/>
                    <a:pt x="16986" y="16544"/>
                    <a:pt x="17420" y="16780"/>
                  </a:cubicBezTo>
                  <a:cubicBezTo>
                    <a:pt x="17855" y="17015"/>
                    <a:pt x="18227" y="17235"/>
                    <a:pt x="18600" y="17461"/>
                  </a:cubicBezTo>
                  <a:cubicBezTo>
                    <a:pt x="18972" y="17687"/>
                    <a:pt x="19345" y="17919"/>
                    <a:pt x="19655" y="18139"/>
                  </a:cubicBezTo>
                  <a:cubicBezTo>
                    <a:pt x="19965" y="18358"/>
                    <a:pt x="20213" y="18565"/>
                    <a:pt x="20462" y="18804"/>
                  </a:cubicBezTo>
                  <a:cubicBezTo>
                    <a:pt x="20710" y="19043"/>
                    <a:pt x="20958" y="19314"/>
                    <a:pt x="21082" y="19592"/>
                  </a:cubicBezTo>
                  <a:cubicBezTo>
                    <a:pt x="21207" y="19869"/>
                    <a:pt x="21207" y="20154"/>
                    <a:pt x="21269" y="20422"/>
                  </a:cubicBezTo>
                  <a:cubicBezTo>
                    <a:pt x="21331" y="20690"/>
                    <a:pt x="21455" y="20941"/>
                    <a:pt x="21517" y="21135"/>
                  </a:cubicBezTo>
                  <a:cubicBezTo>
                    <a:pt x="21579" y="21329"/>
                    <a:pt x="21579" y="21464"/>
                    <a:pt x="21579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927" name="Line"/>
            <p:cNvSpPr/>
            <p:nvPr/>
          </p:nvSpPr>
          <p:spPr>
            <a:xfrm>
              <a:off x="454707" y="5402719"/>
              <a:ext cx="80435" cy="28715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389" fill="norm" stroke="1" extrusionOk="0">
                  <a:moveTo>
                    <a:pt x="1137" y="6234"/>
                  </a:moveTo>
                  <a:cubicBezTo>
                    <a:pt x="568" y="4657"/>
                    <a:pt x="0" y="3080"/>
                    <a:pt x="0" y="1898"/>
                  </a:cubicBezTo>
                  <a:cubicBezTo>
                    <a:pt x="0" y="715"/>
                    <a:pt x="568" y="-73"/>
                    <a:pt x="1421" y="6"/>
                  </a:cubicBezTo>
                  <a:cubicBezTo>
                    <a:pt x="2274" y="85"/>
                    <a:pt x="3411" y="1031"/>
                    <a:pt x="3695" y="3711"/>
                  </a:cubicBezTo>
                  <a:cubicBezTo>
                    <a:pt x="3979" y="6391"/>
                    <a:pt x="3411" y="10806"/>
                    <a:pt x="2842" y="13644"/>
                  </a:cubicBezTo>
                  <a:cubicBezTo>
                    <a:pt x="2274" y="16482"/>
                    <a:pt x="1705" y="17743"/>
                    <a:pt x="1421" y="18926"/>
                  </a:cubicBezTo>
                  <a:cubicBezTo>
                    <a:pt x="1137" y="20108"/>
                    <a:pt x="1137" y="21212"/>
                    <a:pt x="4547" y="21369"/>
                  </a:cubicBezTo>
                  <a:cubicBezTo>
                    <a:pt x="7958" y="21527"/>
                    <a:pt x="14779" y="20739"/>
                    <a:pt x="21600" y="1995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928" name="Line"/>
            <p:cNvSpPr/>
            <p:nvPr/>
          </p:nvSpPr>
          <p:spPr>
            <a:xfrm>
              <a:off x="621996" y="5417203"/>
              <a:ext cx="135911" cy="30170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14" h="21233" fill="norm" stroke="1" extrusionOk="0">
                  <a:moveTo>
                    <a:pt x="13080" y="2188"/>
                  </a:moveTo>
                  <a:cubicBezTo>
                    <a:pt x="13407" y="1295"/>
                    <a:pt x="13735" y="401"/>
                    <a:pt x="13080" y="103"/>
                  </a:cubicBezTo>
                  <a:cubicBezTo>
                    <a:pt x="12426" y="-195"/>
                    <a:pt x="10789" y="103"/>
                    <a:pt x="8498" y="1667"/>
                  </a:cubicBezTo>
                  <a:cubicBezTo>
                    <a:pt x="6207" y="3231"/>
                    <a:pt x="3262" y="6062"/>
                    <a:pt x="1626" y="9115"/>
                  </a:cubicBezTo>
                  <a:cubicBezTo>
                    <a:pt x="-11" y="12169"/>
                    <a:pt x="-338" y="15446"/>
                    <a:pt x="317" y="17532"/>
                  </a:cubicBezTo>
                  <a:cubicBezTo>
                    <a:pt x="971" y="19617"/>
                    <a:pt x="2607" y="20511"/>
                    <a:pt x="4244" y="20958"/>
                  </a:cubicBezTo>
                  <a:cubicBezTo>
                    <a:pt x="5880" y="21405"/>
                    <a:pt x="7517" y="21405"/>
                    <a:pt x="10135" y="20213"/>
                  </a:cubicBezTo>
                  <a:cubicBezTo>
                    <a:pt x="12753" y="19022"/>
                    <a:pt x="16353" y="16638"/>
                    <a:pt x="18480" y="14031"/>
                  </a:cubicBezTo>
                  <a:cubicBezTo>
                    <a:pt x="20607" y="11424"/>
                    <a:pt x="21262" y="8594"/>
                    <a:pt x="20935" y="6732"/>
                  </a:cubicBezTo>
                  <a:cubicBezTo>
                    <a:pt x="20607" y="4870"/>
                    <a:pt x="19298" y="3976"/>
                    <a:pt x="17662" y="3529"/>
                  </a:cubicBezTo>
                  <a:cubicBezTo>
                    <a:pt x="16026" y="3082"/>
                    <a:pt x="14062" y="3082"/>
                    <a:pt x="13244" y="3455"/>
                  </a:cubicBezTo>
                  <a:cubicBezTo>
                    <a:pt x="12426" y="3827"/>
                    <a:pt x="12753" y="4572"/>
                    <a:pt x="13080" y="5317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929" name="Line"/>
            <p:cNvSpPr/>
            <p:nvPr/>
          </p:nvSpPr>
          <p:spPr>
            <a:xfrm>
              <a:off x="846290" y="5619750"/>
              <a:ext cx="25401" cy="63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930" name="Line"/>
            <p:cNvSpPr/>
            <p:nvPr/>
          </p:nvSpPr>
          <p:spPr>
            <a:xfrm>
              <a:off x="993988" y="5446888"/>
              <a:ext cx="219826" cy="26289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63" h="21292" fill="norm" stroke="1" extrusionOk="0">
                  <a:moveTo>
                    <a:pt x="19403" y="114"/>
                  </a:moveTo>
                  <a:cubicBezTo>
                    <a:pt x="17366" y="-58"/>
                    <a:pt x="15328" y="-229"/>
                    <a:pt x="12475" y="1142"/>
                  </a:cubicBezTo>
                  <a:cubicBezTo>
                    <a:pt x="9622" y="2514"/>
                    <a:pt x="5954" y="5428"/>
                    <a:pt x="3713" y="8000"/>
                  </a:cubicBezTo>
                  <a:cubicBezTo>
                    <a:pt x="1471" y="10571"/>
                    <a:pt x="656" y="12800"/>
                    <a:pt x="249" y="14600"/>
                  </a:cubicBezTo>
                  <a:cubicBezTo>
                    <a:pt x="-159" y="16400"/>
                    <a:pt x="-159" y="17771"/>
                    <a:pt x="962" y="18971"/>
                  </a:cubicBezTo>
                  <a:cubicBezTo>
                    <a:pt x="2083" y="20171"/>
                    <a:pt x="4324" y="21200"/>
                    <a:pt x="7279" y="21285"/>
                  </a:cubicBezTo>
                  <a:cubicBezTo>
                    <a:pt x="10233" y="21371"/>
                    <a:pt x="13901" y="20514"/>
                    <a:pt x="16449" y="18457"/>
                  </a:cubicBezTo>
                  <a:cubicBezTo>
                    <a:pt x="18996" y="16400"/>
                    <a:pt x="20422" y="13142"/>
                    <a:pt x="20932" y="10485"/>
                  </a:cubicBezTo>
                  <a:cubicBezTo>
                    <a:pt x="21441" y="7828"/>
                    <a:pt x="21033" y="5771"/>
                    <a:pt x="20422" y="4485"/>
                  </a:cubicBezTo>
                  <a:cubicBezTo>
                    <a:pt x="19811" y="3200"/>
                    <a:pt x="18996" y="2685"/>
                    <a:pt x="17977" y="2428"/>
                  </a:cubicBezTo>
                  <a:cubicBezTo>
                    <a:pt x="16958" y="2171"/>
                    <a:pt x="15735" y="2171"/>
                    <a:pt x="15022" y="2428"/>
                  </a:cubicBezTo>
                  <a:cubicBezTo>
                    <a:pt x="14309" y="2685"/>
                    <a:pt x="14105" y="3200"/>
                    <a:pt x="13901" y="3714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931" name="Line"/>
            <p:cNvSpPr/>
            <p:nvPr/>
          </p:nvSpPr>
          <p:spPr>
            <a:xfrm>
              <a:off x="1286811" y="5491009"/>
              <a:ext cx="186554" cy="19757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470" h="21223" fill="norm" stroke="1" extrusionOk="0">
                  <a:moveTo>
                    <a:pt x="12282" y="1551"/>
                  </a:moveTo>
                  <a:cubicBezTo>
                    <a:pt x="11353" y="641"/>
                    <a:pt x="10424" y="-268"/>
                    <a:pt x="8682" y="73"/>
                  </a:cubicBezTo>
                  <a:cubicBezTo>
                    <a:pt x="6940" y="414"/>
                    <a:pt x="4385" y="2006"/>
                    <a:pt x="2527" y="4961"/>
                  </a:cubicBezTo>
                  <a:cubicBezTo>
                    <a:pt x="669" y="7917"/>
                    <a:pt x="-492" y="12237"/>
                    <a:pt x="205" y="15534"/>
                  </a:cubicBezTo>
                  <a:cubicBezTo>
                    <a:pt x="902" y="18831"/>
                    <a:pt x="3456" y="21105"/>
                    <a:pt x="7289" y="21218"/>
                  </a:cubicBezTo>
                  <a:cubicBezTo>
                    <a:pt x="11121" y="21332"/>
                    <a:pt x="16231" y="19286"/>
                    <a:pt x="18669" y="16444"/>
                  </a:cubicBezTo>
                  <a:cubicBezTo>
                    <a:pt x="21108" y="13601"/>
                    <a:pt x="20876" y="9964"/>
                    <a:pt x="19134" y="7235"/>
                  </a:cubicBezTo>
                  <a:cubicBezTo>
                    <a:pt x="17392" y="4507"/>
                    <a:pt x="14140" y="2688"/>
                    <a:pt x="11934" y="1892"/>
                  </a:cubicBezTo>
                  <a:cubicBezTo>
                    <a:pt x="9727" y="1096"/>
                    <a:pt x="8566" y="1324"/>
                    <a:pt x="7405" y="1551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932" name="Line"/>
            <p:cNvSpPr/>
            <p:nvPr/>
          </p:nvSpPr>
          <p:spPr>
            <a:xfrm>
              <a:off x="1544790" y="5372167"/>
              <a:ext cx="190957" cy="46348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14" h="21499" fill="norm" stroke="1" extrusionOk="0">
                  <a:moveTo>
                    <a:pt x="4985" y="1175"/>
                  </a:moveTo>
                  <a:cubicBezTo>
                    <a:pt x="4985" y="684"/>
                    <a:pt x="4985" y="194"/>
                    <a:pt x="5578" y="46"/>
                  </a:cubicBezTo>
                  <a:cubicBezTo>
                    <a:pt x="6171" y="-101"/>
                    <a:pt x="7358" y="95"/>
                    <a:pt x="9257" y="783"/>
                  </a:cubicBezTo>
                  <a:cubicBezTo>
                    <a:pt x="11156" y="1470"/>
                    <a:pt x="13767" y="2648"/>
                    <a:pt x="15547" y="4023"/>
                  </a:cubicBezTo>
                  <a:cubicBezTo>
                    <a:pt x="17327" y="5397"/>
                    <a:pt x="18277" y="6968"/>
                    <a:pt x="19226" y="8244"/>
                  </a:cubicBezTo>
                  <a:cubicBezTo>
                    <a:pt x="20176" y="9521"/>
                    <a:pt x="21125" y="10503"/>
                    <a:pt x="21363" y="11828"/>
                  </a:cubicBezTo>
                  <a:cubicBezTo>
                    <a:pt x="21600" y="13154"/>
                    <a:pt x="21125" y="14823"/>
                    <a:pt x="17446" y="16492"/>
                  </a:cubicBezTo>
                  <a:cubicBezTo>
                    <a:pt x="13767" y="18161"/>
                    <a:pt x="6884" y="19830"/>
                    <a:pt x="0" y="21499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933" name="Line"/>
            <p:cNvSpPr/>
            <p:nvPr/>
          </p:nvSpPr>
          <p:spPr>
            <a:xfrm>
              <a:off x="1424140" y="5427309"/>
              <a:ext cx="299111" cy="43585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45" h="21487" fill="norm" stroke="1" extrusionOk="0">
                  <a:moveTo>
                    <a:pt x="10876" y="3539"/>
                  </a:moveTo>
                  <a:cubicBezTo>
                    <a:pt x="10120" y="3435"/>
                    <a:pt x="9365" y="3330"/>
                    <a:pt x="8987" y="3017"/>
                  </a:cubicBezTo>
                  <a:cubicBezTo>
                    <a:pt x="8610" y="2704"/>
                    <a:pt x="8610" y="2183"/>
                    <a:pt x="8836" y="1661"/>
                  </a:cubicBezTo>
                  <a:cubicBezTo>
                    <a:pt x="9063" y="1139"/>
                    <a:pt x="9516" y="617"/>
                    <a:pt x="11027" y="304"/>
                  </a:cubicBezTo>
                  <a:cubicBezTo>
                    <a:pt x="12537" y="-9"/>
                    <a:pt x="15105" y="-113"/>
                    <a:pt x="17069" y="148"/>
                  </a:cubicBezTo>
                  <a:cubicBezTo>
                    <a:pt x="19032" y="409"/>
                    <a:pt x="20392" y="1035"/>
                    <a:pt x="20996" y="1870"/>
                  </a:cubicBezTo>
                  <a:cubicBezTo>
                    <a:pt x="21600" y="2704"/>
                    <a:pt x="21449" y="3748"/>
                    <a:pt x="20316" y="4739"/>
                  </a:cubicBezTo>
                  <a:cubicBezTo>
                    <a:pt x="19183" y="5730"/>
                    <a:pt x="17069" y="6670"/>
                    <a:pt x="15558" y="7296"/>
                  </a:cubicBezTo>
                  <a:cubicBezTo>
                    <a:pt x="14048" y="7922"/>
                    <a:pt x="13141" y="8235"/>
                    <a:pt x="13217" y="8391"/>
                  </a:cubicBezTo>
                  <a:cubicBezTo>
                    <a:pt x="13292" y="8548"/>
                    <a:pt x="14350" y="8548"/>
                    <a:pt x="15634" y="8704"/>
                  </a:cubicBezTo>
                  <a:cubicBezTo>
                    <a:pt x="16917" y="8861"/>
                    <a:pt x="18428" y="9174"/>
                    <a:pt x="19485" y="9852"/>
                  </a:cubicBezTo>
                  <a:cubicBezTo>
                    <a:pt x="20543" y="10530"/>
                    <a:pt x="21147" y="11574"/>
                    <a:pt x="21147" y="12930"/>
                  </a:cubicBezTo>
                  <a:cubicBezTo>
                    <a:pt x="21147" y="14287"/>
                    <a:pt x="20543" y="15957"/>
                    <a:pt x="18730" y="17365"/>
                  </a:cubicBezTo>
                  <a:cubicBezTo>
                    <a:pt x="16917" y="18774"/>
                    <a:pt x="13897" y="19922"/>
                    <a:pt x="10800" y="20600"/>
                  </a:cubicBezTo>
                  <a:cubicBezTo>
                    <a:pt x="7703" y="21278"/>
                    <a:pt x="4531" y="21487"/>
                    <a:pt x="2719" y="21487"/>
                  </a:cubicBezTo>
                  <a:cubicBezTo>
                    <a:pt x="906" y="21487"/>
                    <a:pt x="453" y="21278"/>
                    <a:pt x="0" y="2107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934" name="Line"/>
            <p:cNvSpPr/>
            <p:nvPr/>
          </p:nvSpPr>
          <p:spPr>
            <a:xfrm>
              <a:off x="2173440" y="5527983"/>
              <a:ext cx="610646" cy="23781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14" h="21477" fill="norm" stroke="1" extrusionOk="0">
                  <a:moveTo>
                    <a:pt x="0" y="10581"/>
                  </a:moveTo>
                  <a:cubicBezTo>
                    <a:pt x="223" y="9817"/>
                    <a:pt x="445" y="9052"/>
                    <a:pt x="1485" y="8383"/>
                  </a:cubicBezTo>
                  <a:cubicBezTo>
                    <a:pt x="2524" y="7714"/>
                    <a:pt x="4379" y="7141"/>
                    <a:pt x="6384" y="6758"/>
                  </a:cubicBezTo>
                  <a:cubicBezTo>
                    <a:pt x="8388" y="6376"/>
                    <a:pt x="10540" y="6185"/>
                    <a:pt x="12544" y="6376"/>
                  </a:cubicBezTo>
                  <a:cubicBezTo>
                    <a:pt x="14548" y="6567"/>
                    <a:pt x="16404" y="7141"/>
                    <a:pt x="17518" y="7427"/>
                  </a:cubicBezTo>
                  <a:cubicBezTo>
                    <a:pt x="18631" y="7714"/>
                    <a:pt x="19002" y="7714"/>
                    <a:pt x="19002" y="7332"/>
                  </a:cubicBezTo>
                  <a:cubicBezTo>
                    <a:pt x="19002" y="6950"/>
                    <a:pt x="18631" y="6185"/>
                    <a:pt x="18223" y="5612"/>
                  </a:cubicBezTo>
                  <a:cubicBezTo>
                    <a:pt x="17814" y="5038"/>
                    <a:pt x="17369" y="4656"/>
                    <a:pt x="16961" y="3987"/>
                  </a:cubicBezTo>
                  <a:cubicBezTo>
                    <a:pt x="16553" y="3318"/>
                    <a:pt x="16181" y="2362"/>
                    <a:pt x="16181" y="1597"/>
                  </a:cubicBezTo>
                  <a:cubicBezTo>
                    <a:pt x="16181" y="833"/>
                    <a:pt x="16553" y="259"/>
                    <a:pt x="17369" y="68"/>
                  </a:cubicBezTo>
                  <a:cubicBezTo>
                    <a:pt x="18186" y="-123"/>
                    <a:pt x="19447" y="68"/>
                    <a:pt x="20301" y="928"/>
                  </a:cubicBezTo>
                  <a:cubicBezTo>
                    <a:pt x="21155" y="1789"/>
                    <a:pt x="21600" y="3318"/>
                    <a:pt x="21340" y="6376"/>
                  </a:cubicBezTo>
                  <a:cubicBezTo>
                    <a:pt x="21080" y="9435"/>
                    <a:pt x="20115" y="14022"/>
                    <a:pt x="19485" y="16794"/>
                  </a:cubicBezTo>
                  <a:cubicBezTo>
                    <a:pt x="18854" y="19565"/>
                    <a:pt x="18557" y="20521"/>
                    <a:pt x="18260" y="21477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935" name="Line"/>
            <p:cNvSpPr/>
            <p:nvPr/>
          </p:nvSpPr>
          <p:spPr>
            <a:xfrm>
              <a:off x="1011390" y="5906411"/>
              <a:ext cx="402497" cy="3719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04" h="21083" fill="norm" stroke="1" extrusionOk="0">
                  <a:moveTo>
                    <a:pt x="0" y="21083"/>
                  </a:moveTo>
                  <a:cubicBezTo>
                    <a:pt x="3166" y="18683"/>
                    <a:pt x="6333" y="16283"/>
                    <a:pt x="9669" y="12683"/>
                  </a:cubicBezTo>
                  <a:cubicBezTo>
                    <a:pt x="13005" y="9083"/>
                    <a:pt x="16511" y="4283"/>
                    <a:pt x="18603" y="1883"/>
                  </a:cubicBezTo>
                  <a:cubicBezTo>
                    <a:pt x="20695" y="-517"/>
                    <a:pt x="21374" y="-517"/>
                    <a:pt x="21487" y="1283"/>
                  </a:cubicBezTo>
                  <a:cubicBezTo>
                    <a:pt x="21600" y="3083"/>
                    <a:pt x="21148" y="6683"/>
                    <a:pt x="20695" y="10283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936" name="Line"/>
            <p:cNvSpPr/>
            <p:nvPr/>
          </p:nvSpPr>
          <p:spPr>
            <a:xfrm>
              <a:off x="1036790" y="5943600"/>
              <a:ext cx="444501" cy="698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4217" y="17018"/>
                    <a:pt x="8434" y="12436"/>
                    <a:pt x="12034" y="8836"/>
                  </a:cubicBezTo>
                  <a:cubicBezTo>
                    <a:pt x="15634" y="5236"/>
                    <a:pt x="18617" y="2618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937" name="Line"/>
            <p:cNvSpPr/>
            <p:nvPr/>
          </p:nvSpPr>
          <p:spPr>
            <a:xfrm>
              <a:off x="3297896" y="5473700"/>
              <a:ext cx="56646" cy="27204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09" h="21520" fill="norm" stroke="1" extrusionOk="0">
                  <a:moveTo>
                    <a:pt x="14209" y="0"/>
                  </a:moveTo>
                  <a:cubicBezTo>
                    <a:pt x="10209" y="2512"/>
                    <a:pt x="6209" y="5023"/>
                    <a:pt x="3809" y="8205"/>
                  </a:cubicBezTo>
                  <a:cubicBezTo>
                    <a:pt x="1409" y="11386"/>
                    <a:pt x="609" y="15237"/>
                    <a:pt x="209" y="17581"/>
                  </a:cubicBezTo>
                  <a:cubicBezTo>
                    <a:pt x="-191" y="19926"/>
                    <a:pt x="-191" y="20763"/>
                    <a:pt x="1809" y="21181"/>
                  </a:cubicBezTo>
                  <a:cubicBezTo>
                    <a:pt x="3809" y="21600"/>
                    <a:pt x="7809" y="21600"/>
                    <a:pt x="11409" y="21349"/>
                  </a:cubicBezTo>
                  <a:cubicBezTo>
                    <a:pt x="15009" y="21098"/>
                    <a:pt x="18209" y="20595"/>
                    <a:pt x="21409" y="20093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938" name="Line"/>
            <p:cNvSpPr/>
            <p:nvPr/>
          </p:nvSpPr>
          <p:spPr>
            <a:xfrm>
              <a:off x="3381495" y="5543550"/>
              <a:ext cx="130188" cy="22017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758" h="21399" fill="norm" stroke="1" extrusionOk="0">
                  <a:moveTo>
                    <a:pt x="14940" y="0"/>
                  </a:moveTo>
                  <a:cubicBezTo>
                    <a:pt x="12239" y="1029"/>
                    <a:pt x="9540" y="2057"/>
                    <a:pt x="7008" y="4526"/>
                  </a:cubicBezTo>
                  <a:cubicBezTo>
                    <a:pt x="4477" y="6994"/>
                    <a:pt x="2115" y="10903"/>
                    <a:pt x="933" y="13474"/>
                  </a:cubicBezTo>
                  <a:cubicBezTo>
                    <a:pt x="-248" y="16046"/>
                    <a:pt x="-248" y="17280"/>
                    <a:pt x="596" y="18411"/>
                  </a:cubicBezTo>
                  <a:cubicBezTo>
                    <a:pt x="1440" y="19543"/>
                    <a:pt x="3127" y="20571"/>
                    <a:pt x="5152" y="21086"/>
                  </a:cubicBezTo>
                  <a:cubicBezTo>
                    <a:pt x="7177" y="21600"/>
                    <a:pt x="9540" y="21600"/>
                    <a:pt x="12408" y="20160"/>
                  </a:cubicBezTo>
                  <a:cubicBezTo>
                    <a:pt x="15277" y="18720"/>
                    <a:pt x="18652" y="15840"/>
                    <a:pt x="20002" y="12754"/>
                  </a:cubicBezTo>
                  <a:cubicBezTo>
                    <a:pt x="21352" y="9669"/>
                    <a:pt x="20677" y="6377"/>
                    <a:pt x="19665" y="4423"/>
                  </a:cubicBezTo>
                  <a:cubicBezTo>
                    <a:pt x="18652" y="2469"/>
                    <a:pt x="17302" y="1851"/>
                    <a:pt x="15446" y="1646"/>
                  </a:cubicBezTo>
                  <a:cubicBezTo>
                    <a:pt x="13590" y="1440"/>
                    <a:pt x="11227" y="1646"/>
                    <a:pt x="9877" y="2469"/>
                  </a:cubicBezTo>
                  <a:cubicBezTo>
                    <a:pt x="8527" y="3291"/>
                    <a:pt x="8189" y="4731"/>
                    <a:pt x="7852" y="6171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939" name="Line"/>
            <p:cNvSpPr/>
            <p:nvPr/>
          </p:nvSpPr>
          <p:spPr>
            <a:xfrm>
              <a:off x="3633941" y="5695950"/>
              <a:ext cx="31751" cy="127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21600"/>
                  </a:moveTo>
                  <a:cubicBezTo>
                    <a:pt x="14400" y="14400"/>
                    <a:pt x="7200" y="7200"/>
                    <a:pt x="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940" name="Line"/>
            <p:cNvSpPr/>
            <p:nvPr/>
          </p:nvSpPr>
          <p:spPr>
            <a:xfrm>
              <a:off x="3784042" y="5552673"/>
              <a:ext cx="128824" cy="17033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67" h="20450" fill="norm" stroke="1" extrusionOk="0">
                  <a:moveTo>
                    <a:pt x="15801" y="7291"/>
                  </a:moveTo>
                  <a:cubicBezTo>
                    <a:pt x="13401" y="4749"/>
                    <a:pt x="11001" y="2208"/>
                    <a:pt x="8944" y="938"/>
                  </a:cubicBezTo>
                  <a:cubicBezTo>
                    <a:pt x="6887" y="-333"/>
                    <a:pt x="5173" y="-333"/>
                    <a:pt x="3630" y="1065"/>
                  </a:cubicBezTo>
                  <a:cubicBezTo>
                    <a:pt x="2087" y="2462"/>
                    <a:pt x="716" y="5258"/>
                    <a:pt x="201" y="8180"/>
                  </a:cubicBezTo>
                  <a:cubicBezTo>
                    <a:pt x="-313" y="11102"/>
                    <a:pt x="30" y="14152"/>
                    <a:pt x="2773" y="16693"/>
                  </a:cubicBezTo>
                  <a:cubicBezTo>
                    <a:pt x="5516" y="19234"/>
                    <a:pt x="10658" y="21267"/>
                    <a:pt x="14258" y="20123"/>
                  </a:cubicBezTo>
                  <a:cubicBezTo>
                    <a:pt x="17858" y="18980"/>
                    <a:pt x="19916" y="14660"/>
                    <a:pt x="20601" y="11865"/>
                  </a:cubicBezTo>
                  <a:cubicBezTo>
                    <a:pt x="21287" y="9069"/>
                    <a:pt x="20601" y="7799"/>
                    <a:pt x="19058" y="7036"/>
                  </a:cubicBezTo>
                  <a:cubicBezTo>
                    <a:pt x="17516" y="6274"/>
                    <a:pt x="15116" y="6020"/>
                    <a:pt x="12716" y="576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941" name="Line"/>
            <p:cNvSpPr/>
            <p:nvPr/>
          </p:nvSpPr>
          <p:spPr>
            <a:xfrm>
              <a:off x="3972280" y="5579019"/>
              <a:ext cx="180245" cy="17992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42" h="20864" fill="norm" stroke="1" extrusionOk="0">
                  <a:moveTo>
                    <a:pt x="13942" y="1042"/>
                  </a:moveTo>
                  <a:cubicBezTo>
                    <a:pt x="12949" y="305"/>
                    <a:pt x="11956" y="-431"/>
                    <a:pt x="9721" y="305"/>
                  </a:cubicBezTo>
                  <a:cubicBezTo>
                    <a:pt x="7487" y="1042"/>
                    <a:pt x="4011" y="3251"/>
                    <a:pt x="2025" y="6564"/>
                  </a:cubicBezTo>
                  <a:cubicBezTo>
                    <a:pt x="39" y="9878"/>
                    <a:pt x="-458" y="14296"/>
                    <a:pt x="411" y="17119"/>
                  </a:cubicBezTo>
                  <a:cubicBezTo>
                    <a:pt x="1280" y="19942"/>
                    <a:pt x="3514" y="21169"/>
                    <a:pt x="6866" y="20801"/>
                  </a:cubicBezTo>
                  <a:cubicBezTo>
                    <a:pt x="10218" y="20433"/>
                    <a:pt x="14687" y="18469"/>
                    <a:pt x="17418" y="15278"/>
                  </a:cubicBezTo>
                  <a:cubicBezTo>
                    <a:pt x="20149" y="12087"/>
                    <a:pt x="21142" y="7669"/>
                    <a:pt x="21142" y="5092"/>
                  </a:cubicBezTo>
                  <a:cubicBezTo>
                    <a:pt x="21142" y="2514"/>
                    <a:pt x="20149" y="1778"/>
                    <a:pt x="17418" y="2024"/>
                  </a:cubicBezTo>
                  <a:cubicBezTo>
                    <a:pt x="14687" y="2269"/>
                    <a:pt x="10218" y="3496"/>
                    <a:pt x="5749" y="4724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942" name="Line"/>
            <p:cNvSpPr/>
            <p:nvPr/>
          </p:nvSpPr>
          <p:spPr>
            <a:xfrm>
              <a:off x="3164040" y="5894916"/>
              <a:ext cx="869951" cy="3598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1997" y="20329"/>
                    <a:pt x="3994" y="19059"/>
                    <a:pt x="5965" y="15882"/>
                  </a:cubicBezTo>
                  <a:cubicBezTo>
                    <a:pt x="7936" y="12706"/>
                    <a:pt x="9880" y="7624"/>
                    <a:pt x="11956" y="4447"/>
                  </a:cubicBezTo>
                  <a:cubicBezTo>
                    <a:pt x="14032" y="1271"/>
                    <a:pt x="16239" y="0"/>
                    <a:pt x="17869" y="0"/>
                  </a:cubicBezTo>
                  <a:cubicBezTo>
                    <a:pt x="19498" y="0"/>
                    <a:pt x="20549" y="1271"/>
                    <a:pt x="21600" y="2541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943" name="Line"/>
            <p:cNvSpPr/>
            <p:nvPr/>
          </p:nvSpPr>
          <p:spPr>
            <a:xfrm>
              <a:off x="3322790" y="5937250"/>
              <a:ext cx="609601" cy="571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2700" y="19200"/>
                    <a:pt x="5400" y="16800"/>
                    <a:pt x="8400" y="14000"/>
                  </a:cubicBezTo>
                  <a:cubicBezTo>
                    <a:pt x="11400" y="11200"/>
                    <a:pt x="14700" y="8000"/>
                    <a:pt x="16950" y="5600"/>
                  </a:cubicBezTo>
                  <a:cubicBezTo>
                    <a:pt x="19200" y="3200"/>
                    <a:pt x="20400" y="16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944" name="Line"/>
            <p:cNvSpPr/>
            <p:nvPr/>
          </p:nvSpPr>
          <p:spPr>
            <a:xfrm>
              <a:off x="344640" y="6343398"/>
              <a:ext cx="38101" cy="3114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71" fill="norm" stroke="1" extrusionOk="0">
                  <a:moveTo>
                    <a:pt x="0" y="2206"/>
                  </a:moveTo>
                  <a:cubicBezTo>
                    <a:pt x="6000" y="1185"/>
                    <a:pt x="12000" y="163"/>
                    <a:pt x="15600" y="17"/>
                  </a:cubicBezTo>
                  <a:cubicBezTo>
                    <a:pt x="19200" y="-129"/>
                    <a:pt x="20400" y="601"/>
                    <a:pt x="21000" y="3957"/>
                  </a:cubicBezTo>
                  <a:cubicBezTo>
                    <a:pt x="21600" y="7314"/>
                    <a:pt x="21600" y="13298"/>
                    <a:pt x="21600" y="16655"/>
                  </a:cubicBezTo>
                  <a:cubicBezTo>
                    <a:pt x="21600" y="20012"/>
                    <a:pt x="21600" y="20741"/>
                    <a:pt x="21600" y="21471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945" name="Line"/>
            <p:cNvSpPr/>
            <p:nvPr/>
          </p:nvSpPr>
          <p:spPr>
            <a:xfrm>
              <a:off x="503390" y="6565900"/>
              <a:ext cx="38101" cy="254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946" name="Line"/>
            <p:cNvSpPr/>
            <p:nvPr/>
          </p:nvSpPr>
          <p:spPr>
            <a:xfrm>
              <a:off x="729641" y="6350675"/>
              <a:ext cx="143182" cy="26113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76" h="21149" fill="norm" stroke="1" extrusionOk="0">
                  <a:moveTo>
                    <a:pt x="14434" y="2517"/>
                  </a:moveTo>
                  <a:cubicBezTo>
                    <a:pt x="15060" y="1488"/>
                    <a:pt x="15686" y="460"/>
                    <a:pt x="15217" y="117"/>
                  </a:cubicBezTo>
                  <a:cubicBezTo>
                    <a:pt x="14747" y="-226"/>
                    <a:pt x="13182" y="117"/>
                    <a:pt x="10521" y="2088"/>
                  </a:cubicBezTo>
                  <a:cubicBezTo>
                    <a:pt x="7860" y="4060"/>
                    <a:pt x="4104" y="7660"/>
                    <a:pt x="2069" y="10745"/>
                  </a:cubicBezTo>
                  <a:cubicBezTo>
                    <a:pt x="34" y="13831"/>
                    <a:pt x="-279" y="16403"/>
                    <a:pt x="191" y="18031"/>
                  </a:cubicBezTo>
                  <a:cubicBezTo>
                    <a:pt x="660" y="19660"/>
                    <a:pt x="1912" y="20345"/>
                    <a:pt x="3321" y="20774"/>
                  </a:cubicBezTo>
                  <a:cubicBezTo>
                    <a:pt x="4730" y="21203"/>
                    <a:pt x="6295" y="21374"/>
                    <a:pt x="8799" y="20688"/>
                  </a:cubicBezTo>
                  <a:cubicBezTo>
                    <a:pt x="11304" y="20003"/>
                    <a:pt x="14747" y="18460"/>
                    <a:pt x="17251" y="15888"/>
                  </a:cubicBezTo>
                  <a:cubicBezTo>
                    <a:pt x="19756" y="13317"/>
                    <a:pt x="21321" y="9717"/>
                    <a:pt x="21164" y="7145"/>
                  </a:cubicBezTo>
                  <a:cubicBezTo>
                    <a:pt x="21008" y="4574"/>
                    <a:pt x="19130" y="3031"/>
                    <a:pt x="17408" y="2260"/>
                  </a:cubicBezTo>
                  <a:cubicBezTo>
                    <a:pt x="15686" y="1488"/>
                    <a:pt x="14121" y="1488"/>
                    <a:pt x="12869" y="1831"/>
                  </a:cubicBezTo>
                  <a:cubicBezTo>
                    <a:pt x="11617" y="2174"/>
                    <a:pt x="10678" y="2860"/>
                    <a:pt x="10364" y="3288"/>
                  </a:cubicBezTo>
                  <a:cubicBezTo>
                    <a:pt x="10051" y="3717"/>
                    <a:pt x="10364" y="3888"/>
                    <a:pt x="10678" y="406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947" name="Shape"/>
            <p:cNvSpPr/>
            <p:nvPr/>
          </p:nvSpPr>
          <p:spPr>
            <a:xfrm>
              <a:off x="956128" y="6381750"/>
              <a:ext cx="112815" cy="21982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558" h="21364" fill="norm" stroke="1" extrusionOk="0">
                  <a:moveTo>
                    <a:pt x="12385" y="0"/>
                  </a:moveTo>
                  <a:cubicBezTo>
                    <a:pt x="8142" y="2263"/>
                    <a:pt x="3899" y="4526"/>
                    <a:pt x="1777" y="7920"/>
                  </a:cubicBezTo>
                  <a:cubicBezTo>
                    <a:pt x="-344" y="11314"/>
                    <a:pt x="-344" y="15840"/>
                    <a:pt x="620" y="18411"/>
                  </a:cubicBezTo>
                  <a:cubicBezTo>
                    <a:pt x="1585" y="20983"/>
                    <a:pt x="3513" y="21600"/>
                    <a:pt x="7177" y="21291"/>
                  </a:cubicBezTo>
                  <a:cubicBezTo>
                    <a:pt x="10842" y="20983"/>
                    <a:pt x="16242" y="19749"/>
                    <a:pt x="18749" y="16560"/>
                  </a:cubicBezTo>
                  <a:cubicBezTo>
                    <a:pt x="21256" y="13371"/>
                    <a:pt x="20870" y="8229"/>
                    <a:pt x="19327" y="5143"/>
                  </a:cubicBezTo>
                  <a:cubicBezTo>
                    <a:pt x="17785" y="2057"/>
                    <a:pt x="15085" y="1029"/>
                    <a:pt x="12385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948" name="Line"/>
            <p:cNvSpPr/>
            <p:nvPr/>
          </p:nvSpPr>
          <p:spPr>
            <a:xfrm>
              <a:off x="1196487" y="6344594"/>
              <a:ext cx="151091" cy="37370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21" h="21546" fill="norm" stroke="1" extrusionOk="0">
                  <a:moveTo>
                    <a:pt x="19397" y="2875"/>
                  </a:moveTo>
                  <a:cubicBezTo>
                    <a:pt x="19693" y="2265"/>
                    <a:pt x="19989" y="1654"/>
                    <a:pt x="19101" y="1105"/>
                  </a:cubicBezTo>
                  <a:cubicBezTo>
                    <a:pt x="18213" y="556"/>
                    <a:pt x="16142" y="68"/>
                    <a:pt x="13035" y="7"/>
                  </a:cubicBezTo>
                  <a:cubicBezTo>
                    <a:pt x="9928" y="-54"/>
                    <a:pt x="5786" y="312"/>
                    <a:pt x="3271" y="1105"/>
                  </a:cubicBezTo>
                  <a:cubicBezTo>
                    <a:pt x="756" y="1899"/>
                    <a:pt x="-132" y="3119"/>
                    <a:pt x="16" y="3912"/>
                  </a:cubicBezTo>
                  <a:cubicBezTo>
                    <a:pt x="164" y="4705"/>
                    <a:pt x="1347" y="5071"/>
                    <a:pt x="4306" y="5010"/>
                  </a:cubicBezTo>
                  <a:cubicBezTo>
                    <a:pt x="7265" y="4949"/>
                    <a:pt x="12000" y="4461"/>
                    <a:pt x="15254" y="3790"/>
                  </a:cubicBezTo>
                  <a:cubicBezTo>
                    <a:pt x="18509" y="3119"/>
                    <a:pt x="20284" y="2265"/>
                    <a:pt x="20876" y="2143"/>
                  </a:cubicBezTo>
                  <a:cubicBezTo>
                    <a:pt x="21468" y="2021"/>
                    <a:pt x="20876" y="2631"/>
                    <a:pt x="20284" y="4705"/>
                  </a:cubicBezTo>
                  <a:cubicBezTo>
                    <a:pt x="19693" y="6780"/>
                    <a:pt x="19101" y="10319"/>
                    <a:pt x="18065" y="13370"/>
                  </a:cubicBezTo>
                  <a:cubicBezTo>
                    <a:pt x="17030" y="16421"/>
                    <a:pt x="15550" y="18983"/>
                    <a:pt x="14071" y="2154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949" name="Line"/>
            <p:cNvSpPr/>
            <p:nvPr/>
          </p:nvSpPr>
          <p:spPr>
            <a:xfrm>
              <a:off x="1982940" y="6483350"/>
              <a:ext cx="425451" cy="762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3869" y="18000"/>
                    <a:pt x="7737" y="14400"/>
                    <a:pt x="11122" y="12000"/>
                  </a:cubicBezTo>
                  <a:cubicBezTo>
                    <a:pt x="14507" y="9600"/>
                    <a:pt x="17409" y="8400"/>
                    <a:pt x="19075" y="6600"/>
                  </a:cubicBezTo>
                  <a:cubicBezTo>
                    <a:pt x="20740" y="4800"/>
                    <a:pt x="21170" y="24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950" name="Line"/>
            <p:cNvSpPr/>
            <p:nvPr/>
          </p:nvSpPr>
          <p:spPr>
            <a:xfrm>
              <a:off x="2336800" y="6408523"/>
              <a:ext cx="143112" cy="24627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284" h="21480" fill="norm" stroke="1" extrusionOk="0">
                  <a:moveTo>
                    <a:pt x="2047" y="2095"/>
                  </a:moveTo>
                  <a:cubicBezTo>
                    <a:pt x="847" y="1357"/>
                    <a:pt x="-353" y="618"/>
                    <a:pt x="97" y="249"/>
                  </a:cubicBezTo>
                  <a:cubicBezTo>
                    <a:pt x="547" y="-120"/>
                    <a:pt x="2647" y="-120"/>
                    <a:pt x="6247" y="526"/>
                  </a:cubicBezTo>
                  <a:cubicBezTo>
                    <a:pt x="9847" y="1172"/>
                    <a:pt x="14947" y="2465"/>
                    <a:pt x="17797" y="4588"/>
                  </a:cubicBezTo>
                  <a:cubicBezTo>
                    <a:pt x="20647" y="6711"/>
                    <a:pt x="21247" y="9665"/>
                    <a:pt x="18547" y="12618"/>
                  </a:cubicBezTo>
                  <a:cubicBezTo>
                    <a:pt x="15847" y="15572"/>
                    <a:pt x="9847" y="18526"/>
                    <a:pt x="3847" y="2148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951" name="Line"/>
            <p:cNvSpPr/>
            <p:nvPr/>
          </p:nvSpPr>
          <p:spPr>
            <a:xfrm>
              <a:off x="3176740" y="6324600"/>
              <a:ext cx="4235" cy="2794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10800" y="4745"/>
                    <a:pt x="21600" y="9491"/>
                    <a:pt x="21600" y="13091"/>
                  </a:cubicBezTo>
                  <a:cubicBezTo>
                    <a:pt x="21600" y="16691"/>
                    <a:pt x="10800" y="19145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952" name="Line"/>
            <p:cNvSpPr/>
            <p:nvPr/>
          </p:nvSpPr>
          <p:spPr>
            <a:xfrm>
              <a:off x="3316440" y="6540500"/>
              <a:ext cx="1" cy="6350"/>
            </a:xfrm>
            <a:prstGeom prst="ellipse">
              <a:avLst/>
            </a:pr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953" name="Line"/>
            <p:cNvSpPr/>
            <p:nvPr/>
          </p:nvSpPr>
          <p:spPr>
            <a:xfrm>
              <a:off x="3486759" y="6332477"/>
              <a:ext cx="101557" cy="18559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727" h="20812" fill="norm" stroke="1" extrusionOk="0">
                  <a:moveTo>
                    <a:pt x="18375" y="4813"/>
                  </a:moveTo>
                  <a:cubicBezTo>
                    <a:pt x="16215" y="2914"/>
                    <a:pt x="14055" y="1015"/>
                    <a:pt x="11895" y="303"/>
                  </a:cubicBezTo>
                  <a:cubicBezTo>
                    <a:pt x="9735" y="-409"/>
                    <a:pt x="7575" y="66"/>
                    <a:pt x="5199" y="2439"/>
                  </a:cubicBezTo>
                  <a:cubicBezTo>
                    <a:pt x="2823" y="4813"/>
                    <a:pt x="231" y="9086"/>
                    <a:pt x="15" y="12527"/>
                  </a:cubicBezTo>
                  <a:cubicBezTo>
                    <a:pt x="-201" y="15969"/>
                    <a:pt x="1959" y="18580"/>
                    <a:pt x="4335" y="19886"/>
                  </a:cubicBezTo>
                  <a:cubicBezTo>
                    <a:pt x="6711" y="21191"/>
                    <a:pt x="9303" y="21191"/>
                    <a:pt x="12543" y="19411"/>
                  </a:cubicBezTo>
                  <a:cubicBezTo>
                    <a:pt x="15783" y="17631"/>
                    <a:pt x="19671" y="14070"/>
                    <a:pt x="20535" y="11340"/>
                  </a:cubicBezTo>
                  <a:cubicBezTo>
                    <a:pt x="21399" y="8611"/>
                    <a:pt x="19239" y="6712"/>
                    <a:pt x="16215" y="5762"/>
                  </a:cubicBezTo>
                  <a:cubicBezTo>
                    <a:pt x="13191" y="4813"/>
                    <a:pt x="9303" y="4813"/>
                    <a:pt x="7143" y="5525"/>
                  </a:cubicBezTo>
                  <a:cubicBezTo>
                    <a:pt x="4983" y="6237"/>
                    <a:pt x="4551" y="7661"/>
                    <a:pt x="4119" y="908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954" name="Line"/>
            <p:cNvSpPr/>
            <p:nvPr/>
          </p:nvSpPr>
          <p:spPr>
            <a:xfrm>
              <a:off x="3697441" y="6337300"/>
              <a:ext cx="25401" cy="2921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9800" y="3913"/>
                    <a:pt x="18000" y="7826"/>
                    <a:pt x="14400" y="11426"/>
                  </a:cubicBezTo>
                  <a:cubicBezTo>
                    <a:pt x="10800" y="15026"/>
                    <a:pt x="5400" y="18313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955" name="Line"/>
            <p:cNvSpPr/>
            <p:nvPr/>
          </p:nvSpPr>
          <p:spPr>
            <a:xfrm>
              <a:off x="397659" y="7112000"/>
              <a:ext cx="136303" cy="26800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760" h="21366" fill="norm" stroke="1" extrusionOk="0">
                  <a:moveTo>
                    <a:pt x="19006" y="0"/>
                  </a:moveTo>
                  <a:cubicBezTo>
                    <a:pt x="15782" y="337"/>
                    <a:pt x="12558" y="675"/>
                    <a:pt x="9173" y="2700"/>
                  </a:cubicBezTo>
                  <a:cubicBezTo>
                    <a:pt x="5788" y="4725"/>
                    <a:pt x="2241" y="8437"/>
                    <a:pt x="791" y="11306"/>
                  </a:cubicBezTo>
                  <a:cubicBezTo>
                    <a:pt x="-660" y="14175"/>
                    <a:pt x="-15" y="16200"/>
                    <a:pt x="1919" y="17803"/>
                  </a:cubicBezTo>
                  <a:cubicBezTo>
                    <a:pt x="3853" y="19406"/>
                    <a:pt x="7077" y="20588"/>
                    <a:pt x="9656" y="21094"/>
                  </a:cubicBezTo>
                  <a:cubicBezTo>
                    <a:pt x="12236" y="21600"/>
                    <a:pt x="14170" y="21431"/>
                    <a:pt x="15943" y="20334"/>
                  </a:cubicBezTo>
                  <a:cubicBezTo>
                    <a:pt x="17716" y="19237"/>
                    <a:pt x="19328" y="17212"/>
                    <a:pt x="20134" y="14597"/>
                  </a:cubicBezTo>
                  <a:cubicBezTo>
                    <a:pt x="20940" y="11981"/>
                    <a:pt x="20940" y="8775"/>
                    <a:pt x="20295" y="6834"/>
                  </a:cubicBezTo>
                  <a:cubicBezTo>
                    <a:pt x="19650" y="4894"/>
                    <a:pt x="18361" y="4219"/>
                    <a:pt x="16749" y="3797"/>
                  </a:cubicBezTo>
                  <a:cubicBezTo>
                    <a:pt x="15137" y="3375"/>
                    <a:pt x="13203" y="3206"/>
                    <a:pt x="12236" y="3544"/>
                  </a:cubicBezTo>
                  <a:cubicBezTo>
                    <a:pt x="11268" y="3881"/>
                    <a:pt x="11268" y="4725"/>
                    <a:pt x="11268" y="5569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956" name="Line"/>
            <p:cNvSpPr/>
            <p:nvPr/>
          </p:nvSpPr>
          <p:spPr>
            <a:xfrm>
              <a:off x="617690" y="7289800"/>
              <a:ext cx="50801" cy="444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957" name="Line"/>
            <p:cNvSpPr/>
            <p:nvPr/>
          </p:nvSpPr>
          <p:spPr>
            <a:xfrm>
              <a:off x="794500" y="7122845"/>
              <a:ext cx="143495" cy="19529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19" h="20978" fill="norm" stroke="1" extrusionOk="0">
                  <a:moveTo>
                    <a:pt x="14956" y="2927"/>
                  </a:moveTo>
                  <a:cubicBezTo>
                    <a:pt x="14338" y="1790"/>
                    <a:pt x="13721" y="653"/>
                    <a:pt x="12641" y="199"/>
                  </a:cubicBezTo>
                  <a:cubicBezTo>
                    <a:pt x="11561" y="-256"/>
                    <a:pt x="10018" y="-29"/>
                    <a:pt x="7858" y="1904"/>
                  </a:cubicBezTo>
                  <a:cubicBezTo>
                    <a:pt x="5698" y="3837"/>
                    <a:pt x="2921" y="7475"/>
                    <a:pt x="1378" y="10544"/>
                  </a:cubicBezTo>
                  <a:cubicBezTo>
                    <a:pt x="-164" y="13613"/>
                    <a:pt x="-473" y="16115"/>
                    <a:pt x="761" y="18047"/>
                  </a:cubicBezTo>
                  <a:cubicBezTo>
                    <a:pt x="1996" y="19980"/>
                    <a:pt x="4773" y="21344"/>
                    <a:pt x="8321" y="20889"/>
                  </a:cubicBezTo>
                  <a:cubicBezTo>
                    <a:pt x="11870" y="20435"/>
                    <a:pt x="16190" y="18161"/>
                    <a:pt x="18504" y="15319"/>
                  </a:cubicBezTo>
                  <a:cubicBezTo>
                    <a:pt x="20818" y="12477"/>
                    <a:pt x="21127" y="9066"/>
                    <a:pt x="20818" y="6906"/>
                  </a:cubicBezTo>
                  <a:cubicBezTo>
                    <a:pt x="20510" y="4746"/>
                    <a:pt x="19584" y="3837"/>
                    <a:pt x="18041" y="3268"/>
                  </a:cubicBezTo>
                  <a:cubicBezTo>
                    <a:pt x="16498" y="2700"/>
                    <a:pt x="14338" y="2472"/>
                    <a:pt x="12950" y="2927"/>
                  </a:cubicBezTo>
                  <a:cubicBezTo>
                    <a:pt x="11561" y="3382"/>
                    <a:pt x="10944" y="4519"/>
                    <a:pt x="10327" y="565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958" name="Line"/>
            <p:cNvSpPr/>
            <p:nvPr/>
          </p:nvSpPr>
          <p:spPr>
            <a:xfrm>
              <a:off x="996219" y="7169150"/>
              <a:ext cx="117012" cy="12276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238" h="21600" fill="norm" stroke="1" extrusionOk="0">
                  <a:moveTo>
                    <a:pt x="12509" y="0"/>
                  </a:moveTo>
                  <a:cubicBezTo>
                    <a:pt x="8848" y="1862"/>
                    <a:pt x="5187" y="3724"/>
                    <a:pt x="2807" y="6703"/>
                  </a:cubicBezTo>
                  <a:cubicBezTo>
                    <a:pt x="427" y="9683"/>
                    <a:pt x="-671" y="13779"/>
                    <a:pt x="427" y="16759"/>
                  </a:cubicBezTo>
                  <a:cubicBezTo>
                    <a:pt x="1526" y="19738"/>
                    <a:pt x="4821" y="21600"/>
                    <a:pt x="8665" y="21600"/>
                  </a:cubicBezTo>
                  <a:cubicBezTo>
                    <a:pt x="12509" y="21600"/>
                    <a:pt x="16902" y="19738"/>
                    <a:pt x="18915" y="16759"/>
                  </a:cubicBezTo>
                  <a:cubicBezTo>
                    <a:pt x="20929" y="13779"/>
                    <a:pt x="20563" y="9683"/>
                    <a:pt x="18366" y="6890"/>
                  </a:cubicBezTo>
                  <a:cubicBezTo>
                    <a:pt x="16170" y="4097"/>
                    <a:pt x="12143" y="2607"/>
                    <a:pt x="8115" y="1117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959" name="Line"/>
            <p:cNvSpPr/>
            <p:nvPr/>
          </p:nvSpPr>
          <p:spPr>
            <a:xfrm>
              <a:off x="1185845" y="7151897"/>
              <a:ext cx="142156" cy="17218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432" h="20672" fill="norm" stroke="1" extrusionOk="0">
                  <a:moveTo>
                    <a:pt x="15996" y="2833"/>
                  </a:moveTo>
                  <a:cubicBezTo>
                    <a:pt x="15083" y="1817"/>
                    <a:pt x="14171" y="800"/>
                    <a:pt x="12954" y="292"/>
                  </a:cubicBezTo>
                  <a:cubicBezTo>
                    <a:pt x="11737" y="-216"/>
                    <a:pt x="10216" y="-216"/>
                    <a:pt x="7934" y="1563"/>
                  </a:cubicBezTo>
                  <a:cubicBezTo>
                    <a:pt x="5653" y="3342"/>
                    <a:pt x="2610" y="6899"/>
                    <a:pt x="1089" y="10076"/>
                  </a:cubicBezTo>
                  <a:cubicBezTo>
                    <a:pt x="-432" y="13252"/>
                    <a:pt x="-432" y="16048"/>
                    <a:pt x="1545" y="18080"/>
                  </a:cubicBezTo>
                  <a:cubicBezTo>
                    <a:pt x="3523" y="20113"/>
                    <a:pt x="7478" y="21384"/>
                    <a:pt x="11281" y="20240"/>
                  </a:cubicBezTo>
                  <a:cubicBezTo>
                    <a:pt x="15083" y="19097"/>
                    <a:pt x="18734" y="15539"/>
                    <a:pt x="19951" y="12236"/>
                  </a:cubicBezTo>
                  <a:cubicBezTo>
                    <a:pt x="21168" y="8932"/>
                    <a:pt x="19951" y="5883"/>
                    <a:pt x="17669" y="4104"/>
                  </a:cubicBezTo>
                  <a:cubicBezTo>
                    <a:pt x="15388" y="2325"/>
                    <a:pt x="12041" y="1817"/>
                    <a:pt x="8695" y="1309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960" name="Line"/>
            <p:cNvSpPr/>
            <p:nvPr/>
          </p:nvSpPr>
          <p:spPr>
            <a:xfrm>
              <a:off x="2046440" y="7328811"/>
              <a:ext cx="374651" cy="2448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825" fill="norm" stroke="1" extrusionOk="0">
                  <a:moveTo>
                    <a:pt x="0" y="20825"/>
                  </a:moveTo>
                  <a:cubicBezTo>
                    <a:pt x="366" y="13625"/>
                    <a:pt x="732" y="6425"/>
                    <a:pt x="2258" y="2825"/>
                  </a:cubicBezTo>
                  <a:cubicBezTo>
                    <a:pt x="3783" y="-775"/>
                    <a:pt x="6468" y="-775"/>
                    <a:pt x="9885" y="1925"/>
                  </a:cubicBezTo>
                  <a:cubicBezTo>
                    <a:pt x="13302" y="4625"/>
                    <a:pt x="17451" y="10025"/>
                    <a:pt x="21600" y="1542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961" name="Line"/>
            <p:cNvSpPr/>
            <p:nvPr/>
          </p:nvSpPr>
          <p:spPr>
            <a:xfrm>
              <a:off x="2363940" y="7231239"/>
              <a:ext cx="102845" cy="22366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578" h="21331" fill="norm" stroke="1" extrusionOk="0">
                  <a:moveTo>
                    <a:pt x="0" y="135"/>
                  </a:moveTo>
                  <a:cubicBezTo>
                    <a:pt x="2118" y="-67"/>
                    <a:pt x="4235" y="-269"/>
                    <a:pt x="8471" y="1346"/>
                  </a:cubicBezTo>
                  <a:cubicBezTo>
                    <a:pt x="12706" y="2961"/>
                    <a:pt x="19059" y="6393"/>
                    <a:pt x="20329" y="9522"/>
                  </a:cubicBezTo>
                  <a:cubicBezTo>
                    <a:pt x="21600" y="12651"/>
                    <a:pt x="17788" y="15477"/>
                    <a:pt x="13765" y="17395"/>
                  </a:cubicBezTo>
                  <a:cubicBezTo>
                    <a:pt x="9741" y="19312"/>
                    <a:pt x="5506" y="20322"/>
                    <a:pt x="1271" y="21331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962" name="Line"/>
            <p:cNvSpPr/>
            <p:nvPr/>
          </p:nvSpPr>
          <p:spPr>
            <a:xfrm>
              <a:off x="2879899" y="7144699"/>
              <a:ext cx="137889" cy="20329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393" h="21169" fill="norm" stroke="1" extrusionOk="0">
                  <a:moveTo>
                    <a:pt x="9153" y="3868"/>
                  </a:moveTo>
                  <a:cubicBezTo>
                    <a:pt x="7588" y="3428"/>
                    <a:pt x="6023" y="2987"/>
                    <a:pt x="4614" y="3428"/>
                  </a:cubicBezTo>
                  <a:cubicBezTo>
                    <a:pt x="3206" y="3868"/>
                    <a:pt x="1953" y="5191"/>
                    <a:pt x="1014" y="8056"/>
                  </a:cubicBezTo>
                  <a:cubicBezTo>
                    <a:pt x="75" y="10921"/>
                    <a:pt x="-551" y="15330"/>
                    <a:pt x="701" y="17974"/>
                  </a:cubicBezTo>
                  <a:cubicBezTo>
                    <a:pt x="1953" y="20619"/>
                    <a:pt x="5084" y="21501"/>
                    <a:pt x="8840" y="21060"/>
                  </a:cubicBezTo>
                  <a:cubicBezTo>
                    <a:pt x="12597" y="20619"/>
                    <a:pt x="16979" y="18856"/>
                    <a:pt x="19014" y="15330"/>
                  </a:cubicBezTo>
                  <a:cubicBezTo>
                    <a:pt x="21049" y="11803"/>
                    <a:pt x="20736" y="6513"/>
                    <a:pt x="18701" y="3538"/>
                  </a:cubicBezTo>
                  <a:cubicBezTo>
                    <a:pt x="16666" y="562"/>
                    <a:pt x="12910" y="-99"/>
                    <a:pt x="10406" y="11"/>
                  </a:cubicBezTo>
                  <a:cubicBezTo>
                    <a:pt x="7901" y="121"/>
                    <a:pt x="6649" y="1003"/>
                    <a:pt x="5397" y="188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963" name="Line"/>
            <p:cNvSpPr/>
            <p:nvPr/>
          </p:nvSpPr>
          <p:spPr>
            <a:xfrm>
              <a:off x="3132290" y="7283450"/>
              <a:ext cx="12701" cy="190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964" name="Line"/>
            <p:cNvSpPr/>
            <p:nvPr/>
          </p:nvSpPr>
          <p:spPr>
            <a:xfrm>
              <a:off x="3294953" y="7132783"/>
              <a:ext cx="150071" cy="19136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695" h="20998" fill="norm" stroke="1" extrusionOk="0">
                  <a:moveTo>
                    <a:pt x="16974" y="2597"/>
                  </a:moveTo>
                  <a:cubicBezTo>
                    <a:pt x="15806" y="1436"/>
                    <a:pt x="14638" y="275"/>
                    <a:pt x="12449" y="42"/>
                  </a:cubicBezTo>
                  <a:cubicBezTo>
                    <a:pt x="10260" y="-190"/>
                    <a:pt x="7049" y="507"/>
                    <a:pt x="4568" y="2945"/>
                  </a:cubicBezTo>
                  <a:cubicBezTo>
                    <a:pt x="2087" y="5384"/>
                    <a:pt x="336" y="9565"/>
                    <a:pt x="44" y="12933"/>
                  </a:cubicBezTo>
                  <a:cubicBezTo>
                    <a:pt x="-248" y="16300"/>
                    <a:pt x="920" y="18855"/>
                    <a:pt x="3109" y="20133"/>
                  </a:cubicBezTo>
                  <a:cubicBezTo>
                    <a:pt x="5298" y="21410"/>
                    <a:pt x="8509" y="21410"/>
                    <a:pt x="11866" y="19204"/>
                  </a:cubicBezTo>
                  <a:cubicBezTo>
                    <a:pt x="15222" y="16997"/>
                    <a:pt x="18725" y="12584"/>
                    <a:pt x="20038" y="9449"/>
                  </a:cubicBezTo>
                  <a:cubicBezTo>
                    <a:pt x="21352" y="6313"/>
                    <a:pt x="20476" y="4455"/>
                    <a:pt x="19309" y="3758"/>
                  </a:cubicBezTo>
                  <a:cubicBezTo>
                    <a:pt x="18141" y="3062"/>
                    <a:pt x="16682" y="3526"/>
                    <a:pt x="15222" y="3991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965" name="Line"/>
            <p:cNvSpPr/>
            <p:nvPr/>
          </p:nvSpPr>
          <p:spPr>
            <a:xfrm>
              <a:off x="3547592" y="7152962"/>
              <a:ext cx="167891" cy="16565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396" h="20615" fill="norm" stroke="1" extrusionOk="0">
                  <a:moveTo>
                    <a:pt x="15119" y="1224"/>
                  </a:moveTo>
                  <a:cubicBezTo>
                    <a:pt x="12290" y="698"/>
                    <a:pt x="9462" y="171"/>
                    <a:pt x="7019" y="1093"/>
                  </a:cubicBezTo>
                  <a:cubicBezTo>
                    <a:pt x="4576" y="2015"/>
                    <a:pt x="2519" y="4385"/>
                    <a:pt x="1233" y="7546"/>
                  </a:cubicBezTo>
                  <a:cubicBezTo>
                    <a:pt x="-53" y="10707"/>
                    <a:pt x="-567" y="14659"/>
                    <a:pt x="847" y="17293"/>
                  </a:cubicBezTo>
                  <a:cubicBezTo>
                    <a:pt x="2262" y="19927"/>
                    <a:pt x="5604" y="21244"/>
                    <a:pt x="9204" y="20322"/>
                  </a:cubicBezTo>
                  <a:cubicBezTo>
                    <a:pt x="12804" y="19400"/>
                    <a:pt x="16662" y="16239"/>
                    <a:pt x="18719" y="13210"/>
                  </a:cubicBezTo>
                  <a:cubicBezTo>
                    <a:pt x="20776" y="10181"/>
                    <a:pt x="21033" y="7283"/>
                    <a:pt x="18976" y="4912"/>
                  </a:cubicBezTo>
                  <a:cubicBezTo>
                    <a:pt x="16919" y="2542"/>
                    <a:pt x="12547" y="698"/>
                    <a:pt x="9590" y="171"/>
                  </a:cubicBezTo>
                  <a:cubicBezTo>
                    <a:pt x="6633" y="-356"/>
                    <a:pt x="5090" y="434"/>
                    <a:pt x="3547" y="1224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966" name="Line"/>
            <p:cNvSpPr/>
            <p:nvPr/>
          </p:nvSpPr>
          <p:spPr>
            <a:xfrm>
              <a:off x="2757640" y="7463366"/>
              <a:ext cx="234951" cy="423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6227" y="10800"/>
                    <a:pt x="12454" y="0"/>
                    <a:pt x="16054" y="0"/>
                  </a:cubicBezTo>
                  <a:cubicBezTo>
                    <a:pt x="19654" y="0"/>
                    <a:pt x="20627" y="1080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967" name="Line"/>
            <p:cNvSpPr/>
            <p:nvPr/>
          </p:nvSpPr>
          <p:spPr>
            <a:xfrm>
              <a:off x="2783040" y="7480300"/>
              <a:ext cx="209551" cy="381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968" name="Line"/>
            <p:cNvSpPr/>
            <p:nvPr/>
          </p:nvSpPr>
          <p:spPr>
            <a:xfrm>
              <a:off x="3157690" y="7448550"/>
              <a:ext cx="476251" cy="381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3552" y="15600"/>
                    <a:pt x="7104" y="9600"/>
                    <a:pt x="10704" y="6000"/>
                  </a:cubicBezTo>
                  <a:cubicBezTo>
                    <a:pt x="14304" y="2400"/>
                    <a:pt x="17952" y="1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969" name="Line"/>
            <p:cNvSpPr/>
            <p:nvPr/>
          </p:nvSpPr>
          <p:spPr>
            <a:xfrm>
              <a:off x="3278340" y="7429500"/>
              <a:ext cx="374651" cy="635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4271" y="16560"/>
                    <a:pt x="8542" y="11520"/>
                    <a:pt x="12142" y="7920"/>
                  </a:cubicBezTo>
                  <a:cubicBezTo>
                    <a:pt x="15742" y="4320"/>
                    <a:pt x="18671" y="216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970" name="Line"/>
            <p:cNvSpPr/>
            <p:nvPr/>
          </p:nvSpPr>
          <p:spPr>
            <a:xfrm>
              <a:off x="4046691" y="5536268"/>
              <a:ext cx="604452" cy="178528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18" h="21560" fill="norm" stroke="1" extrusionOk="0">
                  <a:moveTo>
                    <a:pt x="13950" y="855"/>
                  </a:moveTo>
                  <a:cubicBezTo>
                    <a:pt x="13725" y="701"/>
                    <a:pt x="13500" y="548"/>
                    <a:pt x="13275" y="407"/>
                  </a:cubicBezTo>
                  <a:cubicBezTo>
                    <a:pt x="13050" y="267"/>
                    <a:pt x="12825" y="139"/>
                    <a:pt x="12938" y="62"/>
                  </a:cubicBezTo>
                  <a:cubicBezTo>
                    <a:pt x="13050" y="-14"/>
                    <a:pt x="13500" y="-40"/>
                    <a:pt x="14775" y="101"/>
                  </a:cubicBezTo>
                  <a:cubicBezTo>
                    <a:pt x="16050" y="241"/>
                    <a:pt x="18150" y="548"/>
                    <a:pt x="19538" y="1046"/>
                  </a:cubicBezTo>
                  <a:cubicBezTo>
                    <a:pt x="20925" y="1545"/>
                    <a:pt x="21600" y="2235"/>
                    <a:pt x="21375" y="2964"/>
                  </a:cubicBezTo>
                  <a:cubicBezTo>
                    <a:pt x="21150" y="3692"/>
                    <a:pt x="20025" y="4459"/>
                    <a:pt x="18750" y="5149"/>
                  </a:cubicBezTo>
                  <a:cubicBezTo>
                    <a:pt x="17475" y="5839"/>
                    <a:pt x="16050" y="6453"/>
                    <a:pt x="14925" y="7117"/>
                  </a:cubicBezTo>
                  <a:cubicBezTo>
                    <a:pt x="13800" y="7782"/>
                    <a:pt x="12975" y="8498"/>
                    <a:pt x="12750" y="9341"/>
                  </a:cubicBezTo>
                  <a:cubicBezTo>
                    <a:pt x="12525" y="10185"/>
                    <a:pt x="12900" y="11156"/>
                    <a:pt x="13425" y="11987"/>
                  </a:cubicBezTo>
                  <a:cubicBezTo>
                    <a:pt x="13950" y="12818"/>
                    <a:pt x="14625" y="13508"/>
                    <a:pt x="15038" y="14275"/>
                  </a:cubicBezTo>
                  <a:cubicBezTo>
                    <a:pt x="15450" y="15042"/>
                    <a:pt x="15600" y="15885"/>
                    <a:pt x="15375" y="16614"/>
                  </a:cubicBezTo>
                  <a:cubicBezTo>
                    <a:pt x="15150" y="17342"/>
                    <a:pt x="14550" y="17956"/>
                    <a:pt x="13313" y="18569"/>
                  </a:cubicBezTo>
                  <a:cubicBezTo>
                    <a:pt x="12075" y="19183"/>
                    <a:pt x="10200" y="19796"/>
                    <a:pt x="8100" y="20282"/>
                  </a:cubicBezTo>
                  <a:cubicBezTo>
                    <a:pt x="6000" y="20768"/>
                    <a:pt x="3675" y="21125"/>
                    <a:pt x="2288" y="21317"/>
                  </a:cubicBezTo>
                  <a:cubicBezTo>
                    <a:pt x="900" y="21509"/>
                    <a:pt x="450" y="21534"/>
                    <a:pt x="0" y="2156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971" name="Line"/>
            <p:cNvSpPr/>
            <p:nvPr/>
          </p:nvSpPr>
          <p:spPr>
            <a:xfrm>
              <a:off x="3603474" y="5318352"/>
              <a:ext cx="631336" cy="63606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75" h="21493" fill="norm" stroke="1" extrusionOk="0">
                  <a:moveTo>
                    <a:pt x="17884" y="3748"/>
                  </a:moveTo>
                  <a:cubicBezTo>
                    <a:pt x="17956" y="2746"/>
                    <a:pt x="18028" y="1745"/>
                    <a:pt x="17920" y="1137"/>
                  </a:cubicBezTo>
                  <a:cubicBezTo>
                    <a:pt x="17812" y="529"/>
                    <a:pt x="17524" y="315"/>
                    <a:pt x="16840" y="172"/>
                  </a:cubicBezTo>
                  <a:cubicBezTo>
                    <a:pt x="16156" y="29"/>
                    <a:pt x="15076" y="-43"/>
                    <a:pt x="13816" y="29"/>
                  </a:cubicBezTo>
                  <a:cubicBezTo>
                    <a:pt x="12556" y="100"/>
                    <a:pt x="11116" y="315"/>
                    <a:pt x="9712" y="780"/>
                  </a:cubicBezTo>
                  <a:cubicBezTo>
                    <a:pt x="8308" y="1244"/>
                    <a:pt x="6940" y="1960"/>
                    <a:pt x="5752" y="3068"/>
                  </a:cubicBezTo>
                  <a:cubicBezTo>
                    <a:pt x="4564" y="4177"/>
                    <a:pt x="3556" y="5679"/>
                    <a:pt x="2764" y="7252"/>
                  </a:cubicBezTo>
                  <a:cubicBezTo>
                    <a:pt x="1972" y="8826"/>
                    <a:pt x="1396" y="10471"/>
                    <a:pt x="964" y="11937"/>
                  </a:cubicBezTo>
                  <a:cubicBezTo>
                    <a:pt x="532" y="13403"/>
                    <a:pt x="244" y="14691"/>
                    <a:pt x="100" y="15513"/>
                  </a:cubicBezTo>
                  <a:cubicBezTo>
                    <a:pt x="-44" y="16336"/>
                    <a:pt x="-44" y="16693"/>
                    <a:pt x="172" y="17158"/>
                  </a:cubicBezTo>
                  <a:cubicBezTo>
                    <a:pt x="388" y="17623"/>
                    <a:pt x="820" y="18195"/>
                    <a:pt x="1288" y="18768"/>
                  </a:cubicBezTo>
                  <a:cubicBezTo>
                    <a:pt x="1756" y="19340"/>
                    <a:pt x="2260" y="19912"/>
                    <a:pt x="3232" y="20377"/>
                  </a:cubicBezTo>
                  <a:cubicBezTo>
                    <a:pt x="4204" y="20842"/>
                    <a:pt x="5644" y="21199"/>
                    <a:pt x="7444" y="21378"/>
                  </a:cubicBezTo>
                  <a:cubicBezTo>
                    <a:pt x="9244" y="21557"/>
                    <a:pt x="11404" y="21557"/>
                    <a:pt x="13312" y="21164"/>
                  </a:cubicBezTo>
                  <a:cubicBezTo>
                    <a:pt x="15220" y="20770"/>
                    <a:pt x="16876" y="19983"/>
                    <a:pt x="18136" y="18839"/>
                  </a:cubicBezTo>
                  <a:cubicBezTo>
                    <a:pt x="19396" y="17695"/>
                    <a:pt x="20260" y="16193"/>
                    <a:pt x="20800" y="14262"/>
                  </a:cubicBezTo>
                  <a:cubicBezTo>
                    <a:pt x="21340" y="12331"/>
                    <a:pt x="21556" y="9970"/>
                    <a:pt x="21448" y="7968"/>
                  </a:cubicBezTo>
                  <a:cubicBezTo>
                    <a:pt x="21340" y="5965"/>
                    <a:pt x="20908" y="4320"/>
                    <a:pt x="19792" y="3140"/>
                  </a:cubicBezTo>
                  <a:cubicBezTo>
                    <a:pt x="18676" y="1960"/>
                    <a:pt x="16876" y="1244"/>
                    <a:pt x="15076" y="529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972" name="Line"/>
            <p:cNvSpPr/>
            <p:nvPr/>
          </p:nvSpPr>
          <p:spPr>
            <a:xfrm>
              <a:off x="2916390" y="6706070"/>
              <a:ext cx="318632" cy="6938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33" h="21455" fill="norm" stroke="1" extrusionOk="0">
                  <a:moveTo>
                    <a:pt x="0" y="11637"/>
                  </a:moveTo>
                  <a:cubicBezTo>
                    <a:pt x="4864" y="9019"/>
                    <a:pt x="9727" y="6400"/>
                    <a:pt x="13089" y="4764"/>
                  </a:cubicBezTo>
                  <a:cubicBezTo>
                    <a:pt x="16450" y="3128"/>
                    <a:pt x="18310" y="2473"/>
                    <a:pt x="19597" y="1819"/>
                  </a:cubicBezTo>
                  <a:cubicBezTo>
                    <a:pt x="20885" y="1164"/>
                    <a:pt x="21600" y="510"/>
                    <a:pt x="21528" y="182"/>
                  </a:cubicBezTo>
                  <a:cubicBezTo>
                    <a:pt x="21457" y="-145"/>
                    <a:pt x="20599" y="-145"/>
                    <a:pt x="17952" y="1164"/>
                  </a:cubicBezTo>
                  <a:cubicBezTo>
                    <a:pt x="15306" y="2473"/>
                    <a:pt x="10872" y="5091"/>
                    <a:pt x="7939" y="6728"/>
                  </a:cubicBezTo>
                  <a:cubicBezTo>
                    <a:pt x="5007" y="8364"/>
                    <a:pt x="3576" y="9019"/>
                    <a:pt x="2503" y="9673"/>
                  </a:cubicBezTo>
                  <a:cubicBezTo>
                    <a:pt x="1430" y="10328"/>
                    <a:pt x="715" y="10982"/>
                    <a:pt x="858" y="11310"/>
                  </a:cubicBezTo>
                  <a:cubicBezTo>
                    <a:pt x="1001" y="11637"/>
                    <a:pt x="2003" y="11637"/>
                    <a:pt x="5078" y="11637"/>
                  </a:cubicBezTo>
                  <a:cubicBezTo>
                    <a:pt x="8154" y="11637"/>
                    <a:pt x="13303" y="11637"/>
                    <a:pt x="13875" y="12946"/>
                  </a:cubicBezTo>
                  <a:cubicBezTo>
                    <a:pt x="14448" y="14255"/>
                    <a:pt x="10442" y="16873"/>
                    <a:pt x="8082" y="18510"/>
                  </a:cubicBezTo>
                  <a:cubicBezTo>
                    <a:pt x="5722" y="20146"/>
                    <a:pt x="5007" y="20800"/>
                    <a:pt x="4220" y="21128"/>
                  </a:cubicBezTo>
                  <a:cubicBezTo>
                    <a:pt x="3433" y="21455"/>
                    <a:pt x="2575" y="21455"/>
                    <a:pt x="2575" y="21455"/>
                  </a:cubicBezTo>
                  <a:cubicBezTo>
                    <a:pt x="2575" y="21455"/>
                    <a:pt x="3433" y="21455"/>
                    <a:pt x="6366" y="20800"/>
                  </a:cubicBezTo>
                  <a:cubicBezTo>
                    <a:pt x="9298" y="20146"/>
                    <a:pt x="14305" y="18837"/>
                    <a:pt x="19311" y="1752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973" name="Line"/>
            <p:cNvSpPr/>
            <p:nvPr/>
          </p:nvSpPr>
          <p:spPr>
            <a:xfrm>
              <a:off x="4802341" y="7302500"/>
              <a:ext cx="6351" cy="63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974" name="Line"/>
            <p:cNvSpPr/>
            <p:nvPr/>
          </p:nvSpPr>
          <p:spPr>
            <a:xfrm>
              <a:off x="4925082" y="7169944"/>
              <a:ext cx="123259" cy="12094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64" h="20918" fill="norm" stroke="1" extrusionOk="0">
                  <a:moveTo>
                    <a:pt x="14764" y="3158"/>
                  </a:moveTo>
                  <a:cubicBezTo>
                    <a:pt x="12964" y="2426"/>
                    <a:pt x="11164" y="1694"/>
                    <a:pt x="8644" y="2426"/>
                  </a:cubicBezTo>
                  <a:cubicBezTo>
                    <a:pt x="6124" y="3158"/>
                    <a:pt x="2884" y="5355"/>
                    <a:pt x="1264" y="7551"/>
                  </a:cubicBezTo>
                  <a:cubicBezTo>
                    <a:pt x="-356" y="9748"/>
                    <a:pt x="-356" y="11944"/>
                    <a:pt x="904" y="14141"/>
                  </a:cubicBezTo>
                  <a:cubicBezTo>
                    <a:pt x="2164" y="16338"/>
                    <a:pt x="4684" y="18534"/>
                    <a:pt x="6844" y="19816"/>
                  </a:cubicBezTo>
                  <a:cubicBezTo>
                    <a:pt x="9004" y="21097"/>
                    <a:pt x="10804" y="21463"/>
                    <a:pt x="13144" y="19816"/>
                  </a:cubicBezTo>
                  <a:cubicBezTo>
                    <a:pt x="15484" y="18168"/>
                    <a:pt x="18364" y="14507"/>
                    <a:pt x="19804" y="11212"/>
                  </a:cubicBezTo>
                  <a:cubicBezTo>
                    <a:pt x="21244" y="7917"/>
                    <a:pt x="21244" y="4988"/>
                    <a:pt x="20344" y="3158"/>
                  </a:cubicBezTo>
                  <a:cubicBezTo>
                    <a:pt x="19444" y="1327"/>
                    <a:pt x="17644" y="595"/>
                    <a:pt x="15844" y="229"/>
                  </a:cubicBezTo>
                  <a:cubicBezTo>
                    <a:pt x="14044" y="-137"/>
                    <a:pt x="12244" y="-137"/>
                    <a:pt x="11884" y="778"/>
                  </a:cubicBezTo>
                  <a:cubicBezTo>
                    <a:pt x="11524" y="1694"/>
                    <a:pt x="12604" y="3524"/>
                    <a:pt x="14224" y="5171"/>
                  </a:cubicBezTo>
                  <a:cubicBezTo>
                    <a:pt x="15844" y="6819"/>
                    <a:pt x="18004" y="8283"/>
                    <a:pt x="20164" y="974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975" name="Line"/>
            <p:cNvSpPr/>
            <p:nvPr/>
          </p:nvSpPr>
          <p:spPr>
            <a:xfrm>
              <a:off x="5084857" y="7191285"/>
              <a:ext cx="149285" cy="9614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69" h="20875" fill="norm" stroke="1" extrusionOk="0">
                  <a:moveTo>
                    <a:pt x="19094" y="3467"/>
                  </a:moveTo>
                  <a:cubicBezTo>
                    <a:pt x="15839" y="1628"/>
                    <a:pt x="12584" y="-210"/>
                    <a:pt x="9477" y="20"/>
                  </a:cubicBezTo>
                  <a:cubicBezTo>
                    <a:pt x="6370" y="250"/>
                    <a:pt x="3411" y="2547"/>
                    <a:pt x="1636" y="5994"/>
                  </a:cubicBezTo>
                  <a:cubicBezTo>
                    <a:pt x="-139" y="9441"/>
                    <a:pt x="-731" y="14037"/>
                    <a:pt x="1192" y="17024"/>
                  </a:cubicBezTo>
                  <a:cubicBezTo>
                    <a:pt x="3116" y="20011"/>
                    <a:pt x="7554" y="21390"/>
                    <a:pt x="10957" y="20701"/>
                  </a:cubicBezTo>
                  <a:cubicBezTo>
                    <a:pt x="14359" y="20011"/>
                    <a:pt x="16727" y="17254"/>
                    <a:pt x="18354" y="14726"/>
                  </a:cubicBezTo>
                  <a:cubicBezTo>
                    <a:pt x="19981" y="12199"/>
                    <a:pt x="20869" y="9901"/>
                    <a:pt x="20869" y="7833"/>
                  </a:cubicBezTo>
                  <a:cubicBezTo>
                    <a:pt x="20869" y="5764"/>
                    <a:pt x="19981" y="3926"/>
                    <a:pt x="19390" y="3237"/>
                  </a:cubicBezTo>
                  <a:cubicBezTo>
                    <a:pt x="18798" y="2547"/>
                    <a:pt x="18502" y="3007"/>
                    <a:pt x="18206" y="3467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976" name="Line"/>
            <p:cNvSpPr/>
            <p:nvPr/>
          </p:nvSpPr>
          <p:spPr>
            <a:xfrm>
              <a:off x="5265891" y="7378700"/>
              <a:ext cx="101601" cy="571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977" name="Line"/>
            <p:cNvSpPr/>
            <p:nvPr/>
          </p:nvSpPr>
          <p:spPr>
            <a:xfrm>
              <a:off x="5555547" y="7130670"/>
              <a:ext cx="154845" cy="19747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53" h="20775" fill="norm" stroke="1" extrusionOk="0">
                  <a:moveTo>
                    <a:pt x="21353" y="2712"/>
                  </a:moveTo>
                  <a:cubicBezTo>
                    <a:pt x="20477" y="1821"/>
                    <a:pt x="19602" y="930"/>
                    <a:pt x="18434" y="373"/>
                  </a:cubicBezTo>
                  <a:cubicBezTo>
                    <a:pt x="17267" y="-183"/>
                    <a:pt x="15807" y="-406"/>
                    <a:pt x="12888" y="1821"/>
                  </a:cubicBezTo>
                  <a:cubicBezTo>
                    <a:pt x="9969" y="4048"/>
                    <a:pt x="5591" y="8724"/>
                    <a:pt x="3256" y="11619"/>
                  </a:cubicBezTo>
                  <a:cubicBezTo>
                    <a:pt x="921" y="14514"/>
                    <a:pt x="629" y="15627"/>
                    <a:pt x="337" y="16852"/>
                  </a:cubicBezTo>
                  <a:cubicBezTo>
                    <a:pt x="45" y="18076"/>
                    <a:pt x="-247" y="19413"/>
                    <a:pt x="337" y="20192"/>
                  </a:cubicBezTo>
                  <a:cubicBezTo>
                    <a:pt x="921" y="20971"/>
                    <a:pt x="2380" y="21194"/>
                    <a:pt x="5153" y="19413"/>
                  </a:cubicBezTo>
                  <a:cubicBezTo>
                    <a:pt x="7926" y="17631"/>
                    <a:pt x="12012" y="13846"/>
                    <a:pt x="14494" y="11396"/>
                  </a:cubicBezTo>
                  <a:cubicBezTo>
                    <a:pt x="16975" y="8947"/>
                    <a:pt x="17850" y="7833"/>
                    <a:pt x="18288" y="6386"/>
                  </a:cubicBezTo>
                  <a:cubicBezTo>
                    <a:pt x="18726" y="4938"/>
                    <a:pt x="18726" y="3157"/>
                    <a:pt x="17558" y="2155"/>
                  </a:cubicBezTo>
                  <a:cubicBezTo>
                    <a:pt x="16391" y="1153"/>
                    <a:pt x="14056" y="930"/>
                    <a:pt x="12450" y="1487"/>
                  </a:cubicBezTo>
                  <a:cubicBezTo>
                    <a:pt x="10845" y="2043"/>
                    <a:pt x="9969" y="3380"/>
                    <a:pt x="9094" y="471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978" name="Line"/>
            <p:cNvSpPr/>
            <p:nvPr/>
          </p:nvSpPr>
          <p:spPr>
            <a:xfrm>
              <a:off x="5799291" y="7289800"/>
              <a:ext cx="12701" cy="63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979" name="Line"/>
            <p:cNvSpPr/>
            <p:nvPr/>
          </p:nvSpPr>
          <p:spPr>
            <a:xfrm>
              <a:off x="5903246" y="7160683"/>
              <a:ext cx="132127" cy="13272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67" h="20837" fill="norm" stroke="1" extrusionOk="0">
                  <a:moveTo>
                    <a:pt x="11775" y="6314"/>
                  </a:moveTo>
                  <a:cubicBezTo>
                    <a:pt x="10763" y="4985"/>
                    <a:pt x="9750" y="3656"/>
                    <a:pt x="8063" y="2991"/>
                  </a:cubicBezTo>
                  <a:cubicBezTo>
                    <a:pt x="6375" y="2326"/>
                    <a:pt x="4013" y="2326"/>
                    <a:pt x="2325" y="4154"/>
                  </a:cubicBezTo>
                  <a:cubicBezTo>
                    <a:pt x="637" y="5982"/>
                    <a:pt x="-375" y="9637"/>
                    <a:pt x="131" y="12794"/>
                  </a:cubicBezTo>
                  <a:cubicBezTo>
                    <a:pt x="637" y="15951"/>
                    <a:pt x="2662" y="18610"/>
                    <a:pt x="5700" y="19939"/>
                  </a:cubicBezTo>
                  <a:cubicBezTo>
                    <a:pt x="8738" y="21268"/>
                    <a:pt x="12788" y="21268"/>
                    <a:pt x="15825" y="18942"/>
                  </a:cubicBezTo>
                  <a:cubicBezTo>
                    <a:pt x="18863" y="16616"/>
                    <a:pt x="20888" y="11963"/>
                    <a:pt x="21056" y="8474"/>
                  </a:cubicBezTo>
                  <a:cubicBezTo>
                    <a:pt x="21225" y="4985"/>
                    <a:pt x="19538" y="2659"/>
                    <a:pt x="17681" y="1330"/>
                  </a:cubicBezTo>
                  <a:cubicBezTo>
                    <a:pt x="15825" y="0"/>
                    <a:pt x="13800" y="-332"/>
                    <a:pt x="12956" y="333"/>
                  </a:cubicBezTo>
                  <a:cubicBezTo>
                    <a:pt x="12113" y="997"/>
                    <a:pt x="12450" y="2659"/>
                    <a:pt x="12788" y="432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980" name="Line"/>
            <p:cNvSpPr/>
            <p:nvPr/>
          </p:nvSpPr>
          <p:spPr>
            <a:xfrm>
              <a:off x="6051133" y="7195491"/>
              <a:ext cx="129159" cy="12090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58" h="20912" fill="norm" stroke="1" extrusionOk="0">
                  <a:moveTo>
                    <a:pt x="21258" y="5329"/>
                  </a:moveTo>
                  <a:cubicBezTo>
                    <a:pt x="20213" y="3498"/>
                    <a:pt x="19168" y="1668"/>
                    <a:pt x="16381" y="1484"/>
                  </a:cubicBezTo>
                  <a:cubicBezTo>
                    <a:pt x="13593" y="1301"/>
                    <a:pt x="9064" y="2766"/>
                    <a:pt x="5929" y="5329"/>
                  </a:cubicBezTo>
                  <a:cubicBezTo>
                    <a:pt x="2793" y="7891"/>
                    <a:pt x="1052" y="11552"/>
                    <a:pt x="355" y="14298"/>
                  </a:cubicBezTo>
                  <a:cubicBezTo>
                    <a:pt x="-342" y="17044"/>
                    <a:pt x="6" y="18874"/>
                    <a:pt x="1226" y="19973"/>
                  </a:cubicBezTo>
                  <a:cubicBezTo>
                    <a:pt x="2445" y="21071"/>
                    <a:pt x="4535" y="21437"/>
                    <a:pt x="7323" y="19790"/>
                  </a:cubicBezTo>
                  <a:cubicBezTo>
                    <a:pt x="10110" y="18142"/>
                    <a:pt x="13593" y="14481"/>
                    <a:pt x="15335" y="11369"/>
                  </a:cubicBezTo>
                  <a:cubicBezTo>
                    <a:pt x="17077" y="8257"/>
                    <a:pt x="17077" y="5695"/>
                    <a:pt x="16032" y="3681"/>
                  </a:cubicBezTo>
                  <a:cubicBezTo>
                    <a:pt x="14987" y="1668"/>
                    <a:pt x="12897" y="203"/>
                    <a:pt x="11155" y="20"/>
                  </a:cubicBezTo>
                  <a:cubicBezTo>
                    <a:pt x="9413" y="-163"/>
                    <a:pt x="8019" y="935"/>
                    <a:pt x="6626" y="2034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981" name="Line"/>
            <p:cNvSpPr/>
            <p:nvPr/>
          </p:nvSpPr>
          <p:spPr>
            <a:xfrm>
              <a:off x="5439457" y="7406216"/>
              <a:ext cx="537635" cy="5503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680" y="21600"/>
                  </a:moveTo>
                  <a:cubicBezTo>
                    <a:pt x="340" y="19108"/>
                    <a:pt x="0" y="16615"/>
                    <a:pt x="0" y="14123"/>
                  </a:cubicBezTo>
                  <a:cubicBezTo>
                    <a:pt x="0" y="11631"/>
                    <a:pt x="340" y="9138"/>
                    <a:pt x="1871" y="7062"/>
                  </a:cubicBezTo>
                  <a:cubicBezTo>
                    <a:pt x="3402" y="4985"/>
                    <a:pt x="6123" y="3323"/>
                    <a:pt x="9014" y="2077"/>
                  </a:cubicBezTo>
                  <a:cubicBezTo>
                    <a:pt x="11906" y="831"/>
                    <a:pt x="14967" y="0"/>
                    <a:pt x="17093" y="0"/>
                  </a:cubicBezTo>
                  <a:cubicBezTo>
                    <a:pt x="19219" y="0"/>
                    <a:pt x="20409" y="831"/>
                    <a:pt x="21600" y="166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982" name="Line"/>
            <p:cNvSpPr/>
            <p:nvPr/>
          </p:nvSpPr>
          <p:spPr>
            <a:xfrm>
              <a:off x="5528808" y="7467600"/>
              <a:ext cx="511784" cy="190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04" h="21600" fill="norm" stroke="1" extrusionOk="0">
                  <a:moveTo>
                    <a:pt x="2283" y="21600"/>
                  </a:moveTo>
                  <a:cubicBezTo>
                    <a:pt x="1309" y="14400"/>
                    <a:pt x="335" y="7200"/>
                    <a:pt x="70" y="3600"/>
                  </a:cubicBezTo>
                  <a:cubicBezTo>
                    <a:pt x="-196" y="0"/>
                    <a:pt x="247" y="0"/>
                    <a:pt x="2283" y="0"/>
                  </a:cubicBezTo>
                  <a:cubicBezTo>
                    <a:pt x="4319" y="0"/>
                    <a:pt x="7948" y="0"/>
                    <a:pt x="11401" y="1200"/>
                  </a:cubicBezTo>
                  <a:cubicBezTo>
                    <a:pt x="14853" y="2400"/>
                    <a:pt x="18129" y="4800"/>
                    <a:pt x="21404" y="72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983" name="Line"/>
            <p:cNvSpPr/>
            <p:nvPr/>
          </p:nvSpPr>
          <p:spPr>
            <a:xfrm>
              <a:off x="979640" y="2664290"/>
              <a:ext cx="232308" cy="65789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66" h="21449" fill="norm" stroke="1" extrusionOk="0">
                  <a:moveTo>
                    <a:pt x="0" y="4229"/>
                  </a:moveTo>
                  <a:cubicBezTo>
                    <a:pt x="386" y="6368"/>
                    <a:pt x="771" y="8507"/>
                    <a:pt x="1254" y="10612"/>
                  </a:cubicBezTo>
                  <a:cubicBezTo>
                    <a:pt x="1736" y="12717"/>
                    <a:pt x="2314" y="14787"/>
                    <a:pt x="2700" y="16478"/>
                  </a:cubicBezTo>
                  <a:cubicBezTo>
                    <a:pt x="3086" y="18169"/>
                    <a:pt x="3279" y="19480"/>
                    <a:pt x="3375" y="20308"/>
                  </a:cubicBezTo>
                  <a:cubicBezTo>
                    <a:pt x="3471" y="21136"/>
                    <a:pt x="3471" y="21481"/>
                    <a:pt x="3375" y="21446"/>
                  </a:cubicBezTo>
                  <a:cubicBezTo>
                    <a:pt x="3279" y="21412"/>
                    <a:pt x="3086" y="20998"/>
                    <a:pt x="2604" y="19618"/>
                  </a:cubicBezTo>
                  <a:cubicBezTo>
                    <a:pt x="2121" y="18238"/>
                    <a:pt x="1350" y="15891"/>
                    <a:pt x="868" y="13476"/>
                  </a:cubicBezTo>
                  <a:cubicBezTo>
                    <a:pt x="386" y="11061"/>
                    <a:pt x="193" y="8576"/>
                    <a:pt x="386" y="6540"/>
                  </a:cubicBezTo>
                  <a:cubicBezTo>
                    <a:pt x="579" y="4505"/>
                    <a:pt x="1157" y="2917"/>
                    <a:pt x="2218" y="1848"/>
                  </a:cubicBezTo>
                  <a:cubicBezTo>
                    <a:pt x="3279" y="778"/>
                    <a:pt x="4821" y="226"/>
                    <a:pt x="6750" y="54"/>
                  </a:cubicBezTo>
                  <a:cubicBezTo>
                    <a:pt x="8679" y="-119"/>
                    <a:pt x="10993" y="88"/>
                    <a:pt x="13404" y="1192"/>
                  </a:cubicBezTo>
                  <a:cubicBezTo>
                    <a:pt x="15814" y="2296"/>
                    <a:pt x="18321" y="4298"/>
                    <a:pt x="19768" y="6575"/>
                  </a:cubicBezTo>
                  <a:cubicBezTo>
                    <a:pt x="21214" y="8852"/>
                    <a:pt x="21600" y="11406"/>
                    <a:pt x="20636" y="13510"/>
                  </a:cubicBezTo>
                  <a:cubicBezTo>
                    <a:pt x="19671" y="15615"/>
                    <a:pt x="17357" y="17271"/>
                    <a:pt x="14754" y="18341"/>
                  </a:cubicBezTo>
                  <a:cubicBezTo>
                    <a:pt x="12150" y="19411"/>
                    <a:pt x="9257" y="19894"/>
                    <a:pt x="7329" y="20101"/>
                  </a:cubicBezTo>
                  <a:cubicBezTo>
                    <a:pt x="5400" y="20308"/>
                    <a:pt x="4436" y="20239"/>
                    <a:pt x="3954" y="20032"/>
                  </a:cubicBezTo>
                  <a:cubicBezTo>
                    <a:pt x="3471" y="19825"/>
                    <a:pt x="3471" y="19480"/>
                    <a:pt x="4629" y="19031"/>
                  </a:cubicBezTo>
                  <a:cubicBezTo>
                    <a:pt x="5786" y="18583"/>
                    <a:pt x="8100" y="18031"/>
                    <a:pt x="10414" y="1747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984" name="Line"/>
            <p:cNvSpPr/>
            <p:nvPr/>
          </p:nvSpPr>
          <p:spPr>
            <a:xfrm>
              <a:off x="1430490" y="2959100"/>
              <a:ext cx="184151" cy="63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985" name="Line"/>
            <p:cNvSpPr/>
            <p:nvPr/>
          </p:nvSpPr>
          <p:spPr>
            <a:xfrm>
              <a:off x="1505559" y="3143250"/>
              <a:ext cx="166233" cy="3074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73" h="20914" fill="norm" stroke="1" extrusionOk="0">
                  <a:moveTo>
                    <a:pt x="2607" y="0"/>
                  </a:moveTo>
                  <a:cubicBezTo>
                    <a:pt x="1240" y="7200"/>
                    <a:pt x="-127" y="14400"/>
                    <a:pt x="10" y="18000"/>
                  </a:cubicBezTo>
                  <a:cubicBezTo>
                    <a:pt x="146" y="21600"/>
                    <a:pt x="1787" y="21600"/>
                    <a:pt x="5615" y="19440"/>
                  </a:cubicBezTo>
                  <a:cubicBezTo>
                    <a:pt x="9443" y="17280"/>
                    <a:pt x="15458" y="12960"/>
                    <a:pt x="21473" y="864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986" name="Line"/>
            <p:cNvSpPr/>
            <p:nvPr/>
          </p:nvSpPr>
          <p:spPr>
            <a:xfrm>
              <a:off x="2110999" y="2605591"/>
              <a:ext cx="202143" cy="62661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88" h="21458" fill="norm" stroke="1" extrusionOk="0">
                  <a:moveTo>
                    <a:pt x="20813" y="1885"/>
                  </a:moveTo>
                  <a:cubicBezTo>
                    <a:pt x="21038" y="1233"/>
                    <a:pt x="21263" y="580"/>
                    <a:pt x="20813" y="254"/>
                  </a:cubicBezTo>
                  <a:cubicBezTo>
                    <a:pt x="20363" y="-72"/>
                    <a:pt x="19238" y="-72"/>
                    <a:pt x="16650" y="182"/>
                  </a:cubicBezTo>
                  <a:cubicBezTo>
                    <a:pt x="14063" y="435"/>
                    <a:pt x="10013" y="943"/>
                    <a:pt x="7088" y="1523"/>
                  </a:cubicBezTo>
                  <a:cubicBezTo>
                    <a:pt x="4163" y="2102"/>
                    <a:pt x="2363" y="2755"/>
                    <a:pt x="1913" y="3516"/>
                  </a:cubicBezTo>
                  <a:cubicBezTo>
                    <a:pt x="1463" y="4277"/>
                    <a:pt x="2363" y="5147"/>
                    <a:pt x="4838" y="5908"/>
                  </a:cubicBezTo>
                  <a:cubicBezTo>
                    <a:pt x="7313" y="6669"/>
                    <a:pt x="11363" y="7321"/>
                    <a:pt x="13838" y="7792"/>
                  </a:cubicBezTo>
                  <a:cubicBezTo>
                    <a:pt x="16313" y="8264"/>
                    <a:pt x="17213" y="8554"/>
                    <a:pt x="17663" y="8916"/>
                  </a:cubicBezTo>
                  <a:cubicBezTo>
                    <a:pt x="18113" y="9278"/>
                    <a:pt x="18113" y="9713"/>
                    <a:pt x="16650" y="10438"/>
                  </a:cubicBezTo>
                  <a:cubicBezTo>
                    <a:pt x="15188" y="11163"/>
                    <a:pt x="12263" y="12178"/>
                    <a:pt x="9675" y="12939"/>
                  </a:cubicBezTo>
                  <a:cubicBezTo>
                    <a:pt x="7088" y="13700"/>
                    <a:pt x="4838" y="14207"/>
                    <a:pt x="3263" y="14606"/>
                  </a:cubicBezTo>
                  <a:cubicBezTo>
                    <a:pt x="1688" y="15005"/>
                    <a:pt x="788" y="15294"/>
                    <a:pt x="338" y="15621"/>
                  </a:cubicBezTo>
                  <a:cubicBezTo>
                    <a:pt x="-112" y="15947"/>
                    <a:pt x="-112" y="16309"/>
                    <a:pt x="338" y="16599"/>
                  </a:cubicBezTo>
                  <a:cubicBezTo>
                    <a:pt x="788" y="16889"/>
                    <a:pt x="1688" y="17107"/>
                    <a:pt x="2813" y="17505"/>
                  </a:cubicBezTo>
                  <a:cubicBezTo>
                    <a:pt x="3938" y="17904"/>
                    <a:pt x="5288" y="18484"/>
                    <a:pt x="6188" y="19027"/>
                  </a:cubicBezTo>
                  <a:cubicBezTo>
                    <a:pt x="7088" y="19571"/>
                    <a:pt x="7538" y="20078"/>
                    <a:pt x="9450" y="20513"/>
                  </a:cubicBezTo>
                  <a:cubicBezTo>
                    <a:pt x="11363" y="20948"/>
                    <a:pt x="14738" y="21311"/>
                    <a:pt x="16988" y="21419"/>
                  </a:cubicBezTo>
                  <a:cubicBezTo>
                    <a:pt x="19238" y="21528"/>
                    <a:pt x="20363" y="21383"/>
                    <a:pt x="21488" y="2123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987" name="Line"/>
            <p:cNvSpPr/>
            <p:nvPr/>
          </p:nvSpPr>
          <p:spPr>
            <a:xfrm>
              <a:off x="2706840" y="2630153"/>
              <a:ext cx="69851" cy="40514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22" fill="norm" stroke="1" extrusionOk="0">
                  <a:moveTo>
                    <a:pt x="0" y="2284"/>
                  </a:moveTo>
                  <a:cubicBezTo>
                    <a:pt x="2618" y="1277"/>
                    <a:pt x="5236" y="270"/>
                    <a:pt x="7200" y="46"/>
                  </a:cubicBezTo>
                  <a:cubicBezTo>
                    <a:pt x="9164" y="-178"/>
                    <a:pt x="10473" y="382"/>
                    <a:pt x="12436" y="2620"/>
                  </a:cubicBezTo>
                  <a:cubicBezTo>
                    <a:pt x="14400" y="4858"/>
                    <a:pt x="17018" y="8775"/>
                    <a:pt x="18655" y="12189"/>
                  </a:cubicBezTo>
                  <a:cubicBezTo>
                    <a:pt x="20291" y="15602"/>
                    <a:pt x="20945" y="18512"/>
                    <a:pt x="21600" y="2142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988" name="Line"/>
            <p:cNvSpPr/>
            <p:nvPr/>
          </p:nvSpPr>
          <p:spPr>
            <a:xfrm>
              <a:off x="3030690" y="2940050"/>
              <a:ext cx="69851" cy="1397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8327" y="5236"/>
                    <a:pt x="15055" y="10473"/>
                    <a:pt x="11455" y="14073"/>
                  </a:cubicBezTo>
                  <a:cubicBezTo>
                    <a:pt x="7855" y="17673"/>
                    <a:pt x="3927" y="19636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989" name="Line"/>
            <p:cNvSpPr/>
            <p:nvPr/>
          </p:nvSpPr>
          <p:spPr>
            <a:xfrm>
              <a:off x="3429012" y="2571750"/>
              <a:ext cx="180018" cy="40596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15" h="21465" fill="norm" stroke="1" extrusionOk="0">
                  <a:moveTo>
                    <a:pt x="203" y="4029"/>
                  </a:moveTo>
                  <a:cubicBezTo>
                    <a:pt x="-46" y="3469"/>
                    <a:pt x="-294" y="2910"/>
                    <a:pt x="947" y="2238"/>
                  </a:cubicBezTo>
                  <a:cubicBezTo>
                    <a:pt x="2189" y="1567"/>
                    <a:pt x="4920" y="783"/>
                    <a:pt x="7030" y="392"/>
                  </a:cubicBezTo>
                  <a:cubicBezTo>
                    <a:pt x="9140" y="0"/>
                    <a:pt x="10630" y="0"/>
                    <a:pt x="11996" y="0"/>
                  </a:cubicBezTo>
                  <a:cubicBezTo>
                    <a:pt x="13361" y="0"/>
                    <a:pt x="14603" y="0"/>
                    <a:pt x="15347" y="616"/>
                  </a:cubicBezTo>
                  <a:cubicBezTo>
                    <a:pt x="16092" y="1231"/>
                    <a:pt x="16340" y="2462"/>
                    <a:pt x="14478" y="3917"/>
                  </a:cubicBezTo>
                  <a:cubicBezTo>
                    <a:pt x="12616" y="5372"/>
                    <a:pt x="8644" y="7051"/>
                    <a:pt x="6285" y="8114"/>
                  </a:cubicBezTo>
                  <a:cubicBezTo>
                    <a:pt x="3927" y="9177"/>
                    <a:pt x="3182" y="9625"/>
                    <a:pt x="3554" y="9849"/>
                  </a:cubicBezTo>
                  <a:cubicBezTo>
                    <a:pt x="3927" y="10073"/>
                    <a:pt x="5416" y="10073"/>
                    <a:pt x="8396" y="10576"/>
                  </a:cubicBezTo>
                  <a:cubicBezTo>
                    <a:pt x="11375" y="11080"/>
                    <a:pt x="15844" y="12087"/>
                    <a:pt x="18327" y="13206"/>
                  </a:cubicBezTo>
                  <a:cubicBezTo>
                    <a:pt x="20809" y="14325"/>
                    <a:pt x="21306" y="15556"/>
                    <a:pt x="21058" y="16676"/>
                  </a:cubicBezTo>
                  <a:cubicBezTo>
                    <a:pt x="20809" y="17795"/>
                    <a:pt x="19816" y="18802"/>
                    <a:pt x="17209" y="19641"/>
                  </a:cubicBezTo>
                  <a:cubicBezTo>
                    <a:pt x="14603" y="20481"/>
                    <a:pt x="10382" y="21152"/>
                    <a:pt x="7651" y="21376"/>
                  </a:cubicBezTo>
                  <a:cubicBezTo>
                    <a:pt x="4920" y="21600"/>
                    <a:pt x="3678" y="21376"/>
                    <a:pt x="3058" y="20984"/>
                  </a:cubicBezTo>
                  <a:cubicBezTo>
                    <a:pt x="2437" y="20593"/>
                    <a:pt x="2437" y="20033"/>
                    <a:pt x="2437" y="19474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990" name="Line"/>
            <p:cNvSpPr/>
            <p:nvPr/>
          </p:nvSpPr>
          <p:spPr>
            <a:xfrm>
              <a:off x="3716491" y="3009900"/>
              <a:ext cx="95251" cy="889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991" name="Line"/>
            <p:cNvSpPr/>
            <p:nvPr/>
          </p:nvSpPr>
          <p:spPr>
            <a:xfrm>
              <a:off x="4162644" y="2536950"/>
              <a:ext cx="240856" cy="43320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88" h="21356" fill="norm" stroke="1" extrusionOk="0">
                  <a:moveTo>
                    <a:pt x="413" y="4533"/>
                  </a:moveTo>
                  <a:cubicBezTo>
                    <a:pt x="40" y="4011"/>
                    <a:pt x="-332" y="3489"/>
                    <a:pt x="506" y="2707"/>
                  </a:cubicBezTo>
                  <a:cubicBezTo>
                    <a:pt x="1344" y="1924"/>
                    <a:pt x="3392" y="880"/>
                    <a:pt x="6092" y="359"/>
                  </a:cubicBezTo>
                  <a:cubicBezTo>
                    <a:pt x="8792" y="-163"/>
                    <a:pt x="12144" y="-163"/>
                    <a:pt x="14378" y="672"/>
                  </a:cubicBezTo>
                  <a:cubicBezTo>
                    <a:pt x="16613" y="1507"/>
                    <a:pt x="17730" y="3176"/>
                    <a:pt x="16985" y="5002"/>
                  </a:cubicBezTo>
                  <a:cubicBezTo>
                    <a:pt x="16240" y="6828"/>
                    <a:pt x="13634" y="8811"/>
                    <a:pt x="11865" y="9959"/>
                  </a:cubicBezTo>
                  <a:cubicBezTo>
                    <a:pt x="10096" y="11107"/>
                    <a:pt x="9165" y="11420"/>
                    <a:pt x="9165" y="11680"/>
                  </a:cubicBezTo>
                  <a:cubicBezTo>
                    <a:pt x="9165" y="11941"/>
                    <a:pt x="10096" y="12150"/>
                    <a:pt x="12051" y="12411"/>
                  </a:cubicBezTo>
                  <a:cubicBezTo>
                    <a:pt x="14006" y="12672"/>
                    <a:pt x="16985" y="12985"/>
                    <a:pt x="18754" y="13350"/>
                  </a:cubicBezTo>
                  <a:cubicBezTo>
                    <a:pt x="20523" y="13715"/>
                    <a:pt x="21082" y="14133"/>
                    <a:pt x="21175" y="14915"/>
                  </a:cubicBezTo>
                  <a:cubicBezTo>
                    <a:pt x="21268" y="15698"/>
                    <a:pt x="20896" y="16846"/>
                    <a:pt x="19220" y="17994"/>
                  </a:cubicBezTo>
                  <a:cubicBezTo>
                    <a:pt x="17544" y="19141"/>
                    <a:pt x="14565" y="20289"/>
                    <a:pt x="12516" y="20863"/>
                  </a:cubicBezTo>
                  <a:cubicBezTo>
                    <a:pt x="10468" y="21437"/>
                    <a:pt x="9351" y="21437"/>
                    <a:pt x="8513" y="21228"/>
                  </a:cubicBezTo>
                  <a:cubicBezTo>
                    <a:pt x="7675" y="21020"/>
                    <a:pt x="7116" y="20602"/>
                    <a:pt x="6558" y="2018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992" name="Line"/>
            <p:cNvSpPr/>
            <p:nvPr/>
          </p:nvSpPr>
          <p:spPr>
            <a:xfrm>
              <a:off x="4472141" y="2940050"/>
              <a:ext cx="114301" cy="1905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993" name="Line"/>
            <p:cNvSpPr/>
            <p:nvPr/>
          </p:nvSpPr>
          <p:spPr>
            <a:xfrm>
              <a:off x="4764241" y="2480838"/>
              <a:ext cx="412751" cy="47948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60" fill="norm" stroke="1" extrusionOk="0">
                  <a:moveTo>
                    <a:pt x="0" y="6343"/>
                  </a:moveTo>
                  <a:cubicBezTo>
                    <a:pt x="1108" y="5206"/>
                    <a:pt x="2215" y="4069"/>
                    <a:pt x="3655" y="3027"/>
                  </a:cubicBezTo>
                  <a:cubicBezTo>
                    <a:pt x="5095" y="1985"/>
                    <a:pt x="6868" y="1038"/>
                    <a:pt x="8197" y="517"/>
                  </a:cubicBezTo>
                  <a:cubicBezTo>
                    <a:pt x="9526" y="-4"/>
                    <a:pt x="10412" y="-99"/>
                    <a:pt x="11077" y="90"/>
                  </a:cubicBezTo>
                  <a:cubicBezTo>
                    <a:pt x="11742" y="280"/>
                    <a:pt x="12185" y="754"/>
                    <a:pt x="12295" y="1938"/>
                  </a:cubicBezTo>
                  <a:cubicBezTo>
                    <a:pt x="12406" y="3122"/>
                    <a:pt x="12185" y="5017"/>
                    <a:pt x="10966" y="7433"/>
                  </a:cubicBezTo>
                  <a:cubicBezTo>
                    <a:pt x="9748" y="9848"/>
                    <a:pt x="7532" y="12785"/>
                    <a:pt x="5815" y="14869"/>
                  </a:cubicBezTo>
                  <a:cubicBezTo>
                    <a:pt x="4098" y="16954"/>
                    <a:pt x="2880" y="18185"/>
                    <a:pt x="2105" y="19085"/>
                  </a:cubicBezTo>
                  <a:cubicBezTo>
                    <a:pt x="1329" y="19985"/>
                    <a:pt x="997" y="20554"/>
                    <a:pt x="1329" y="20933"/>
                  </a:cubicBezTo>
                  <a:cubicBezTo>
                    <a:pt x="1662" y="21312"/>
                    <a:pt x="2658" y="21501"/>
                    <a:pt x="5262" y="21454"/>
                  </a:cubicBezTo>
                  <a:cubicBezTo>
                    <a:pt x="7865" y="21406"/>
                    <a:pt x="12074" y="21122"/>
                    <a:pt x="15065" y="20696"/>
                  </a:cubicBezTo>
                  <a:cubicBezTo>
                    <a:pt x="18055" y="20269"/>
                    <a:pt x="19828" y="19701"/>
                    <a:pt x="21600" y="19133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994" name="Line"/>
            <p:cNvSpPr/>
            <p:nvPr/>
          </p:nvSpPr>
          <p:spPr>
            <a:xfrm>
              <a:off x="5100791" y="2366392"/>
              <a:ext cx="206910" cy="78320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05" h="21543" fill="norm" stroke="1" extrusionOk="0">
                  <a:moveTo>
                    <a:pt x="2566" y="1107"/>
                  </a:moveTo>
                  <a:cubicBezTo>
                    <a:pt x="2566" y="758"/>
                    <a:pt x="2566" y="409"/>
                    <a:pt x="3101" y="205"/>
                  </a:cubicBezTo>
                  <a:cubicBezTo>
                    <a:pt x="3636" y="1"/>
                    <a:pt x="4705" y="-57"/>
                    <a:pt x="6844" y="59"/>
                  </a:cubicBezTo>
                  <a:cubicBezTo>
                    <a:pt x="8982" y="176"/>
                    <a:pt x="12190" y="467"/>
                    <a:pt x="14222" y="1107"/>
                  </a:cubicBezTo>
                  <a:cubicBezTo>
                    <a:pt x="16253" y="1748"/>
                    <a:pt x="17109" y="2738"/>
                    <a:pt x="16147" y="3989"/>
                  </a:cubicBezTo>
                  <a:cubicBezTo>
                    <a:pt x="15184" y="5241"/>
                    <a:pt x="12404" y="6755"/>
                    <a:pt x="10158" y="7948"/>
                  </a:cubicBezTo>
                  <a:cubicBezTo>
                    <a:pt x="7913" y="9142"/>
                    <a:pt x="6202" y="10015"/>
                    <a:pt x="5347" y="10597"/>
                  </a:cubicBezTo>
                  <a:cubicBezTo>
                    <a:pt x="4491" y="11180"/>
                    <a:pt x="4491" y="11471"/>
                    <a:pt x="5347" y="11820"/>
                  </a:cubicBezTo>
                  <a:cubicBezTo>
                    <a:pt x="6202" y="12169"/>
                    <a:pt x="7913" y="12577"/>
                    <a:pt x="10800" y="13392"/>
                  </a:cubicBezTo>
                  <a:cubicBezTo>
                    <a:pt x="13687" y="14207"/>
                    <a:pt x="17750" y="15430"/>
                    <a:pt x="19675" y="16420"/>
                  </a:cubicBezTo>
                  <a:cubicBezTo>
                    <a:pt x="21600" y="17409"/>
                    <a:pt x="21386" y="18166"/>
                    <a:pt x="18178" y="18981"/>
                  </a:cubicBezTo>
                  <a:cubicBezTo>
                    <a:pt x="14970" y="19796"/>
                    <a:pt x="8768" y="20670"/>
                    <a:pt x="5240" y="21106"/>
                  </a:cubicBezTo>
                  <a:cubicBezTo>
                    <a:pt x="1711" y="21543"/>
                    <a:pt x="855" y="21543"/>
                    <a:pt x="0" y="21543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995" name="Line"/>
            <p:cNvSpPr/>
            <p:nvPr/>
          </p:nvSpPr>
          <p:spPr>
            <a:xfrm>
              <a:off x="5234141" y="865487"/>
              <a:ext cx="1598505" cy="36006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20" h="21487" fill="norm" stroke="1" extrusionOk="0">
                  <a:moveTo>
                    <a:pt x="0" y="18834"/>
                  </a:moveTo>
                  <a:cubicBezTo>
                    <a:pt x="798" y="17824"/>
                    <a:pt x="1596" y="16813"/>
                    <a:pt x="2508" y="16055"/>
                  </a:cubicBezTo>
                  <a:cubicBezTo>
                    <a:pt x="3420" y="15298"/>
                    <a:pt x="4445" y="14792"/>
                    <a:pt x="5471" y="14350"/>
                  </a:cubicBezTo>
                  <a:cubicBezTo>
                    <a:pt x="6497" y="13908"/>
                    <a:pt x="7523" y="13529"/>
                    <a:pt x="8577" y="13276"/>
                  </a:cubicBezTo>
                  <a:cubicBezTo>
                    <a:pt x="9632" y="13024"/>
                    <a:pt x="10715" y="12898"/>
                    <a:pt x="11797" y="12771"/>
                  </a:cubicBezTo>
                  <a:cubicBezTo>
                    <a:pt x="12880" y="12645"/>
                    <a:pt x="13963" y="12519"/>
                    <a:pt x="15074" y="12329"/>
                  </a:cubicBezTo>
                  <a:cubicBezTo>
                    <a:pt x="16186" y="12140"/>
                    <a:pt x="17326" y="11887"/>
                    <a:pt x="18223" y="11698"/>
                  </a:cubicBezTo>
                  <a:cubicBezTo>
                    <a:pt x="19121" y="11508"/>
                    <a:pt x="19776" y="11382"/>
                    <a:pt x="20204" y="11129"/>
                  </a:cubicBezTo>
                  <a:cubicBezTo>
                    <a:pt x="20631" y="10876"/>
                    <a:pt x="20831" y="10498"/>
                    <a:pt x="20902" y="9992"/>
                  </a:cubicBezTo>
                  <a:cubicBezTo>
                    <a:pt x="20973" y="9487"/>
                    <a:pt x="20916" y="8855"/>
                    <a:pt x="20631" y="7466"/>
                  </a:cubicBezTo>
                  <a:cubicBezTo>
                    <a:pt x="20346" y="6076"/>
                    <a:pt x="19833" y="3929"/>
                    <a:pt x="19477" y="2540"/>
                  </a:cubicBezTo>
                  <a:cubicBezTo>
                    <a:pt x="19121" y="1150"/>
                    <a:pt x="18921" y="519"/>
                    <a:pt x="18907" y="203"/>
                  </a:cubicBezTo>
                  <a:cubicBezTo>
                    <a:pt x="18893" y="-113"/>
                    <a:pt x="19064" y="-113"/>
                    <a:pt x="19449" y="582"/>
                  </a:cubicBezTo>
                  <a:cubicBezTo>
                    <a:pt x="19833" y="1276"/>
                    <a:pt x="20432" y="2666"/>
                    <a:pt x="20873" y="4498"/>
                  </a:cubicBezTo>
                  <a:cubicBezTo>
                    <a:pt x="21315" y="6329"/>
                    <a:pt x="21600" y="8603"/>
                    <a:pt x="21500" y="10940"/>
                  </a:cubicBezTo>
                  <a:cubicBezTo>
                    <a:pt x="21401" y="13276"/>
                    <a:pt x="20916" y="15676"/>
                    <a:pt x="20360" y="17445"/>
                  </a:cubicBezTo>
                  <a:cubicBezTo>
                    <a:pt x="19805" y="19213"/>
                    <a:pt x="19178" y="20350"/>
                    <a:pt x="18551" y="21487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996" name="Line"/>
            <p:cNvSpPr/>
            <p:nvPr/>
          </p:nvSpPr>
          <p:spPr>
            <a:xfrm>
              <a:off x="5203143" y="1038588"/>
              <a:ext cx="259599" cy="29491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93" h="21496" fill="norm" stroke="1" extrusionOk="0">
                  <a:moveTo>
                    <a:pt x="8233" y="1130"/>
                  </a:moveTo>
                  <a:cubicBezTo>
                    <a:pt x="6678" y="667"/>
                    <a:pt x="5123" y="205"/>
                    <a:pt x="3913" y="50"/>
                  </a:cubicBezTo>
                  <a:cubicBezTo>
                    <a:pt x="2703" y="-104"/>
                    <a:pt x="1839" y="50"/>
                    <a:pt x="1062" y="1130"/>
                  </a:cubicBezTo>
                  <a:cubicBezTo>
                    <a:pt x="284" y="2210"/>
                    <a:pt x="-407" y="4216"/>
                    <a:pt x="284" y="7302"/>
                  </a:cubicBezTo>
                  <a:cubicBezTo>
                    <a:pt x="975" y="10387"/>
                    <a:pt x="3049" y="14553"/>
                    <a:pt x="6764" y="17099"/>
                  </a:cubicBezTo>
                  <a:cubicBezTo>
                    <a:pt x="10479" y="19645"/>
                    <a:pt x="15836" y="20570"/>
                    <a:pt x="21193" y="2149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997" name="Line"/>
            <p:cNvSpPr/>
            <p:nvPr/>
          </p:nvSpPr>
          <p:spPr>
            <a:xfrm>
              <a:off x="7012141" y="2661890"/>
              <a:ext cx="457201" cy="51946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61" fill="norm" stroke="1" extrusionOk="0">
                  <a:moveTo>
                    <a:pt x="0" y="21461"/>
                  </a:moveTo>
                  <a:cubicBezTo>
                    <a:pt x="1000" y="19537"/>
                    <a:pt x="2000" y="17613"/>
                    <a:pt x="2950" y="15077"/>
                  </a:cubicBezTo>
                  <a:cubicBezTo>
                    <a:pt x="3900" y="12541"/>
                    <a:pt x="4800" y="9393"/>
                    <a:pt x="5400" y="7032"/>
                  </a:cubicBezTo>
                  <a:cubicBezTo>
                    <a:pt x="6000" y="4671"/>
                    <a:pt x="6300" y="3097"/>
                    <a:pt x="6450" y="2091"/>
                  </a:cubicBezTo>
                  <a:cubicBezTo>
                    <a:pt x="6600" y="1085"/>
                    <a:pt x="6600" y="648"/>
                    <a:pt x="6450" y="823"/>
                  </a:cubicBezTo>
                  <a:cubicBezTo>
                    <a:pt x="6300" y="998"/>
                    <a:pt x="6000" y="1785"/>
                    <a:pt x="5650" y="3752"/>
                  </a:cubicBezTo>
                  <a:cubicBezTo>
                    <a:pt x="5300" y="5720"/>
                    <a:pt x="4900" y="8868"/>
                    <a:pt x="4900" y="11186"/>
                  </a:cubicBezTo>
                  <a:cubicBezTo>
                    <a:pt x="4900" y="13503"/>
                    <a:pt x="5300" y="14990"/>
                    <a:pt x="5650" y="15952"/>
                  </a:cubicBezTo>
                  <a:cubicBezTo>
                    <a:pt x="6000" y="16914"/>
                    <a:pt x="6300" y="17351"/>
                    <a:pt x="6700" y="17613"/>
                  </a:cubicBezTo>
                  <a:cubicBezTo>
                    <a:pt x="7100" y="17876"/>
                    <a:pt x="7600" y="17963"/>
                    <a:pt x="8300" y="17876"/>
                  </a:cubicBezTo>
                  <a:cubicBezTo>
                    <a:pt x="9000" y="17788"/>
                    <a:pt x="9900" y="17526"/>
                    <a:pt x="11100" y="16345"/>
                  </a:cubicBezTo>
                  <a:cubicBezTo>
                    <a:pt x="12300" y="15165"/>
                    <a:pt x="13800" y="13066"/>
                    <a:pt x="14900" y="10486"/>
                  </a:cubicBezTo>
                  <a:cubicBezTo>
                    <a:pt x="16000" y="7906"/>
                    <a:pt x="16700" y="4846"/>
                    <a:pt x="17050" y="2922"/>
                  </a:cubicBezTo>
                  <a:cubicBezTo>
                    <a:pt x="17400" y="998"/>
                    <a:pt x="17400" y="211"/>
                    <a:pt x="17450" y="36"/>
                  </a:cubicBezTo>
                  <a:cubicBezTo>
                    <a:pt x="17500" y="-139"/>
                    <a:pt x="17600" y="298"/>
                    <a:pt x="18050" y="1829"/>
                  </a:cubicBezTo>
                  <a:cubicBezTo>
                    <a:pt x="18500" y="3359"/>
                    <a:pt x="19300" y="5982"/>
                    <a:pt x="19950" y="7863"/>
                  </a:cubicBezTo>
                  <a:cubicBezTo>
                    <a:pt x="20600" y="9743"/>
                    <a:pt x="21100" y="10880"/>
                    <a:pt x="21600" y="1201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998" name="Line"/>
            <p:cNvSpPr/>
            <p:nvPr/>
          </p:nvSpPr>
          <p:spPr>
            <a:xfrm>
              <a:off x="7134907" y="2293293"/>
              <a:ext cx="239185" cy="28846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331" fill="norm" stroke="1" extrusionOk="0">
                  <a:moveTo>
                    <a:pt x="3823" y="8852"/>
                  </a:moveTo>
                  <a:cubicBezTo>
                    <a:pt x="3058" y="9321"/>
                    <a:pt x="2294" y="9791"/>
                    <a:pt x="1720" y="11591"/>
                  </a:cubicBezTo>
                  <a:cubicBezTo>
                    <a:pt x="1147" y="13391"/>
                    <a:pt x="765" y="16521"/>
                    <a:pt x="478" y="18556"/>
                  </a:cubicBezTo>
                  <a:cubicBezTo>
                    <a:pt x="191" y="20591"/>
                    <a:pt x="0" y="21530"/>
                    <a:pt x="0" y="21295"/>
                  </a:cubicBezTo>
                  <a:cubicBezTo>
                    <a:pt x="0" y="21060"/>
                    <a:pt x="191" y="19652"/>
                    <a:pt x="1147" y="16521"/>
                  </a:cubicBezTo>
                  <a:cubicBezTo>
                    <a:pt x="2103" y="13391"/>
                    <a:pt x="3823" y="8539"/>
                    <a:pt x="5065" y="5643"/>
                  </a:cubicBezTo>
                  <a:cubicBezTo>
                    <a:pt x="6308" y="2747"/>
                    <a:pt x="7073" y="1808"/>
                    <a:pt x="7837" y="1104"/>
                  </a:cubicBezTo>
                  <a:cubicBezTo>
                    <a:pt x="8602" y="400"/>
                    <a:pt x="9366" y="-70"/>
                    <a:pt x="10035" y="8"/>
                  </a:cubicBezTo>
                  <a:cubicBezTo>
                    <a:pt x="10704" y="87"/>
                    <a:pt x="11278" y="713"/>
                    <a:pt x="12712" y="3373"/>
                  </a:cubicBezTo>
                  <a:cubicBezTo>
                    <a:pt x="14145" y="6034"/>
                    <a:pt x="16439" y="10730"/>
                    <a:pt x="18064" y="13547"/>
                  </a:cubicBezTo>
                  <a:cubicBezTo>
                    <a:pt x="19688" y="16365"/>
                    <a:pt x="20644" y="17304"/>
                    <a:pt x="21600" y="18243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999" name="Line"/>
            <p:cNvSpPr/>
            <p:nvPr/>
          </p:nvSpPr>
          <p:spPr>
            <a:xfrm>
              <a:off x="7786841" y="2806700"/>
              <a:ext cx="228601" cy="190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000" name="Line"/>
            <p:cNvSpPr/>
            <p:nvPr/>
          </p:nvSpPr>
          <p:spPr>
            <a:xfrm>
              <a:off x="7843991" y="2952750"/>
              <a:ext cx="203201" cy="190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001" name="Line"/>
            <p:cNvSpPr/>
            <p:nvPr/>
          </p:nvSpPr>
          <p:spPr>
            <a:xfrm>
              <a:off x="8375395" y="2501291"/>
              <a:ext cx="239843" cy="42605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19" h="21418" fill="norm" stroke="1" extrusionOk="0">
                  <a:moveTo>
                    <a:pt x="174" y="4500"/>
                  </a:moveTo>
                  <a:cubicBezTo>
                    <a:pt x="-10" y="3968"/>
                    <a:pt x="-195" y="3436"/>
                    <a:pt x="451" y="2691"/>
                  </a:cubicBezTo>
                  <a:cubicBezTo>
                    <a:pt x="1097" y="1946"/>
                    <a:pt x="2574" y="988"/>
                    <a:pt x="5159" y="456"/>
                  </a:cubicBezTo>
                  <a:cubicBezTo>
                    <a:pt x="7743" y="-76"/>
                    <a:pt x="11436" y="-182"/>
                    <a:pt x="14482" y="350"/>
                  </a:cubicBezTo>
                  <a:cubicBezTo>
                    <a:pt x="17528" y="882"/>
                    <a:pt x="19928" y="2052"/>
                    <a:pt x="20667" y="3542"/>
                  </a:cubicBezTo>
                  <a:cubicBezTo>
                    <a:pt x="21405" y="5032"/>
                    <a:pt x="20482" y="6841"/>
                    <a:pt x="18451" y="8756"/>
                  </a:cubicBezTo>
                  <a:cubicBezTo>
                    <a:pt x="16420" y="10671"/>
                    <a:pt x="13282" y="12693"/>
                    <a:pt x="11343" y="14076"/>
                  </a:cubicBezTo>
                  <a:cubicBezTo>
                    <a:pt x="9405" y="15459"/>
                    <a:pt x="8667" y="16204"/>
                    <a:pt x="9036" y="17321"/>
                  </a:cubicBezTo>
                  <a:cubicBezTo>
                    <a:pt x="9405" y="18439"/>
                    <a:pt x="10882" y="19928"/>
                    <a:pt x="12359" y="2141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002" name="Line"/>
            <p:cNvSpPr/>
            <p:nvPr/>
          </p:nvSpPr>
          <p:spPr>
            <a:xfrm>
              <a:off x="8442174" y="3060700"/>
              <a:ext cx="170433" cy="17266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10" h="21488" fill="norm" stroke="1" extrusionOk="0">
                  <a:moveTo>
                    <a:pt x="4581" y="14224"/>
                  </a:moveTo>
                  <a:cubicBezTo>
                    <a:pt x="3001" y="14751"/>
                    <a:pt x="1420" y="15278"/>
                    <a:pt x="630" y="16200"/>
                  </a:cubicBezTo>
                  <a:cubicBezTo>
                    <a:pt x="-160" y="17122"/>
                    <a:pt x="-160" y="18439"/>
                    <a:pt x="367" y="19493"/>
                  </a:cubicBezTo>
                  <a:cubicBezTo>
                    <a:pt x="894" y="20546"/>
                    <a:pt x="1947" y="21337"/>
                    <a:pt x="4845" y="21468"/>
                  </a:cubicBezTo>
                  <a:cubicBezTo>
                    <a:pt x="7742" y="21600"/>
                    <a:pt x="12484" y="21073"/>
                    <a:pt x="15777" y="19361"/>
                  </a:cubicBezTo>
                  <a:cubicBezTo>
                    <a:pt x="19069" y="17649"/>
                    <a:pt x="20913" y="14751"/>
                    <a:pt x="21177" y="12776"/>
                  </a:cubicBezTo>
                  <a:cubicBezTo>
                    <a:pt x="21440" y="10800"/>
                    <a:pt x="20123" y="9746"/>
                    <a:pt x="17489" y="7771"/>
                  </a:cubicBezTo>
                  <a:cubicBezTo>
                    <a:pt x="14855" y="5795"/>
                    <a:pt x="10903" y="2898"/>
                    <a:pt x="6952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003" name="Line"/>
            <p:cNvSpPr/>
            <p:nvPr/>
          </p:nvSpPr>
          <p:spPr>
            <a:xfrm>
              <a:off x="2544664" y="3263900"/>
              <a:ext cx="695578" cy="1143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75" h="21600" fill="norm" stroke="1" extrusionOk="0">
                  <a:moveTo>
                    <a:pt x="303" y="21600"/>
                  </a:moveTo>
                  <a:cubicBezTo>
                    <a:pt x="172" y="19600"/>
                    <a:pt x="41" y="17600"/>
                    <a:pt x="8" y="15600"/>
                  </a:cubicBezTo>
                  <a:cubicBezTo>
                    <a:pt x="-25" y="13600"/>
                    <a:pt x="41" y="11600"/>
                    <a:pt x="303" y="10600"/>
                  </a:cubicBezTo>
                  <a:cubicBezTo>
                    <a:pt x="566" y="9600"/>
                    <a:pt x="1025" y="9600"/>
                    <a:pt x="2470" y="8600"/>
                  </a:cubicBezTo>
                  <a:cubicBezTo>
                    <a:pt x="3914" y="7600"/>
                    <a:pt x="6343" y="5600"/>
                    <a:pt x="8805" y="4200"/>
                  </a:cubicBezTo>
                  <a:cubicBezTo>
                    <a:pt x="11267" y="2800"/>
                    <a:pt x="13762" y="2000"/>
                    <a:pt x="15896" y="1400"/>
                  </a:cubicBezTo>
                  <a:cubicBezTo>
                    <a:pt x="18030" y="800"/>
                    <a:pt x="19802" y="400"/>
                    <a:pt x="21575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004" name="Line"/>
            <p:cNvSpPr/>
            <p:nvPr/>
          </p:nvSpPr>
          <p:spPr>
            <a:xfrm>
              <a:off x="3221190" y="3297353"/>
              <a:ext cx="476251" cy="3639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634" fill="norm" stroke="1" extrusionOk="0">
                  <a:moveTo>
                    <a:pt x="0" y="13434"/>
                  </a:moveTo>
                  <a:cubicBezTo>
                    <a:pt x="768" y="7434"/>
                    <a:pt x="1536" y="1434"/>
                    <a:pt x="2976" y="234"/>
                  </a:cubicBezTo>
                  <a:cubicBezTo>
                    <a:pt x="4416" y="-966"/>
                    <a:pt x="6528" y="2634"/>
                    <a:pt x="9744" y="6834"/>
                  </a:cubicBezTo>
                  <a:cubicBezTo>
                    <a:pt x="12960" y="11034"/>
                    <a:pt x="17280" y="15834"/>
                    <a:pt x="21600" y="20634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005" name="Line"/>
            <p:cNvSpPr/>
            <p:nvPr/>
          </p:nvSpPr>
          <p:spPr>
            <a:xfrm>
              <a:off x="3926404" y="3321050"/>
              <a:ext cx="336188" cy="508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42" h="21600" fill="norm" stroke="1" extrusionOk="0">
                  <a:moveTo>
                    <a:pt x="382" y="21600"/>
                  </a:moveTo>
                  <a:cubicBezTo>
                    <a:pt x="112" y="16200"/>
                    <a:pt x="-158" y="10800"/>
                    <a:pt x="112" y="7650"/>
                  </a:cubicBezTo>
                  <a:cubicBezTo>
                    <a:pt x="382" y="4500"/>
                    <a:pt x="1192" y="3600"/>
                    <a:pt x="4095" y="3150"/>
                  </a:cubicBezTo>
                  <a:cubicBezTo>
                    <a:pt x="6997" y="2700"/>
                    <a:pt x="11992" y="2700"/>
                    <a:pt x="15232" y="2250"/>
                  </a:cubicBezTo>
                  <a:cubicBezTo>
                    <a:pt x="18472" y="1800"/>
                    <a:pt x="19957" y="900"/>
                    <a:pt x="21442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006" name="Line"/>
            <p:cNvSpPr/>
            <p:nvPr/>
          </p:nvSpPr>
          <p:spPr>
            <a:xfrm>
              <a:off x="4522941" y="3318933"/>
              <a:ext cx="501651" cy="9101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1549" y="15070"/>
                    <a:pt x="3099" y="8540"/>
                    <a:pt x="5833" y="4772"/>
                  </a:cubicBezTo>
                  <a:cubicBezTo>
                    <a:pt x="8567" y="1005"/>
                    <a:pt x="12486" y="0"/>
                    <a:pt x="15311" y="0"/>
                  </a:cubicBezTo>
                  <a:cubicBezTo>
                    <a:pt x="18137" y="0"/>
                    <a:pt x="19868" y="1005"/>
                    <a:pt x="21600" y="2009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007" name="Line"/>
            <p:cNvSpPr/>
            <p:nvPr/>
          </p:nvSpPr>
          <p:spPr>
            <a:xfrm>
              <a:off x="7564591" y="3801759"/>
              <a:ext cx="232452" cy="40485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70" h="21406" fill="norm" stroke="1" extrusionOk="0">
                  <a:moveTo>
                    <a:pt x="0" y="4800"/>
                  </a:moveTo>
                  <a:cubicBezTo>
                    <a:pt x="0" y="3905"/>
                    <a:pt x="0" y="3010"/>
                    <a:pt x="1168" y="2170"/>
                  </a:cubicBezTo>
                  <a:cubicBezTo>
                    <a:pt x="2335" y="1331"/>
                    <a:pt x="4670" y="548"/>
                    <a:pt x="7492" y="212"/>
                  </a:cubicBezTo>
                  <a:cubicBezTo>
                    <a:pt x="10314" y="-124"/>
                    <a:pt x="13622" y="-12"/>
                    <a:pt x="15762" y="212"/>
                  </a:cubicBezTo>
                  <a:cubicBezTo>
                    <a:pt x="17903" y="436"/>
                    <a:pt x="18876" y="771"/>
                    <a:pt x="18584" y="1891"/>
                  </a:cubicBezTo>
                  <a:cubicBezTo>
                    <a:pt x="18292" y="3010"/>
                    <a:pt x="16735" y="4912"/>
                    <a:pt x="14886" y="6255"/>
                  </a:cubicBezTo>
                  <a:cubicBezTo>
                    <a:pt x="13038" y="7598"/>
                    <a:pt x="10897" y="8382"/>
                    <a:pt x="9535" y="8997"/>
                  </a:cubicBezTo>
                  <a:cubicBezTo>
                    <a:pt x="8173" y="9613"/>
                    <a:pt x="7589" y="10060"/>
                    <a:pt x="7881" y="10284"/>
                  </a:cubicBezTo>
                  <a:cubicBezTo>
                    <a:pt x="8173" y="10508"/>
                    <a:pt x="9341" y="10508"/>
                    <a:pt x="11189" y="10788"/>
                  </a:cubicBezTo>
                  <a:cubicBezTo>
                    <a:pt x="13038" y="11068"/>
                    <a:pt x="15568" y="11627"/>
                    <a:pt x="17416" y="12243"/>
                  </a:cubicBezTo>
                  <a:cubicBezTo>
                    <a:pt x="19265" y="12858"/>
                    <a:pt x="20432" y="13530"/>
                    <a:pt x="21016" y="14257"/>
                  </a:cubicBezTo>
                  <a:cubicBezTo>
                    <a:pt x="21600" y="14985"/>
                    <a:pt x="21600" y="15768"/>
                    <a:pt x="19946" y="16831"/>
                  </a:cubicBezTo>
                  <a:cubicBezTo>
                    <a:pt x="18292" y="17895"/>
                    <a:pt x="14984" y="19238"/>
                    <a:pt x="12357" y="20077"/>
                  </a:cubicBezTo>
                  <a:cubicBezTo>
                    <a:pt x="9730" y="20916"/>
                    <a:pt x="7784" y="21252"/>
                    <a:pt x="6324" y="21364"/>
                  </a:cubicBezTo>
                  <a:cubicBezTo>
                    <a:pt x="4865" y="21476"/>
                    <a:pt x="3892" y="21364"/>
                    <a:pt x="3600" y="21028"/>
                  </a:cubicBezTo>
                  <a:cubicBezTo>
                    <a:pt x="3308" y="20693"/>
                    <a:pt x="3697" y="20133"/>
                    <a:pt x="4086" y="19573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008" name="Line"/>
            <p:cNvSpPr/>
            <p:nvPr/>
          </p:nvSpPr>
          <p:spPr>
            <a:xfrm>
              <a:off x="7856691" y="3981450"/>
              <a:ext cx="298451" cy="698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2145" y="17673"/>
                    <a:pt x="4289" y="13745"/>
                    <a:pt x="7889" y="10145"/>
                  </a:cubicBezTo>
                  <a:cubicBezTo>
                    <a:pt x="11489" y="6545"/>
                    <a:pt x="16545" y="3273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009" name="Line"/>
            <p:cNvSpPr/>
            <p:nvPr/>
          </p:nvSpPr>
          <p:spPr>
            <a:xfrm>
              <a:off x="8059891" y="3829050"/>
              <a:ext cx="50801" cy="3238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6200" y="1694"/>
                    <a:pt x="10800" y="3388"/>
                    <a:pt x="7650" y="6565"/>
                  </a:cubicBezTo>
                  <a:cubicBezTo>
                    <a:pt x="4500" y="9741"/>
                    <a:pt x="3600" y="14400"/>
                    <a:pt x="2700" y="17153"/>
                  </a:cubicBezTo>
                  <a:cubicBezTo>
                    <a:pt x="1800" y="19906"/>
                    <a:pt x="900" y="20753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010" name="Line"/>
            <p:cNvSpPr/>
            <p:nvPr/>
          </p:nvSpPr>
          <p:spPr>
            <a:xfrm>
              <a:off x="6732741" y="3924300"/>
              <a:ext cx="139701" cy="3175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4582" y="3168"/>
                    <a:pt x="9164" y="6336"/>
                    <a:pt x="12764" y="9936"/>
                  </a:cubicBezTo>
                  <a:cubicBezTo>
                    <a:pt x="16364" y="13536"/>
                    <a:pt x="18982" y="17568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011" name="Line"/>
            <p:cNvSpPr/>
            <p:nvPr/>
          </p:nvSpPr>
          <p:spPr>
            <a:xfrm>
              <a:off x="7075641" y="4025900"/>
              <a:ext cx="165101" cy="762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4431" y="16800"/>
                    <a:pt x="8862" y="12000"/>
                    <a:pt x="12462" y="8400"/>
                  </a:cubicBezTo>
                  <a:cubicBezTo>
                    <a:pt x="16062" y="4800"/>
                    <a:pt x="18831" y="24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012" name="Line"/>
            <p:cNvSpPr/>
            <p:nvPr/>
          </p:nvSpPr>
          <p:spPr>
            <a:xfrm>
              <a:off x="7158191" y="3968750"/>
              <a:ext cx="76201" cy="2476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600" y="3877"/>
                    <a:pt x="1200" y="7754"/>
                    <a:pt x="4800" y="11354"/>
                  </a:cubicBezTo>
                  <a:cubicBezTo>
                    <a:pt x="8400" y="14954"/>
                    <a:pt x="15000" y="18277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013" name="Line"/>
            <p:cNvSpPr/>
            <p:nvPr/>
          </p:nvSpPr>
          <p:spPr>
            <a:xfrm>
              <a:off x="8364691" y="3810943"/>
              <a:ext cx="181213" cy="30809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03" h="21534" fill="norm" stroke="1" extrusionOk="0">
                  <a:moveTo>
                    <a:pt x="0" y="3485"/>
                  </a:moveTo>
                  <a:cubicBezTo>
                    <a:pt x="0" y="2597"/>
                    <a:pt x="0" y="1709"/>
                    <a:pt x="1633" y="1044"/>
                  </a:cubicBezTo>
                  <a:cubicBezTo>
                    <a:pt x="3265" y="378"/>
                    <a:pt x="6530" y="-66"/>
                    <a:pt x="9419" y="8"/>
                  </a:cubicBezTo>
                  <a:cubicBezTo>
                    <a:pt x="12307" y="82"/>
                    <a:pt x="14819" y="674"/>
                    <a:pt x="16200" y="1339"/>
                  </a:cubicBezTo>
                  <a:cubicBezTo>
                    <a:pt x="17581" y="2005"/>
                    <a:pt x="17833" y="2745"/>
                    <a:pt x="17079" y="3781"/>
                  </a:cubicBezTo>
                  <a:cubicBezTo>
                    <a:pt x="16326" y="4816"/>
                    <a:pt x="14567" y="6148"/>
                    <a:pt x="12558" y="7331"/>
                  </a:cubicBezTo>
                  <a:cubicBezTo>
                    <a:pt x="10549" y="8515"/>
                    <a:pt x="8288" y="9550"/>
                    <a:pt x="8163" y="10290"/>
                  </a:cubicBezTo>
                  <a:cubicBezTo>
                    <a:pt x="8037" y="11030"/>
                    <a:pt x="10047" y="11474"/>
                    <a:pt x="12433" y="12361"/>
                  </a:cubicBezTo>
                  <a:cubicBezTo>
                    <a:pt x="14819" y="13249"/>
                    <a:pt x="17581" y="14581"/>
                    <a:pt x="19214" y="15616"/>
                  </a:cubicBezTo>
                  <a:cubicBezTo>
                    <a:pt x="20847" y="16652"/>
                    <a:pt x="21349" y="17392"/>
                    <a:pt x="21474" y="18131"/>
                  </a:cubicBezTo>
                  <a:cubicBezTo>
                    <a:pt x="21600" y="18871"/>
                    <a:pt x="21349" y="19611"/>
                    <a:pt x="19842" y="20276"/>
                  </a:cubicBezTo>
                  <a:cubicBezTo>
                    <a:pt x="18335" y="20942"/>
                    <a:pt x="15572" y="21534"/>
                    <a:pt x="13060" y="21534"/>
                  </a:cubicBezTo>
                  <a:cubicBezTo>
                    <a:pt x="10549" y="21534"/>
                    <a:pt x="8288" y="20942"/>
                    <a:pt x="6028" y="2035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014" name="Line"/>
            <p:cNvSpPr/>
            <p:nvPr/>
          </p:nvSpPr>
          <p:spPr>
            <a:xfrm>
              <a:off x="8667891" y="3937000"/>
              <a:ext cx="204801" cy="762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26" h="21600" fill="norm" stroke="1" extrusionOk="0">
                  <a:moveTo>
                    <a:pt x="167" y="21600"/>
                  </a:moveTo>
                  <a:cubicBezTo>
                    <a:pt x="-54" y="18600"/>
                    <a:pt x="-274" y="15600"/>
                    <a:pt x="1048" y="12600"/>
                  </a:cubicBezTo>
                  <a:cubicBezTo>
                    <a:pt x="2371" y="9600"/>
                    <a:pt x="5236" y="6600"/>
                    <a:pt x="8873" y="4500"/>
                  </a:cubicBezTo>
                  <a:cubicBezTo>
                    <a:pt x="12510" y="2400"/>
                    <a:pt x="16918" y="1200"/>
                    <a:pt x="21326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015" name="Line"/>
            <p:cNvSpPr/>
            <p:nvPr/>
          </p:nvSpPr>
          <p:spPr>
            <a:xfrm>
              <a:off x="8777911" y="3848100"/>
              <a:ext cx="69381" cy="2476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55" h="21600" fill="norm" stroke="1" extrusionOk="0">
                  <a:moveTo>
                    <a:pt x="21455" y="0"/>
                  </a:moveTo>
                  <a:cubicBezTo>
                    <a:pt x="14910" y="923"/>
                    <a:pt x="8364" y="1846"/>
                    <a:pt x="4764" y="3323"/>
                  </a:cubicBezTo>
                  <a:cubicBezTo>
                    <a:pt x="1164" y="4800"/>
                    <a:pt x="510" y="6831"/>
                    <a:pt x="182" y="9600"/>
                  </a:cubicBezTo>
                  <a:cubicBezTo>
                    <a:pt x="-145" y="12369"/>
                    <a:pt x="-145" y="15877"/>
                    <a:pt x="1164" y="18000"/>
                  </a:cubicBezTo>
                  <a:cubicBezTo>
                    <a:pt x="2473" y="20123"/>
                    <a:pt x="5091" y="20862"/>
                    <a:pt x="771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016" name="Line"/>
            <p:cNvSpPr/>
            <p:nvPr/>
          </p:nvSpPr>
          <p:spPr>
            <a:xfrm>
              <a:off x="8936191" y="3809694"/>
              <a:ext cx="336551" cy="31780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197" fill="norm" stroke="1" extrusionOk="0">
                  <a:moveTo>
                    <a:pt x="0" y="6373"/>
                  </a:moveTo>
                  <a:cubicBezTo>
                    <a:pt x="679" y="4397"/>
                    <a:pt x="1358" y="2421"/>
                    <a:pt x="2513" y="1221"/>
                  </a:cubicBezTo>
                  <a:cubicBezTo>
                    <a:pt x="3668" y="21"/>
                    <a:pt x="5298" y="-403"/>
                    <a:pt x="6657" y="444"/>
                  </a:cubicBezTo>
                  <a:cubicBezTo>
                    <a:pt x="8015" y="1291"/>
                    <a:pt x="9102" y="3409"/>
                    <a:pt x="9034" y="5809"/>
                  </a:cubicBezTo>
                  <a:cubicBezTo>
                    <a:pt x="8966" y="8209"/>
                    <a:pt x="7743" y="10891"/>
                    <a:pt x="6453" y="12797"/>
                  </a:cubicBezTo>
                  <a:cubicBezTo>
                    <a:pt x="5162" y="14703"/>
                    <a:pt x="3804" y="15832"/>
                    <a:pt x="2853" y="16679"/>
                  </a:cubicBezTo>
                  <a:cubicBezTo>
                    <a:pt x="1902" y="17526"/>
                    <a:pt x="1358" y="18091"/>
                    <a:pt x="1494" y="18444"/>
                  </a:cubicBezTo>
                  <a:cubicBezTo>
                    <a:pt x="1630" y="18797"/>
                    <a:pt x="2445" y="18938"/>
                    <a:pt x="5366" y="19150"/>
                  </a:cubicBezTo>
                  <a:cubicBezTo>
                    <a:pt x="8287" y="19362"/>
                    <a:pt x="13313" y="19644"/>
                    <a:pt x="16370" y="19997"/>
                  </a:cubicBezTo>
                  <a:cubicBezTo>
                    <a:pt x="19426" y="20350"/>
                    <a:pt x="20513" y="20773"/>
                    <a:pt x="21600" y="21197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017" name="Line"/>
            <p:cNvSpPr/>
            <p:nvPr/>
          </p:nvSpPr>
          <p:spPr>
            <a:xfrm>
              <a:off x="7329641" y="4375150"/>
              <a:ext cx="1530351" cy="1587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239" y="18432"/>
                    <a:pt x="478" y="15264"/>
                    <a:pt x="956" y="13536"/>
                  </a:cubicBezTo>
                  <a:cubicBezTo>
                    <a:pt x="1434" y="11808"/>
                    <a:pt x="2151" y="11520"/>
                    <a:pt x="3092" y="10800"/>
                  </a:cubicBezTo>
                  <a:cubicBezTo>
                    <a:pt x="4033" y="10080"/>
                    <a:pt x="5198" y="8928"/>
                    <a:pt x="6289" y="8064"/>
                  </a:cubicBezTo>
                  <a:cubicBezTo>
                    <a:pt x="7379" y="7200"/>
                    <a:pt x="8395" y="6624"/>
                    <a:pt x="9456" y="6048"/>
                  </a:cubicBezTo>
                  <a:cubicBezTo>
                    <a:pt x="10516" y="5472"/>
                    <a:pt x="11622" y="4896"/>
                    <a:pt x="12712" y="4320"/>
                  </a:cubicBezTo>
                  <a:cubicBezTo>
                    <a:pt x="13802" y="3744"/>
                    <a:pt x="14878" y="3168"/>
                    <a:pt x="16133" y="2736"/>
                  </a:cubicBezTo>
                  <a:cubicBezTo>
                    <a:pt x="17388" y="2304"/>
                    <a:pt x="18822" y="2016"/>
                    <a:pt x="19763" y="1584"/>
                  </a:cubicBezTo>
                  <a:cubicBezTo>
                    <a:pt x="20704" y="1152"/>
                    <a:pt x="21152" y="576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018" name="Line"/>
            <p:cNvSpPr/>
            <p:nvPr/>
          </p:nvSpPr>
          <p:spPr>
            <a:xfrm>
              <a:off x="8119218" y="4521200"/>
              <a:ext cx="255087" cy="3556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37" h="21600" fill="norm" stroke="1" extrusionOk="0">
                  <a:moveTo>
                    <a:pt x="10972" y="0"/>
                  </a:moveTo>
                  <a:cubicBezTo>
                    <a:pt x="8139" y="1157"/>
                    <a:pt x="5307" y="2314"/>
                    <a:pt x="3448" y="3536"/>
                  </a:cubicBezTo>
                  <a:cubicBezTo>
                    <a:pt x="1588" y="4757"/>
                    <a:pt x="703" y="6043"/>
                    <a:pt x="261" y="7007"/>
                  </a:cubicBezTo>
                  <a:cubicBezTo>
                    <a:pt x="-182" y="7971"/>
                    <a:pt x="-182" y="8614"/>
                    <a:pt x="1234" y="9129"/>
                  </a:cubicBezTo>
                  <a:cubicBezTo>
                    <a:pt x="2651" y="9643"/>
                    <a:pt x="5484" y="10029"/>
                    <a:pt x="8759" y="10093"/>
                  </a:cubicBezTo>
                  <a:cubicBezTo>
                    <a:pt x="12034" y="10157"/>
                    <a:pt x="15752" y="9900"/>
                    <a:pt x="18054" y="9707"/>
                  </a:cubicBezTo>
                  <a:cubicBezTo>
                    <a:pt x="20356" y="9514"/>
                    <a:pt x="21241" y="9386"/>
                    <a:pt x="21329" y="9579"/>
                  </a:cubicBezTo>
                  <a:cubicBezTo>
                    <a:pt x="21418" y="9771"/>
                    <a:pt x="20710" y="10286"/>
                    <a:pt x="19382" y="12021"/>
                  </a:cubicBezTo>
                  <a:cubicBezTo>
                    <a:pt x="18054" y="13757"/>
                    <a:pt x="16107" y="16714"/>
                    <a:pt x="15044" y="18514"/>
                  </a:cubicBezTo>
                  <a:cubicBezTo>
                    <a:pt x="13982" y="20314"/>
                    <a:pt x="13805" y="20957"/>
                    <a:pt x="13628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019" name="Line"/>
            <p:cNvSpPr/>
            <p:nvPr/>
          </p:nvSpPr>
          <p:spPr>
            <a:xfrm>
              <a:off x="9583891" y="4298950"/>
              <a:ext cx="260351" cy="381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4390" y="14400"/>
                    <a:pt x="8780" y="7200"/>
                    <a:pt x="12380" y="3600"/>
                  </a:cubicBezTo>
                  <a:cubicBezTo>
                    <a:pt x="15980" y="0"/>
                    <a:pt x="18790" y="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020" name="Line"/>
            <p:cNvSpPr/>
            <p:nvPr/>
          </p:nvSpPr>
          <p:spPr>
            <a:xfrm>
              <a:off x="9685491" y="4476750"/>
              <a:ext cx="241301" cy="254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021" name="Line"/>
            <p:cNvSpPr/>
            <p:nvPr/>
          </p:nvSpPr>
          <p:spPr>
            <a:xfrm>
              <a:off x="10254874" y="4016455"/>
              <a:ext cx="281154" cy="48569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11" h="21364" fill="norm" stroke="1" extrusionOk="0">
                  <a:moveTo>
                    <a:pt x="20955" y="3488"/>
                  </a:moveTo>
                  <a:cubicBezTo>
                    <a:pt x="21278" y="2930"/>
                    <a:pt x="21600" y="2371"/>
                    <a:pt x="21278" y="1905"/>
                  </a:cubicBezTo>
                  <a:cubicBezTo>
                    <a:pt x="20955" y="1440"/>
                    <a:pt x="19988" y="1067"/>
                    <a:pt x="17893" y="648"/>
                  </a:cubicBezTo>
                  <a:cubicBezTo>
                    <a:pt x="15797" y="230"/>
                    <a:pt x="12573" y="-236"/>
                    <a:pt x="9510" y="136"/>
                  </a:cubicBezTo>
                  <a:cubicBezTo>
                    <a:pt x="6448" y="509"/>
                    <a:pt x="3546" y="1719"/>
                    <a:pt x="1934" y="2557"/>
                  </a:cubicBezTo>
                  <a:cubicBezTo>
                    <a:pt x="322" y="3395"/>
                    <a:pt x="0" y="3861"/>
                    <a:pt x="0" y="4326"/>
                  </a:cubicBezTo>
                  <a:cubicBezTo>
                    <a:pt x="0" y="4792"/>
                    <a:pt x="322" y="5257"/>
                    <a:pt x="887" y="5490"/>
                  </a:cubicBezTo>
                  <a:cubicBezTo>
                    <a:pt x="1451" y="5723"/>
                    <a:pt x="2257" y="5723"/>
                    <a:pt x="3869" y="5490"/>
                  </a:cubicBezTo>
                  <a:cubicBezTo>
                    <a:pt x="5481" y="5257"/>
                    <a:pt x="7899" y="4792"/>
                    <a:pt x="9430" y="4419"/>
                  </a:cubicBezTo>
                  <a:cubicBezTo>
                    <a:pt x="10961" y="4047"/>
                    <a:pt x="11606" y="3767"/>
                    <a:pt x="12331" y="3581"/>
                  </a:cubicBezTo>
                  <a:cubicBezTo>
                    <a:pt x="13057" y="3395"/>
                    <a:pt x="13863" y="3302"/>
                    <a:pt x="14266" y="3628"/>
                  </a:cubicBezTo>
                  <a:cubicBezTo>
                    <a:pt x="14669" y="3954"/>
                    <a:pt x="14669" y="4698"/>
                    <a:pt x="14024" y="6654"/>
                  </a:cubicBezTo>
                  <a:cubicBezTo>
                    <a:pt x="13379" y="8609"/>
                    <a:pt x="12090" y="11774"/>
                    <a:pt x="11284" y="14428"/>
                  </a:cubicBezTo>
                  <a:cubicBezTo>
                    <a:pt x="10478" y="17081"/>
                    <a:pt x="10155" y="19223"/>
                    <a:pt x="9833" y="21364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022" name="Line"/>
            <p:cNvSpPr/>
            <p:nvPr/>
          </p:nvSpPr>
          <p:spPr>
            <a:xfrm>
              <a:off x="10142690" y="4533900"/>
              <a:ext cx="444501" cy="381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1029" y="16800"/>
                    <a:pt x="2057" y="12000"/>
                    <a:pt x="4217" y="7800"/>
                  </a:cubicBezTo>
                  <a:cubicBezTo>
                    <a:pt x="6377" y="3600"/>
                    <a:pt x="9669" y="0"/>
                    <a:pt x="12754" y="0"/>
                  </a:cubicBezTo>
                  <a:cubicBezTo>
                    <a:pt x="15840" y="0"/>
                    <a:pt x="18720" y="3600"/>
                    <a:pt x="21600" y="72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023" name="Line"/>
            <p:cNvSpPr/>
            <p:nvPr/>
          </p:nvSpPr>
          <p:spPr>
            <a:xfrm>
              <a:off x="10243756" y="4648200"/>
              <a:ext cx="221077" cy="4762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83" h="21600" fill="norm" stroke="1" extrusionOk="0">
                  <a:moveTo>
                    <a:pt x="4942" y="0"/>
                  </a:moveTo>
                  <a:cubicBezTo>
                    <a:pt x="3516" y="960"/>
                    <a:pt x="2090" y="1920"/>
                    <a:pt x="1173" y="3168"/>
                  </a:cubicBezTo>
                  <a:cubicBezTo>
                    <a:pt x="256" y="4416"/>
                    <a:pt x="-152" y="5952"/>
                    <a:pt x="52" y="6912"/>
                  </a:cubicBezTo>
                  <a:cubicBezTo>
                    <a:pt x="256" y="7872"/>
                    <a:pt x="1071" y="8256"/>
                    <a:pt x="3822" y="8016"/>
                  </a:cubicBezTo>
                  <a:cubicBezTo>
                    <a:pt x="6573" y="7776"/>
                    <a:pt x="11259" y="6912"/>
                    <a:pt x="14112" y="6384"/>
                  </a:cubicBezTo>
                  <a:cubicBezTo>
                    <a:pt x="16965" y="5856"/>
                    <a:pt x="17984" y="5664"/>
                    <a:pt x="19003" y="5520"/>
                  </a:cubicBezTo>
                  <a:cubicBezTo>
                    <a:pt x="20022" y="5376"/>
                    <a:pt x="21040" y="5280"/>
                    <a:pt x="21244" y="5568"/>
                  </a:cubicBezTo>
                  <a:cubicBezTo>
                    <a:pt x="21448" y="5856"/>
                    <a:pt x="20837" y="6528"/>
                    <a:pt x="19920" y="8304"/>
                  </a:cubicBezTo>
                  <a:cubicBezTo>
                    <a:pt x="19003" y="10080"/>
                    <a:pt x="17780" y="12960"/>
                    <a:pt x="17373" y="15360"/>
                  </a:cubicBezTo>
                  <a:cubicBezTo>
                    <a:pt x="16965" y="17760"/>
                    <a:pt x="17373" y="19680"/>
                    <a:pt x="1778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024" name="Line"/>
            <p:cNvSpPr/>
            <p:nvPr/>
          </p:nvSpPr>
          <p:spPr>
            <a:xfrm>
              <a:off x="8656791" y="5539316"/>
              <a:ext cx="285751" cy="1693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4800" y="10800"/>
                    <a:pt x="9600" y="0"/>
                    <a:pt x="13200" y="0"/>
                  </a:cubicBezTo>
                  <a:cubicBezTo>
                    <a:pt x="16800" y="0"/>
                    <a:pt x="19200" y="1080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025" name="Line"/>
            <p:cNvSpPr/>
            <p:nvPr/>
          </p:nvSpPr>
          <p:spPr>
            <a:xfrm>
              <a:off x="8701241" y="5708650"/>
              <a:ext cx="222251" cy="127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026" name="Line"/>
            <p:cNvSpPr/>
            <p:nvPr/>
          </p:nvSpPr>
          <p:spPr>
            <a:xfrm>
              <a:off x="9138265" y="5441779"/>
              <a:ext cx="217027" cy="25125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95" h="21190" fill="norm" stroke="1" extrusionOk="0">
                  <a:moveTo>
                    <a:pt x="1357" y="8583"/>
                  </a:moveTo>
                  <a:cubicBezTo>
                    <a:pt x="526" y="7512"/>
                    <a:pt x="-305" y="6440"/>
                    <a:pt x="110" y="5012"/>
                  </a:cubicBezTo>
                  <a:cubicBezTo>
                    <a:pt x="526" y="3584"/>
                    <a:pt x="2187" y="1799"/>
                    <a:pt x="4783" y="817"/>
                  </a:cubicBezTo>
                  <a:cubicBezTo>
                    <a:pt x="7380" y="-164"/>
                    <a:pt x="10910" y="-343"/>
                    <a:pt x="13403" y="728"/>
                  </a:cubicBezTo>
                  <a:cubicBezTo>
                    <a:pt x="15895" y="1799"/>
                    <a:pt x="17349" y="4120"/>
                    <a:pt x="16622" y="6619"/>
                  </a:cubicBezTo>
                  <a:cubicBezTo>
                    <a:pt x="15895" y="9118"/>
                    <a:pt x="12987" y="11796"/>
                    <a:pt x="10703" y="13759"/>
                  </a:cubicBezTo>
                  <a:cubicBezTo>
                    <a:pt x="8418" y="15723"/>
                    <a:pt x="6757" y="16973"/>
                    <a:pt x="5614" y="18044"/>
                  </a:cubicBezTo>
                  <a:cubicBezTo>
                    <a:pt x="4472" y="19115"/>
                    <a:pt x="3849" y="20007"/>
                    <a:pt x="4057" y="20543"/>
                  </a:cubicBezTo>
                  <a:cubicBezTo>
                    <a:pt x="4264" y="21078"/>
                    <a:pt x="5303" y="21257"/>
                    <a:pt x="8314" y="21168"/>
                  </a:cubicBezTo>
                  <a:cubicBezTo>
                    <a:pt x="11326" y="21078"/>
                    <a:pt x="16310" y="20721"/>
                    <a:pt x="21295" y="20364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027" name="Line"/>
            <p:cNvSpPr/>
            <p:nvPr/>
          </p:nvSpPr>
          <p:spPr>
            <a:xfrm>
              <a:off x="9466962" y="5573183"/>
              <a:ext cx="21680" cy="7831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112" h="21600" fill="norm" stroke="1" extrusionOk="0">
                  <a:moveTo>
                    <a:pt x="14221" y="5838"/>
                  </a:moveTo>
                  <a:cubicBezTo>
                    <a:pt x="10294" y="2919"/>
                    <a:pt x="6367" y="0"/>
                    <a:pt x="3421" y="0"/>
                  </a:cubicBezTo>
                  <a:cubicBezTo>
                    <a:pt x="476" y="0"/>
                    <a:pt x="-1488" y="2919"/>
                    <a:pt x="1457" y="7005"/>
                  </a:cubicBezTo>
                  <a:cubicBezTo>
                    <a:pt x="4403" y="11092"/>
                    <a:pt x="12257" y="16346"/>
                    <a:pt x="20112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028" name="Line"/>
            <p:cNvSpPr/>
            <p:nvPr/>
          </p:nvSpPr>
          <p:spPr>
            <a:xfrm>
              <a:off x="9574863" y="5371835"/>
              <a:ext cx="205879" cy="27222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38" h="21206" fill="norm" stroke="1" extrusionOk="0">
                  <a:moveTo>
                    <a:pt x="279" y="7441"/>
                  </a:moveTo>
                  <a:cubicBezTo>
                    <a:pt x="58" y="6286"/>
                    <a:pt x="-162" y="5132"/>
                    <a:pt x="169" y="3896"/>
                  </a:cubicBezTo>
                  <a:cubicBezTo>
                    <a:pt x="499" y="2659"/>
                    <a:pt x="1381" y="1340"/>
                    <a:pt x="2924" y="598"/>
                  </a:cubicBezTo>
                  <a:cubicBezTo>
                    <a:pt x="4467" y="-144"/>
                    <a:pt x="6671" y="-309"/>
                    <a:pt x="8654" y="763"/>
                  </a:cubicBezTo>
                  <a:cubicBezTo>
                    <a:pt x="10638" y="1835"/>
                    <a:pt x="12401" y="4143"/>
                    <a:pt x="11850" y="6946"/>
                  </a:cubicBezTo>
                  <a:cubicBezTo>
                    <a:pt x="11299" y="9749"/>
                    <a:pt x="8434" y="13047"/>
                    <a:pt x="6450" y="15025"/>
                  </a:cubicBezTo>
                  <a:cubicBezTo>
                    <a:pt x="4467" y="17004"/>
                    <a:pt x="3365" y="17664"/>
                    <a:pt x="2373" y="18488"/>
                  </a:cubicBezTo>
                  <a:cubicBezTo>
                    <a:pt x="1381" y="19312"/>
                    <a:pt x="499" y="20302"/>
                    <a:pt x="830" y="20796"/>
                  </a:cubicBezTo>
                  <a:cubicBezTo>
                    <a:pt x="1160" y="21291"/>
                    <a:pt x="2703" y="21291"/>
                    <a:pt x="6340" y="21044"/>
                  </a:cubicBezTo>
                  <a:cubicBezTo>
                    <a:pt x="9977" y="20796"/>
                    <a:pt x="15707" y="20302"/>
                    <a:pt x="21438" y="19807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029" name="Line"/>
            <p:cNvSpPr/>
            <p:nvPr/>
          </p:nvSpPr>
          <p:spPr>
            <a:xfrm>
              <a:off x="9882341" y="5368093"/>
              <a:ext cx="139701" cy="37700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374" fill="norm" stroke="1" extrusionOk="0">
                  <a:moveTo>
                    <a:pt x="21600" y="1667"/>
                  </a:moveTo>
                  <a:cubicBezTo>
                    <a:pt x="16036" y="947"/>
                    <a:pt x="10473" y="227"/>
                    <a:pt x="6873" y="47"/>
                  </a:cubicBezTo>
                  <a:cubicBezTo>
                    <a:pt x="3273" y="-133"/>
                    <a:pt x="1636" y="227"/>
                    <a:pt x="818" y="707"/>
                  </a:cubicBezTo>
                  <a:cubicBezTo>
                    <a:pt x="0" y="1187"/>
                    <a:pt x="0" y="1787"/>
                    <a:pt x="1964" y="3347"/>
                  </a:cubicBezTo>
                  <a:cubicBezTo>
                    <a:pt x="3927" y="4907"/>
                    <a:pt x="7855" y="7427"/>
                    <a:pt x="11127" y="9767"/>
                  </a:cubicBezTo>
                  <a:cubicBezTo>
                    <a:pt x="14400" y="12107"/>
                    <a:pt x="17018" y="14267"/>
                    <a:pt x="17836" y="15887"/>
                  </a:cubicBezTo>
                  <a:cubicBezTo>
                    <a:pt x="18655" y="17507"/>
                    <a:pt x="17673" y="18587"/>
                    <a:pt x="15709" y="19427"/>
                  </a:cubicBezTo>
                  <a:cubicBezTo>
                    <a:pt x="13745" y="20267"/>
                    <a:pt x="10800" y="20867"/>
                    <a:pt x="8509" y="21167"/>
                  </a:cubicBezTo>
                  <a:cubicBezTo>
                    <a:pt x="6218" y="21467"/>
                    <a:pt x="4582" y="21467"/>
                    <a:pt x="3273" y="20987"/>
                  </a:cubicBezTo>
                  <a:cubicBezTo>
                    <a:pt x="1964" y="20507"/>
                    <a:pt x="982" y="19547"/>
                    <a:pt x="0" y="18587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030" name="Line"/>
            <p:cNvSpPr/>
            <p:nvPr/>
          </p:nvSpPr>
          <p:spPr>
            <a:xfrm>
              <a:off x="9939491" y="5359875"/>
              <a:ext cx="254001" cy="5032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542" fill="norm" stroke="1" extrusionOk="0">
                  <a:moveTo>
                    <a:pt x="0" y="20542"/>
                  </a:moveTo>
                  <a:cubicBezTo>
                    <a:pt x="1800" y="14494"/>
                    <a:pt x="3600" y="8446"/>
                    <a:pt x="6210" y="4558"/>
                  </a:cubicBezTo>
                  <a:cubicBezTo>
                    <a:pt x="8820" y="670"/>
                    <a:pt x="12240" y="-1058"/>
                    <a:pt x="14940" y="670"/>
                  </a:cubicBezTo>
                  <a:cubicBezTo>
                    <a:pt x="17640" y="2398"/>
                    <a:pt x="19620" y="7582"/>
                    <a:pt x="21600" y="1276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031" name="Line"/>
            <p:cNvSpPr/>
            <p:nvPr/>
          </p:nvSpPr>
          <p:spPr>
            <a:xfrm>
              <a:off x="9317191" y="5847820"/>
              <a:ext cx="603251" cy="6403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077" fill="norm" stroke="1" extrusionOk="0">
                  <a:moveTo>
                    <a:pt x="0" y="21077"/>
                  </a:moveTo>
                  <a:cubicBezTo>
                    <a:pt x="76" y="17593"/>
                    <a:pt x="152" y="14109"/>
                    <a:pt x="379" y="11671"/>
                  </a:cubicBezTo>
                  <a:cubicBezTo>
                    <a:pt x="606" y="9232"/>
                    <a:pt x="985" y="7838"/>
                    <a:pt x="2312" y="5748"/>
                  </a:cubicBezTo>
                  <a:cubicBezTo>
                    <a:pt x="3638" y="3658"/>
                    <a:pt x="5912" y="871"/>
                    <a:pt x="8375" y="174"/>
                  </a:cubicBezTo>
                  <a:cubicBezTo>
                    <a:pt x="10838" y="-523"/>
                    <a:pt x="13491" y="871"/>
                    <a:pt x="15726" y="4354"/>
                  </a:cubicBezTo>
                  <a:cubicBezTo>
                    <a:pt x="17962" y="7838"/>
                    <a:pt x="19781" y="13412"/>
                    <a:pt x="21600" y="18987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032" name="Line"/>
            <p:cNvSpPr/>
            <p:nvPr/>
          </p:nvSpPr>
          <p:spPr>
            <a:xfrm>
              <a:off x="9340433" y="5922297"/>
              <a:ext cx="954659" cy="10385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53" h="21196" fill="norm" stroke="1" extrusionOk="0">
                  <a:moveTo>
                    <a:pt x="909" y="21196"/>
                  </a:moveTo>
                  <a:cubicBezTo>
                    <a:pt x="622" y="19900"/>
                    <a:pt x="335" y="18604"/>
                    <a:pt x="168" y="16876"/>
                  </a:cubicBezTo>
                  <a:cubicBezTo>
                    <a:pt x="1" y="15148"/>
                    <a:pt x="-47" y="12988"/>
                    <a:pt x="49" y="11692"/>
                  </a:cubicBezTo>
                  <a:cubicBezTo>
                    <a:pt x="144" y="10396"/>
                    <a:pt x="383" y="9964"/>
                    <a:pt x="1315" y="9100"/>
                  </a:cubicBezTo>
                  <a:cubicBezTo>
                    <a:pt x="2247" y="8236"/>
                    <a:pt x="3872" y="6940"/>
                    <a:pt x="5735" y="5212"/>
                  </a:cubicBezTo>
                  <a:cubicBezTo>
                    <a:pt x="7599" y="3484"/>
                    <a:pt x="9702" y="1324"/>
                    <a:pt x="11852" y="460"/>
                  </a:cubicBezTo>
                  <a:cubicBezTo>
                    <a:pt x="14003" y="-404"/>
                    <a:pt x="16201" y="28"/>
                    <a:pt x="17826" y="1108"/>
                  </a:cubicBezTo>
                  <a:cubicBezTo>
                    <a:pt x="19450" y="2188"/>
                    <a:pt x="20502" y="3916"/>
                    <a:pt x="21553" y="5644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</p:grpSp>
    </p:spTree>
  </p:cSld>
  <p:clrMapOvr>
    <a:masterClrMapping/>
  </p:clrMapOvr>
  <p:transition xmlns:p14="http://schemas.microsoft.com/office/powerpoint/2010/main" spd="med" advClick="1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13" name="Drawing"/>
          <p:cNvGrpSpPr/>
          <p:nvPr/>
        </p:nvGrpSpPr>
        <p:grpSpPr>
          <a:xfrm>
            <a:off x="423317" y="921697"/>
            <a:ext cx="12433546" cy="8678974"/>
            <a:chOff x="0" y="-12699"/>
            <a:chExt cx="12433544" cy="8678973"/>
          </a:xfrm>
        </p:grpSpPr>
        <p:sp>
          <p:nvSpPr>
            <p:cNvPr id="4035" name="Line"/>
            <p:cNvSpPr/>
            <p:nvPr/>
          </p:nvSpPr>
          <p:spPr>
            <a:xfrm>
              <a:off x="795704" y="1584435"/>
              <a:ext cx="247829" cy="65419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52" h="21535" fill="norm" stroke="1" extrusionOk="0">
                  <a:moveTo>
                    <a:pt x="21252" y="1115"/>
                  </a:moveTo>
                  <a:cubicBezTo>
                    <a:pt x="19618" y="557"/>
                    <a:pt x="17985" y="0"/>
                    <a:pt x="15262" y="0"/>
                  </a:cubicBezTo>
                  <a:cubicBezTo>
                    <a:pt x="12539" y="0"/>
                    <a:pt x="8728" y="557"/>
                    <a:pt x="5914" y="1289"/>
                  </a:cubicBezTo>
                  <a:cubicBezTo>
                    <a:pt x="3101" y="2021"/>
                    <a:pt x="1286" y="2926"/>
                    <a:pt x="469" y="3554"/>
                  </a:cubicBezTo>
                  <a:cubicBezTo>
                    <a:pt x="-348" y="4181"/>
                    <a:pt x="-166" y="4529"/>
                    <a:pt x="1558" y="5086"/>
                  </a:cubicBezTo>
                  <a:cubicBezTo>
                    <a:pt x="3282" y="5644"/>
                    <a:pt x="6549" y="6410"/>
                    <a:pt x="9000" y="7107"/>
                  </a:cubicBezTo>
                  <a:cubicBezTo>
                    <a:pt x="11450" y="7804"/>
                    <a:pt x="13084" y="8431"/>
                    <a:pt x="13447" y="9232"/>
                  </a:cubicBezTo>
                  <a:cubicBezTo>
                    <a:pt x="13810" y="10034"/>
                    <a:pt x="12902" y="11009"/>
                    <a:pt x="11360" y="11671"/>
                  </a:cubicBezTo>
                  <a:cubicBezTo>
                    <a:pt x="9817" y="12333"/>
                    <a:pt x="7639" y="12681"/>
                    <a:pt x="6005" y="12855"/>
                  </a:cubicBezTo>
                  <a:cubicBezTo>
                    <a:pt x="4371" y="13030"/>
                    <a:pt x="3282" y="13030"/>
                    <a:pt x="2465" y="12890"/>
                  </a:cubicBezTo>
                  <a:cubicBezTo>
                    <a:pt x="1649" y="12751"/>
                    <a:pt x="1104" y="12472"/>
                    <a:pt x="1195" y="12194"/>
                  </a:cubicBezTo>
                  <a:cubicBezTo>
                    <a:pt x="1286" y="11915"/>
                    <a:pt x="2012" y="11636"/>
                    <a:pt x="2738" y="11706"/>
                  </a:cubicBezTo>
                  <a:cubicBezTo>
                    <a:pt x="3464" y="11775"/>
                    <a:pt x="4190" y="12194"/>
                    <a:pt x="4281" y="13099"/>
                  </a:cubicBezTo>
                  <a:cubicBezTo>
                    <a:pt x="4371" y="14005"/>
                    <a:pt x="3827" y="15399"/>
                    <a:pt x="3101" y="16653"/>
                  </a:cubicBezTo>
                  <a:cubicBezTo>
                    <a:pt x="2375" y="17907"/>
                    <a:pt x="1467" y="19022"/>
                    <a:pt x="1013" y="19823"/>
                  </a:cubicBezTo>
                  <a:cubicBezTo>
                    <a:pt x="560" y="20625"/>
                    <a:pt x="560" y="21112"/>
                    <a:pt x="1649" y="21356"/>
                  </a:cubicBezTo>
                  <a:cubicBezTo>
                    <a:pt x="2738" y="21600"/>
                    <a:pt x="4916" y="21600"/>
                    <a:pt x="7003" y="21321"/>
                  </a:cubicBezTo>
                  <a:cubicBezTo>
                    <a:pt x="9091" y="21043"/>
                    <a:pt x="11087" y="20485"/>
                    <a:pt x="13084" y="1992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036" name="Line"/>
            <p:cNvSpPr/>
            <p:nvPr/>
          </p:nvSpPr>
          <p:spPr>
            <a:xfrm>
              <a:off x="1138782" y="1764352"/>
              <a:ext cx="247651" cy="3302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4615" y="3738"/>
                    <a:pt x="9231" y="7477"/>
                    <a:pt x="12831" y="11077"/>
                  </a:cubicBezTo>
                  <a:cubicBezTo>
                    <a:pt x="16431" y="14677"/>
                    <a:pt x="19015" y="18138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037" name="Line"/>
            <p:cNvSpPr/>
            <p:nvPr/>
          </p:nvSpPr>
          <p:spPr>
            <a:xfrm>
              <a:off x="1221332" y="1690482"/>
              <a:ext cx="215901" cy="40407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76" fill="norm" stroke="1" extrusionOk="0">
                  <a:moveTo>
                    <a:pt x="21600" y="551"/>
                  </a:moveTo>
                  <a:cubicBezTo>
                    <a:pt x="20753" y="214"/>
                    <a:pt x="19906" y="-124"/>
                    <a:pt x="18953" y="45"/>
                  </a:cubicBezTo>
                  <a:cubicBezTo>
                    <a:pt x="18000" y="214"/>
                    <a:pt x="16941" y="889"/>
                    <a:pt x="15247" y="2632"/>
                  </a:cubicBezTo>
                  <a:cubicBezTo>
                    <a:pt x="13553" y="4376"/>
                    <a:pt x="11224" y="7189"/>
                    <a:pt x="8576" y="10507"/>
                  </a:cubicBezTo>
                  <a:cubicBezTo>
                    <a:pt x="5929" y="13826"/>
                    <a:pt x="2965" y="17651"/>
                    <a:pt x="0" y="2147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038" name="Line"/>
            <p:cNvSpPr/>
            <p:nvPr/>
          </p:nvSpPr>
          <p:spPr>
            <a:xfrm>
              <a:off x="1475332" y="1961202"/>
              <a:ext cx="6351" cy="1651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039" name="Line"/>
            <p:cNvSpPr/>
            <p:nvPr/>
          </p:nvSpPr>
          <p:spPr>
            <a:xfrm>
              <a:off x="1646782" y="2043752"/>
              <a:ext cx="107951" cy="63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040" name="Line"/>
            <p:cNvSpPr/>
            <p:nvPr/>
          </p:nvSpPr>
          <p:spPr>
            <a:xfrm>
              <a:off x="2103982" y="2037402"/>
              <a:ext cx="88901" cy="63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041" name="Line"/>
            <p:cNvSpPr/>
            <p:nvPr/>
          </p:nvSpPr>
          <p:spPr>
            <a:xfrm>
              <a:off x="2396082" y="2043752"/>
              <a:ext cx="38101" cy="698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042" name="Line"/>
            <p:cNvSpPr/>
            <p:nvPr/>
          </p:nvSpPr>
          <p:spPr>
            <a:xfrm>
              <a:off x="2840582" y="1633023"/>
              <a:ext cx="311151" cy="39168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89" fill="norm" stroke="1" extrusionOk="0">
                  <a:moveTo>
                    <a:pt x="0" y="3024"/>
                  </a:moveTo>
                  <a:cubicBezTo>
                    <a:pt x="0" y="2444"/>
                    <a:pt x="0" y="1863"/>
                    <a:pt x="220" y="1341"/>
                  </a:cubicBezTo>
                  <a:cubicBezTo>
                    <a:pt x="441" y="818"/>
                    <a:pt x="882" y="354"/>
                    <a:pt x="1543" y="121"/>
                  </a:cubicBezTo>
                  <a:cubicBezTo>
                    <a:pt x="2204" y="-111"/>
                    <a:pt x="3086" y="-111"/>
                    <a:pt x="4922" y="1050"/>
                  </a:cubicBezTo>
                  <a:cubicBezTo>
                    <a:pt x="6759" y="2212"/>
                    <a:pt x="9551" y="4534"/>
                    <a:pt x="12049" y="7379"/>
                  </a:cubicBezTo>
                  <a:cubicBezTo>
                    <a:pt x="14547" y="10224"/>
                    <a:pt x="16751" y="13592"/>
                    <a:pt x="18294" y="16031"/>
                  </a:cubicBezTo>
                  <a:cubicBezTo>
                    <a:pt x="19837" y="18470"/>
                    <a:pt x="20718" y="19979"/>
                    <a:pt x="21600" y="21489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043" name="Line"/>
            <p:cNvSpPr/>
            <p:nvPr/>
          </p:nvSpPr>
          <p:spPr>
            <a:xfrm>
              <a:off x="2969973" y="1618302"/>
              <a:ext cx="156360" cy="4762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75" h="21600" fill="norm" stroke="1" extrusionOk="0">
                  <a:moveTo>
                    <a:pt x="21275" y="0"/>
                  </a:moveTo>
                  <a:cubicBezTo>
                    <a:pt x="18683" y="576"/>
                    <a:pt x="16091" y="1152"/>
                    <a:pt x="12779" y="3024"/>
                  </a:cubicBezTo>
                  <a:cubicBezTo>
                    <a:pt x="9467" y="4896"/>
                    <a:pt x="5435" y="8064"/>
                    <a:pt x="2987" y="10992"/>
                  </a:cubicBezTo>
                  <a:cubicBezTo>
                    <a:pt x="539" y="13920"/>
                    <a:pt x="-325" y="16608"/>
                    <a:pt x="107" y="18336"/>
                  </a:cubicBezTo>
                  <a:cubicBezTo>
                    <a:pt x="539" y="20064"/>
                    <a:pt x="2267" y="20832"/>
                    <a:pt x="3995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044" name="Line"/>
            <p:cNvSpPr/>
            <p:nvPr/>
          </p:nvSpPr>
          <p:spPr>
            <a:xfrm>
              <a:off x="3203540" y="1921972"/>
              <a:ext cx="138693" cy="13618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44" h="21057" fill="norm" stroke="1" extrusionOk="0">
                  <a:moveTo>
                    <a:pt x="6717" y="3121"/>
                  </a:moveTo>
                  <a:cubicBezTo>
                    <a:pt x="5408" y="8357"/>
                    <a:pt x="4099" y="13593"/>
                    <a:pt x="2953" y="16866"/>
                  </a:cubicBezTo>
                  <a:cubicBezTo>
                    <a:pt x="1808" y="20139"/>
                    <a:pt x="826" y="21448"/>
                    <a:pt x="335" y="20957"/>
                  </a:cubicBezTo>
                  <a:cubicBezTo>
                    <a:pt x="-156" y="20466"/>
                    <a:pt x="-156" y="18175"/>
                    <a:pt x="662" y="15066"/>
                  </a:cubicBezTo>
                  <a:cubicBezTo>
                    <a:pt x="1480" y="11957"/>
                    <a:pt x="3117" y="8030"/>
                    <a:pt x="5735" y="5084"/>
                  </a:cubicBezTo>
                  <a:cubicBezTo>
                    <a:pt x="8353" y="2139"/>
                    <a:pt x="11953" y="175"/>
                    <a:pt x="14408" y="12"/>
                  </a:cubicBezTo>
                  <a:cubicBezTo>
                    <a:pt x="16862" y="-152"/>
                    <a:pt x="18171" y="1484"/>
                    <a:pt x="19153" y="5084"/>
                  </a:cubicBezTo>
                  <a:cubicBezTo>
                    <a:pt x="20135" y="8684"/>
                    <a:pt x="20789" y="14248"/>
                    <a:pt x="21444" y="1981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045" name="Line"/>
            <p:cNvSpPr/>
            <p:nvPr/>
          </p:nvSpPr>
          <p:spPr>
            <a:xfrm>
              <a:off x="3405732" y="1488041"/>
              <a:ext cx="114481" cy="64461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41" h="21567" fill="norm" stroke="1" extrusionOk="0">
                  <a:moveTo>
                    <a:pt x="2356" y="2021"/>
                  </a:moveTo>
                  <a:cubicBezTo>
                    <a:pt x="2356" y="1596"/>
                    <a:pt x="2356" y="1171"/>
                    <a:pt x="2749" y="781"/>
                  </a:cubicBezTo>
                  <a:cubicBezTo>
                    <a:pt x="3142" y="392"/>
                    <a:pt x="3927" y="38"/>
                    <a:pt x="6284" y="2"/>
                  </a:cubicBezTo>
                  <a:cubicBezTo>
                    <a:pt x="8640" y="-33"/>
                    <a:pt x="12567" y="250"/>
                    <a:pt x="14335" y="1206"/>
                  </a:cubicBezTo>
                  <a:cubicBezTo>
                    <a:pt x="16102" y="2162"/>
                    <a:pt x="15709" y="3791"/>
                    <a:pt x="13942" y="5278"/>
                  </a:cubicBezTo>
                  <a:cubicBezTo>
                    <a:pt x="12175" y="6766"/>
                    <a:pt x="9033" y="8111"/>
                    <a:pt x="7462" y="8997"/>
                  </a:cubicBezTo>
                  <a:cubicBezTo>
                    <a:pt x="5891" y="9882"/>
                    <a:pt x="5891" y="10307"/>
                    <a:pt x="7462" y="10802"/>
                  </a:cubicBezTo>
                  <a:cubicBezTo>
                    <a:pt x="9033" y="11298"/>
                    <a:pt x="12175" y="11865"/>
                    <a:pt x="15316" y="12856"/>
                  </a:cubicBezTo>
                  <a:cubicBezTo>
                    <a:pt x="18458" y="13848"/>
                    <a:pt x="21600" y="15264"/>
                    <a:pt x="21207" y="16574"/>
                  </a:cubicBezTo>
                  <a:cubicBezTo>
                    <a:pt x="20815" y="17884"/>
                    <a:pt x="16887" y="19088"/>
                    <a:pt x="12764" y="19903"/>
                  </a:cubicBezTo>
                  <a:cubicBezTo>
                    <a:pt x="8640" y="20717"/>
                    <a:pt x="4320" y="21142"/>
                    <a:pt x="0" y="21567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046" name="Line"/>
            <p:cNvSpPr/>
            <p:nvPr/>
          </p:nvSpPr>
          <p:spPr>
            <a:xfrm>
              <a:off x="4332832" y="1808802"/>
              <a:ext cx="19614" cy="1968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015" h="21600" fill="norm" stroke="1" extrusionOk="0">
                  <a:moveTo>
                    <a:pt x="0" y="0"/>
                  </a:moveTo>
                  <a:cubicBezTo>
                    <a:pt x="8640" y="4413"/>
                    <a:pt x="17280" y="8826"/>
                    <a:pt x="19440" y="12426"/>
                  </a:cubicBezTo>
                  <a:cubicBezTo>
                    <a:pt x="21600" y="16026"/>
                    <a:pt x="17280" y="18813"/>
                    <a:pt x="1296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047" name="Line"/>
            <p:cNvSpPr/>
            <p:nvPr/>
          </p:nvSpPr>
          <p:spPr>
            <a:xfrm>
              <a:off x="4351882" y="1656402"/>
              <a:ext cx="38101" cy="254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048" name="Line"/>
            <p:cNvSpPr/>
            <p:nvPr/>
          </p:nvSpPr>
          <p:spPr>
            <a:xfrm>
              <a:off x="4472532" y="1777052"/>
              <a:ext cx="6351" cy="2349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049" name="Line"/>
            <p:cNvSpPr/>
            <p:nvPr/>
          </p:nvSpPr>
          <p:spPr>
            <a:xfrm>
              <a:off x="4478882" y="1707202"/>
              <a:ext cx="31751" cy="317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050" name="Line"/>
            <p:cNvSpPr/>
            <p:nvPr/>
          </p:nvSpPr>
          <p:spPr>
            <a:xfrm>
              <a:off x="4578403" y="1433894"/>
              <a:ext cx="198930" cy="57932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69" h="21420" fill="norm" stroke="1" extrusionOk="0">
                  <a:moveTo>
                    <a:pt x="15912" y="13392"/>
                  </a:moveTo>
                  <a:cubicBezTo>
                    <a:pt x="14775" y="12922"/>
                    <a:pt x="13638" y="12453"/>
                    <a:pt x="11933" y="12257"/>
                  </a:cubicBezTo>
                  <a:cubicBezTo>
                    <a:pt x="10228" y="12061"/>
                    <a:pt x="7954" y="12140"/>
                    <a:pt x="5908" y="12883"/>
                  </a:cubicBezTo>
                  <a:cubicBezTo>
                    <a:pt x="3862" y="13627"/>
                    <a:pt x="2043" y="15035"/>
                    <a:pt x="1020" y="16366"/>
                  </a:cubicBezTo>
                  <a:cubicBezTo>
                    <a:pt x="-4" y="17696"/>
                    <a:pt x="-231" y="18948"/>
                    <a:pt x="224" y="19809"/>
                  </a:cubicBezTo>
                  <a:cubicBezTo>
                    <a:pt x="678" y="20670"/>
                    <a:pt x="1815" y="21140"/>
                    <a:pt x="3066" y="21335"/>
                  </a:cubicBezTo>
                  <a:cubicBezTo>
                    <a:pt x="4316" y="21531"/>
                    <a:pt x="5681" y="21453"/>
                    <a:pt x="7727" y="20357"/>
                  </a:cubicBezTo>
                  <a:cubicBezTo>
                    <a:pt x="9773" y="19261"/>
                    <a:pt x="12502" y="17148"/>
                    <a:pt x="14434" y="14801"/>
                  </a:cubicBezTo>
                  <a:cubicBezTo>
                    <a:pt x="16367" y="12453"/>
                    <a:pt x="17504" y="9870"/>
                    <a:pt x="18072" y="7483"/>
                  </a:cubicBezTo>
                  <a:cubicBezTo>
                    <a:pt x="18641" y="5096"/>
                    <a:pt x="18641" y="2905"/>
                    <a:pt x="18641" y="1614"/>
                  </a:cubicBezTo>
                  <a:cubicBezTo>
                    <a:pt x="18641" y="322"/>
                    <a:pt x="18641" y="-69"/>
                    <a:pt x="18300" y="9"/>
                  </a:cubicBezTo>
                  <a:cubicBezTo>
                    <a:pt x="17958" y="88"/>
                    <a:pt x="17276" y="635"/>
                    <a:pt x="16822" y="2396"/>
                  </a:cubicBezTo>
                  <a:cubicBezTo>
                    <a:pt x="16367" y="4157"/>
                    <a:pt x="16140" y="7131"/>
                    <a:pt x="16708" y="9988"/>
                  </a:cubicBezTo>
                  <a:cubicBezTo>
                    <a:pt x="17276" y="12844"/>
                    <a:pt x="18641" y="15583"/>
                    <a:pt x="19550" y="17070"/>
                  </a:cubicBezTo>
                  <a:cubicBezTo>
                    <a:pt x="20460" y="18557"/>
                    <a:pt x="20914" y="18792"/>
                    <a:pt x="21369" y="19027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051" name="Line"/>
            <p:cNvSpPr/>
            <p:nvPr/>
          </p:nvSpPr>
          <p:spPr>
            <a:xfrm>
              <a:off x="2758032" y="3180402"/>
              <a:ext cx="412751" cy="5080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1551" y="18900"/>
                    <a:pt x="3102" y="16200"/>
                    <a:pt x="4320" y="13500"/>
                  </a:cubicBezTo>
                  <a:cubicBezTo>
                    <a:pt x="5538" y="10800"/>
                    <a:pt x="6425" y="8100"/>
                    <a:pt x="6868" y="6210"/>
                  </a:cubicBezTo>
                  <a:cubicBezTo>
                    <a:pt x="7311" y="4320"/>
                    <a:pt x="7311" y="3240"/>
                    <a:pt x="7311" y="2475"/>
                  </a:cubicBezTo>
                  <a:cubicBezTo>
                    <a:pt x="7311" y="1710"/>
                    <a:pt x="7311" y="1260"/>
                    <a:pt x="7200" y="1305"/>
                  </a:cubicBezTo>
                  <a:cubicBezTo>
                    <a:pt x="7089" y="1350"/>
                    <a:pt x="6868" y="1890"/>
                    <a:pt x="6702" y="3465"/>
                  </a:cubicBezTo>
                  <a:cubicBezTo>
                    <a:pt x="6535" y="5040"/>
                    <a:pt x="6425" y="7650"/>
                    <a:pt x="6646" y="9855"/>
                  </a:cubicBezTo>
                  <a:cubicBezTo>
                    <a:pt x="6868" y="12060"/>
                    <a:pt x="7422" y="13860"/>
                    <a:pt x="7920" y="14940"/>
                  </a:cubicBezTo>
                  <a:cubicBezTo>
                    <a:pt x="8418" y="16020"/>
                    <a:pt x="8862" y="16380"/>
                    <a:pt x="9360" y="16560"/>
                  </a:cubicBezTo>
                  <a:cubicBezTo>
                    <a:pt x="9858" y="16740"/>
                    <a:pt x="10412" y="16740"/>
                    <a:pt x="10855" y="16515"/>
                  </a:cubicBezTo>
                  <a:cubicBezTo>
                    <a:pt x="11298" y="16290"/>
                    <a:pt x="11631" y="15840"/>
                    <a:pt x="12572" y="14040"/>
                  </a:cubicBezTo>
                  <a:cubicBezTo>
                    <a:pt x="13514" y="12240"/>
                    <a:pt x="15065" y="9090"/>
                    <a:pt x="16062" y="6705"/>
                  </a:cubicBezTo>
                  <a:cubicBezTo>
                    <a:pt x="17058" y="4320"/>
                    <a:pt x="17502" y="2700"/>
                    <a:pt x="17668" y="1620"/>
                  </a:cubicBezTo>
                  <a:cubicBezTo>
                    <a:pt x="17834" y="540"/>
                    <a:pt x="17723" y="0"/>
                    <a:pt x="17557" y="0"/>
                  </a:cubicBezTo>
                  <a:cubicBezTo>
                    <a:pt x="17391" y="0"/>
                    <a:pt x="17169" y="540"/>
                    <a:pt x="17169" y="2295"/>
                  </a:cubicBezTo>
                  <a:cubicBezTo>
                    <a:pt x="17169" y="4050"/>
                    <a:pt x="17391" y="7020"/>
                    <a:pt x="17834" y="9090"/>
                  </a:cubicBezTo>
                  <a:cubicBezTo>
                    <a:pt x="18277" y="11160"/>
                    <a:pt x="18942" y="12330"/>
                    <a:pt x="19551" y="13005"/>
                  </a:cubicBezTo>
                  <a:cubicBezTo>
                    <a:pt x="20160" y="13680"/>
                    <a:pt x="20714" y="13860"/>
                    <a:pt x="21046" y="13680"/>
                  </a:cubicBezTo>
                  <a:cubicBezTo>
                    <a:pt x="21378" y="13500"/>
                    <a:pt x="21489" y="12960"/>
                    <a:pt x="21600" y="1242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052" name="Line"/>
            <p:cNvSpPr/>
            <p:nvPr/>
          </p:nvSpPr>
          <p:spPr>
            <a:xfrm>
              <a:off x="2897169" y="2893301"/>
              <a:ext cx="152964" cy="19185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83" h="20183" fill="norm" stroke="1" extrusionOk="0">
                  <a:moveTo>
                    <a:pt x="3630" y="14171"/>
                  </a:moveTo>
                  <a:cubicBezTo>
                    <a:pt x="3334" y="13058"/>
                    <a:pt x="3038" y="11944"/>
                    <a:pt x="2594" y="11944"/>
                  </a:cubicBezTo>
                  <a:cubicBezTo>
                    <a:pt x="2150" y="11944"/>
                    <a:pt x="1558" y="13058"/>
                    <a:pt x="967" y="15396"/>
                  </a:cubicBezTo>
                  <a:cubicBezTo>
                    <a:pt x="375" y="17734"/>
                    <a:pt x="-217" y="21297"/>
                    <a:pt x="79" y="19516"/>
                  </a:cubicBezTo>
                  <a:cubicBezTo>
                    <a:pt x="375" y="17734"/>
                    <a:pt x="1558" y="10608"/>
                    <a:pt x="2742" y="6489"/>
                  </a:cubicBezTo>
                  <a:cubicBezTo>
                    <a:pt x="3925" y="2369"/>
                    <a:pt x="5109" y="1256"/>
                    <a:pt x="6441" y="588"/>
                  </a:cubicBezTo>
                  <a:cubicBezTo>
                    <a:pt x="7772" y="-80"/>
                    <a:pt x="9251" y="-303"/>
                    <a:pt x="10879" y="588"/>
                  </a:cubicBezTo>
                  <a:cubicBezTo>
                    <a:pt x="12506" y="1478"/>
                    <a:pt x="14282" y="3483"/>
                    <a:pt x="16057" y="6934"/>
                  </a:cubicBezTo>
                  <a:cubicBezTo>
                    <a:pt x="17832" y="10386"/>
                    <a:pt x="19608" y="15285"/>
                    <a:pt x="21383" y="20184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053" name="Line"/>
            <p:cNvSpPr/>
            <p:nvPr/>
          </p:nvSpPr>
          <p:spPr>
            <a:xfrm>
              <a:off x="3386682" y="3301052"/>
              <a:ext cx="171451" cy="254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054" name="Line"/>
            <p:cNvSpPr/>
            <p:nvPr/>
          </p:nvSpPr>
          <p:spPr>
            <a:xfrm>
              <a:off x="3424782" y="3478852"/>
              <a:ext cx="196851" cy="1"/>
            </a:xfrm>
            <a:prstGeom prst="ellipse">
              <a:avLst/>
            </a:pr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055" name="Line"/>
            <p:cNvSpPr/>
            <p:nvPr/>
          </p:nvSpPr>
          <p:spPr>
            <a:xfrm>
              <a:off x="4398041" y="2873485"/>
              <a:ext cx="284042" cy="35653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71" h="21529" fill="norm" stroke="1" extrusionOk="0">
                  <a:moveTo>
                    <a:pt x="18591" y="1278"/>
                  </a:moveTo>
                  <a:cubicBezTo>
                    <a:pt x="19391" y="639"/>
                    <a:pt x="20191" y="0"/>
                    <a:pt x="20111" y="0"/>
                  </a:cubicBezTo>
                  <a:cubicBezTo>
                    <a:pt x="20031" y="0"/>
                    <a:pt x="19071" y="639"/>
                    <a:pt x="16111" y="2173"/>
                  </a:cubicBezTo>
                  <a:cubicBezTo>
                    <a:pt x="13151" y="3707"/>
                    <a:pt x="8191" y="6135"/>
                    <a:pt x="5471" y="7605"/>
                  </a:cubicBezTo>
                  <a:cubicBezTo>
                    <a:pt x="2751" y="9075"/>
                    <a:pt x="2271" y="9586"/>
                    <a:pt x="1871" y="10161"/>
                  </a:cubicBezTo>
                  <a:cubicBezTo>
                    <a:pt x="1471" y="10736"/>
                    <a:pt x="1151" y="11375"/>
                    <a:pt x="1471" y="11822"/>
                  </a:cubicBezTo>
                  <a:cubicBezTo>
                    <a:pt x="1791" y="12270"/>
                    <a:pt x="2751" y="12525"/>
                    <a:pt x="4511" y="12653"/>
                  </a:cubicBezTo>
                  <a:cubicBezTo>
                    <a:pt x="6271" y="12781"/>
                    <a:pt x="8831" y="12781"/>
                    <a:pt x="10511" y="12845"/>
                  </a:cubicBezTo>
                  <a:cubicBezTo>
                    <a:pt x="12191" y="12909"/>
                    <a:pt x="12991" y="13037"/>
                    <a:pt x="13151" y="13484"/>
                  </a:cubicBezTo>
                  <a:cubicBezTo>
                    <a:pt x="13311" y="13931"/>
                    <a:pt x="12831" y="14698"/>
                    <a:pt x="11151" y="15657"/>
                  </a:cubicBezTo>
                  <a:cubicBezTo>
                    <a:pt x="9471" y="16615"/>
                    <a:pt x="6591" y="17766"/>
                    <a:pt x="4671" y="18533"/>
                  </a:cubicBezTo>
                  <a:cubicBezTo>
                    <a:pt x="2751" y="19299"/>
                    <a:pt x="1791" y="19683"/>
                    <a:pt x="1071" y="20130"/>
                  </a:cubicBezTo>
                  <a:cubicBezTo>
                    <a:pt x="351" y="20578"/>
                    <a:pt x="-129" y="21089"/>
                    <a:pt x="31" y="21344"/>
                  </a:cubicBezTo>
                  <a:cubicBezTo>
                    <a:pt x="191" y="21600"/>
                    <a:pt x="991" y="21600"/>
                    <a:pt x="3791" y="21280"/>
                  </a:cubicBezTo>
                  <a:cubicBezTo>
                    <a:pt x="6591" y="20961"/>
                    <a:pt x="11391" y="20322"/>
                    <a:pt x="14671" y="19875"/>
                  </a:cubicBezTo>
                  <a:cubicBezTo>
                    <a:pt x="17951" y="19427"/>
                    <a:pt x="19711" y="19172"/>
                    <a:pt x="21471" y="1891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056" name="Line"/>
            <p:cNvSpPr/>
            <p:nvPr/>
          </p:nvSpPr>
          <p:spPr>
            <a:xfrm>
              <a:off x="4847182" y="2939102"/>
              <a:ext cx="146051" cy="2540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939" y="1800"/>
                    <a:pt x="1878" y="3600"/>
                    <a:pt x="5009" y="6750"/>
                  </a:cubicBezTo>
                  <a:cubicBezTo>
                    <a:pt x="8139" y="9900"/>
                    <a:pt x="13461" y="14400"/>
                    <a:pt x="16435" y="17100"/>
                  </a:cubicBezTo>
                  <a:cubicBezTo>
                    <a:pt x="19409" y="19800"/>
                    <a:pt x="20035" y="20700"/>
                    <a:pt x="20504" y="21150"/>
                  </a:cubicBezTo>
                  <a:cubicBezTo>
                    <a:pt x="20974" y="21600"/>
                    <a:pt x="21287" y="2160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057" name="Line"/>
            <p:cNvSpPr/>
            <p:nvPr/>
          </p:nvSpPr>
          <p:spPr>
            <a:xfrm>
              <a:off x="4819504" y="2931011"/>
              <a:ext cx="211829" cy="33194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93" h="21439" fill="norm" stroke="1" extrusionOk="0">
                  <a:moveTo>
                    <a:pt x="21193" y="933"/>
                  </a:moveTo>
                  <a:cubicBezTo>
                    <a:pt x="20558" y="386"/>
                    <a:pt x="19922" y="-161"/>
                    <a:pt x="18864" y="44"/>
                  </a:cubicBezTo>
                  <a:cubicBezTo>
                    <a:pt x="17805" y="249"/>
                    <a:pt x="16322" y="1206"/>
                    <a:pt x="13993" y="3325"/>
                  </a:cubicBezTo>
                  <a:cubicBezTo>
                    <a:pt x="11664" y="5444"/>
                    <a:pt x="8487" y="8725"/>
                    <a:pt x="5840" y="11664"/>
                  </a:cubicBezTo>
                  <a:cubicBezTo>
                    <a:pt x="3193" y="14604"/>
                    <a:pt x="1075" y="17201"/>
                    <a:pt x="334" y="18773"/>
                  </a:cubicBezTo>
                  <a:cubicBezTo>
                    <a:pt x="-407" y="20345"/>
                    <a:pt x="228" y="20892"/>
                    <a:pt x="864" y="21439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058" name="Line"/>
            <p:cNvSpPr/>
            <p:nvPr/>
          </p:nvSpPr>
          <p:spPr>
            <a:xfrm>
              <a:off x="5069432" y="3116902"/>
              <a:ext cx="6351" cy="1143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059" name="Line"/>
            <p:cNvSpPr/>
            <p:nvPr/>
          </p:nvSpPr>
          <p:spPr>
            <a:xfrm>
              <a:off x="5075782" y="2992987"/>
              <a:ext cx="63501" cy="5658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622" fill="norm" stroke="1" extrusionOk="0">
                  <a:moveTo>
                    <a:pt x="17280" y="5818"/>
                  </a:moveTo>
                  <a:cubicBezTo>
                    <a:pt x="15120" y="2733"/>
                    <a:pt x="12960" y="-353"/>
                    <a:pt x="11160" y="33"/>
                  </a:cubicBezTo>
                  <a:cubicBezTo>
                    <a:pt x="9360" y="418"/>
                    <a:pt x="7920" y="4276"/>
                    <a:pt x="7200" y="8133"/>
                  </a:cubicBezTo>
                  <a:cubicBezTo>
                    <a:pt x="6480" y="11990"/>
                    <a:pt x="6480" y="15847"/>
                    <a:pt x="8280" y="18161"/>
                  </a:cubicBezTo>
                  <a:cubicBezTo>
                    <a:pt x="10080" y="20476"/>
                    <a:pt x="13680" y="21247"/>
                    <a:pt x="16560" y="20090"/>
                  </a:cubicBezTo>
                  <a:cubicBezTo>
                    <a:pt x="19440" y="18933"/>
                    <a:pt x="21600" y="15847"/>
                    <a:pt x="21600" y="12761"/>
                  </a:cubicBezTo>
                  <a:cubicBezTo>
                    <a:pt x="21600" y="9676"/>
                    <a:pt x="19440" y="6590"/>
                    <a:pt x="15480" y="5818"/>
                  </a:cubicBezTo>
                  <a:cubicBezTo>
                    <a:pt x="11520" y="5047"/>
                    <a:pt x="5760" y="6590"/>
                    <a:pt x="0" y="8133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060" name="Line"/>
            <p:cNvSpPr/>
            <p:nvPr/>
          </p:nvSpPr>
          <p:spPr>
            <a:xfrm>
              <a:off x="4307432" y="3322219"/>
              <a:ext cx="781051" cy="6773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2166" y="18900"/>
                    <a:pt x="4332" y="16200"/>
                    <a:pt x="6673" y="12825"/>
                  </a:cubicBezTo>
                  <a:cubicBezTo>
                    <a:pt x="9015" y="9450"/>
                    <a:pt x="11532" y="5400"/>
                    <a:pt x="13844" y="3037"/>
                  </a:cubicBezTo>
                  <a:cubicBezTo>
                    <a:pt x="16156" y="675"/>
                    <a:pt x="18263" y="0"/>
                    <a:pt x="19493" y="0"/>
                  </a:cubicBezTo>
                  <a:cubicBezTo>
                    <a:pt x="20722" y="0"/>
                    <a:pt x="21073" y="675"/>
                    <a:pt x="21278" y="2700"/>
                  </a:cubicBezTo>
                  <a:cubicBezTo>
                    <a:pt x="21483" y="4725"/>
                    <a:pt x="21541" y="8100"/>
                    <a:pt x="21600" y="1147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061" name="Line"/>
            <p:cNvSpPr/>
            <p:nvPr/>
          </p:nvSpPr>
          <p:spPr>
            <a:xfrm>
              <a:off x="4650758" y="3481989"/>
              <a:ext cx="228674" cy="25834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09" h="21434" fill="norm" stroke="1" extrusionOk="0">
                  <a:moveTo>
                    <a:pt x="1743" y="8695"/>
                  </a:moveTo>
                  <a:cubicBezTo>
                    <a:pt x="1149" y="11505"/>
                    <a:pt x="554" y="14315"/>
                    <a:pt x="257" y="16159"/>
                  </a:cubicBezTo>
                  <a:cubicBezTo>
                    <a:pt x="-40" y="18003"/>
                    <a:pt x="-40" y="18881"/>
                    <a:pt x="59" y="19759"/>
                  </a:cubicBezTo>
                  <a:cubicBezTo>
                    <a:pt x="158" y="20637"/>
                    <a:pt x="356" y="21515"/>
                    <a:pt x="554" y="21427"/>
                  </a:cubicBezTo>
                  <a:cubicBezTo>
                    <a:pt x="753" y="21339"/>
                    <a:pt x="951" y="20286"/>
                    <a:pt x="1843" y="17213"/>
                  </a:cubicBezTo>
                  <a:cubicBezTo>
                    <a:pt x="2734" y="14139"/>
                    <a:pt x="4320" y="9047"/>
                    <a:pt x="6103" y="5535"/>
                  </a:cubicBezTo>
                  <a:cubicBezTo>
                    <a:pt x="7887" y="2022"/>
                    <a:pt x="9868" y="91"/>
                    <a:pt x="12345" y="3"/>
                  </a:cubicBezTo>
                  <a:cubicBezTo>
                    <a:pt x="14822" y="-85"/>
                    <a:pt x="17795" y="1671"/>
                    <a:pt x="19479" y="4393"/>
                  </a:cubicBezTo>
                  <a:cubicBezTo>
                    <a:pt x="21164" y="7115"/>
                    <a:pt x="21560" y="10803"/>
                    <a:pt x="21362" y="13174"/>
                  </a:cubicBezTo>
                  <a:cubicBezTo>
                    <a:pt x="21164" y="15544"/>
                    <a:pt x="20371" y="16598"/>
                    <a:pt x="19578" y="1765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062" name="Line"/>
            <p:cNvSpPr/>
            <p:nvPr/>
          </p:nvSpPr>
          <p:spPr>
            <a:xfrm>
              <a:off x="6123532" y="3313752"/>
              <a:ext cx="228601" cy="980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015" fill="norm" stroke="1" extrusionOk="0">
                  <a:moveTo>
                    <a:pt x="0" y="12960"/>
                  </a:moveTo>
                  <a:cubicBezTo>
                    <a:pt x="2400" y="17280"/>
                    <a:pt x="4800" y="21600"/>
                    <a:pt x="8400" y="19440"/>
                  </a:cubicBezTo>
                  <a:cubicBezTo>
                    <a:pt x="12000" y="17280"/>
                    <a:pt x="16800" y="864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063" name="Line"/>
            <p:cNvSpPr/>
            <p:nvPr/>
          </p:nvSpPr>
          <p:spPr>
            <a:xfrm>
              <a:off x="6147803" y="3415352"/>
              <a:ext cx="185280" cy="1825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86" h="20700" fill="norm" stroke="1" extrusionOk="0">
                  <a:moveTo>
                    <a:pt x="3077" y="0"/>
                  </a:moveTo>
                  <a:cubicBezTo>
                    <a:pt x="1604" y="7200"/>
                    <a:pt x="131" y="14400"/>
                    <a:pt x="9" y="18000"/>
                  </a:cubicBezTo>
                  <a:cubicBezTo>
                    <a:pt x="-114" y="21600"/>
                    <a:pt x="1113" y="21600"/>
                    <a:pt x="4918" y="18000"/>
                  </a:cubicBezTo>
                  <a:cubicBezTo>
                    <a:pt x="8722" y="14400"/>
                    <a:pt x="15104" y="7200"/>
                    <a:pt x="21486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064" name="Line"/>
            <p:cNvSpPr/>
            <p:nvPr/>
          </p:nvSpPr>
          <p:spPr>
            <a:xfrm>
              <a:off x="6885532" y="3082994"/>
              <a:ext cx="330201" cy="42760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96" fill="norm" stroke="1" extrusionOk="0">
                  <a:moveTo>
                    <a:pt x="0" y="2024"/>
                  </a:moveTo>
                  <a:cubicBezTo>
                    <a:pt x="0" y="1386"/>
                    <a:pt x="0" y="747"/>
                    <a:pt x="346" y="375"/>
                  </a:cubicBezTo>
                  <a:cubicBezTo>
                    <a:pt x="692" y="2"/>
                    <a:pt x="1385" y="-104"/>
                    <a:pt x="1938" y="109"/>
                  </a:cubicBezTo>
                  <a:cubicBezTo>
                    <a:pt x="2492" y="322"/>
                    <a:pt x="2908" y="854"/>
                    <a:pt x="4362" y="2503"/>
                  </a:cubicBezTo>
                  <a:cubicBezTo>
                    <a:pt x="5815" y="4152"/>
                    <a:pt x="8308" y="6919"/>
                    <a:pt x="11077" y="9951"/>
                  </a:cubicBezTo>
                  <a:cubicBezTo>
                    <a:pt x="13846" y="12984"/>
                    <a:pt x="16892" y="16282"/>
                    <a:pt x="18692" y="18251"/>
                  </a:cubicBezTo>
                  <a:cubicBezTo>
                    <a:pt x="20492" y="20219"/>
                    <a:pt x="21046" y="20858"/>
                    <a:pt x="21600" y="2149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065" name="Line"/>
            <p:cNvSpPr/>
            <p:nvPr/>
          </p:nvSpPr>
          <p:spPr>
            <a:xfrm>
              <a:off x="6997951" y="3034352"/>
              <a:ext cx="198732" cy="50588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47" h="21600" fill="norm" stroke="1" extrusionOk="0">
                  <a:moveTo>
                    <a:pt x="21347" y="0"/>
                  </a:moveTo>
                  <a:cubicBezTo>
                    <a:pt x="18391" y="2711"/>
                    <a:pt x="15435" y="5423"/>
                    <a:pt x="12593" y="8089"/>
                  </a:cubicBezTo>
                  <a:cubicBezTo>
                    <a:pt x="9751" y="10755"/>
                    <a:pt x="7023" y="13376"/>
                    <a:pt x="4976" y="15409"/>
                  </a:cubicBezTo>
                  <a:cubicBezTo>
                    <a:pt x="2930" y="17443"/>
                    <a:pt x="1566" y="18889"/>
                    <a:pt x="770" y="19928"/>
                  </a:cubicBezTo>
                  <a:cubicBezTo>
                    <a:pt x="-26" y="20967"/>
                    <a:pt x="-253" y="21600"/>
                    <a:pt x="315" y="21600"/>
                  </a:cubicBezTo>
                  <a:cubicBezTo>
                    <a:pt x="884" y="21600"/>
                    <a:pt x="2248" y="20967"/>
                    <a:pt x="3612" y="2033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066" name="Line"/>
            <p:cNvSpPr/>
            <p:nvPr/>
          </p:nvSpPr>
          <p:spPr>
            <a:xfrm>
              <a:off x="7286160" y="3345490"/>
              <a:ext cx="160436" cy="15241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62" h="21018" fill="norm" stroke="1" extrusionOk="0">
                  <a:moveTo>
                    <a:pt x="1606" y="7883"/>
                  </a:moveTo>
                  <a:cubicBezTo>
                    <a:pt x="1326" y="10802"/>
                    <a:pt x="1045" y="13721"/>
                    <a:pt x="765" y="16202"/>
                  </a:cubicBezTo>
                  <a:cubicBezTo>
                    <a:pt x="484" y="18683"/>
                    <a:pt x="204" y="20726"/>
                    <a:pt x="63" y="20872"/>
                  </a:cubicBezTo>
                  <a:cubicBezTo>
                    <a:pt x="-77" y="21018"/>
                    <a:pt x="-77" y="19267"/>
                    <a:pt x="1045" y="16056"/>
                  </a:cubicBezTo>
                  <a:cubicBezTo>
                    <a:pt x="2167" y="12845"/>
                    <a:pt x="4411" y="8175"/>
                    <a:pt x="7217" y="4818"/>
                  </a:cubicBezTo>
                  <a:cubicBezTo>
                    <a:pt x="10022" y="1461"/>
                    <a:pt x="13388" y="-582"/>
                    <a:pt x="15913" y="148"/>
                  </a:cubicBezTo>
                  <a:cubicBezTo>
                    <a:pt x="18437" y="877"/>
                    <a:pt x="20120" y="4380"/>
                    <a:pt x="20822" y="8321"/>
                  </a:cubicBezTo>
                  <a:cubicBezTo>
                    <a:pt x="21523" y="12261"/>
                    <a:pt x="21242" y="16640"/>
                    <a:pt x="20962" y="2101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067" name="Line"/>
            <p:cNvSpPr/>
            <p:nvPr/>
          </p:nvSpPr>
          <p:spPr>
            <a:xfrm>
              <a:off x="6771232" y="2932702"/>
              <a:ext cx="577851" cy="445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641" fill="norm" stroke="1" extrusionOk="0">
                  <a:moveTo>
                    <a:pt x="0" y="20641"/>
                  </a:moveTo>
                  <a:cubicBezTo>
                    <a:pt x="2374" y="17696"/>
                    <a:pt x="4747" y="14750"/>
                    <a:pt x="7398" y="10823"/>
                  </a:cubicBezTo>
                  <a:cubicBezTo>
                    <a:pt x="10048" y="6896"/>
                    <a:pt x="12976" y="1986"/>
                    <a:pt x="15389" y="514"/>
                  </a:cubicBezTo>
                  <a:cubicBezTo>
                    <a:pt x="17802" y="-959"/>
                    <a:pt x="19701" y="1005"/>
                    <a:pt x="21600" y="296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068" name="Line"/>
            <p:cNvSpPr/>
            <p:nvPr/>
          </p:nvSpPr>
          <p:spPr>
            <a:xfrm>
              <a:off x="6998581" y="3892759"/>
              <a:ext cx="163707" cy="2711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624" h="21281" fill="norm" stroke="1" extrusionOk="0">
                  <a:moveTo>
                    <a:pt x="18557" y="3398"/>
                  </a:moveTo>
                  <a:cubicBezTo>
                    <a:pt x="16424" y="1903"/>
                    <a:pt x="14291" y="408"/>
                    <a:pt x="11624" y="75"/>
                  </a:cubicBezTo>
                  <a:cubicBezTo>
                    <a:pt x="8957" y="-257"/>
                    <a:pt x="5757" y="574"/>
                    <a:pt x="3757" y="1321"/>
                  </a:cubicBezTo>
                  <a:cubicBezTo>
                    <a:pt x="1757" y="2069"/>
                    <a:pt x="957" y="2734"/>
                    <a:pt x="424" y="3481"/>
                  </a:cubicBezTo>
                  <a:cubicBezTo>
                    <a:pt x="-109" y="4229"/>
                    <a:pt x="-376" y="5060"/>
                    <a:pt x="1091" y="5974"/>
                  </a:cubicBezTo>
                  <a:cubicBezTo>
                    <a:pt x="2557" y="6888"/>
                    <a:pt x="5757" y="7885"/>
                    <a:pt x="9491" y="9380"/>
                  </a:cubicBezTo>
                  <a:cubicBezTo>
                    <a:pt x="13224" y="10875"/>
                    <a:pt x="17491" y="12869"/>
                    <a:pt x="19357" y="14697"/>
                  </a:cubicBezTo>
                  <a:cubicBezTo>
                    <a:pt x="21224" y="16525"/>
                    <a:pt x="20691" y="18186"/>
                    <a:pt x="19891" y="19266"/>
                  </a:cubicBezTo>
                  <a:cubicBezTo>
                    <a:pt x="19091" y="20346"/>
                    <a:pt x="18024" y="20845"/>
                    <a:pt x="16291" y="21094"/>
                  </a:cubicBezTo>
                  <a:cubicBezTo>
                    <a:pt x="14557" y="21343"/>
                    <a:pt x="12157" y="21343"/>
                    <a:pt x="10424" y="21094"/>
                  </a:cubicBezTo>
                  <a:cubicBezTo>
                    <a:pt x="8691" y="20845"/>
                    <a:pt x="7624" y="20346"/>
                    <a:pt x="8157" y="19681"/>
                  </a:cubicBezTo>
                  <a:cubicBezTo>
                    <a:pt x="8691" y="19017"/>
                    <a:pt x="10824" y="18186"/>
                    <a:pt x="12957" y="1735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069" name="Line"/>
            <p:cNvSpPr/>
            <p:nvPr/>
          </p:nvSpPr>
          <p:spPr>
            <a:xfrm>
              <a:off x="7200788" y="3918991"/>
              <a:ext cx="154645" cy="22026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41" h="21407" fill="norm" stroke="1" extrusionOk="0">
                  <a:moveTo>
                    <a:pt x="16721" y="8447"/>
                  </a:moveTo>
                  <a:cubicBezTo>
                    <a:pt x="15857" y="6390"/>
                    <a:pt x="14993" y="4333"/>
                    <a:pt x="14129" y="2893"/>
                  </a:cubicBezTo>
                  <a:cubicBezTo>
                    <a:pt x="13265" y="1453"/>
                    <a:pt x="12401" y="630"/>
                    <a:pt x="11249" y="218"/>
                  </a:cubicBezTo>
                  <a:cubicBezTo>
                    <a:pt x="10097" y="-193"/>
                    <a:pt x="8657" y="-193"/>
                    <a:pt x="6497" y="1761"/>
                  </a:cubicBezTo>
                  <a:cubicBezTo>
                    <a:pt x="4337" y="3716"/>
                    <a:pt x="1457" y="7624"/>
                    <a:pt x="449" y="10504"/>
                  </a:cubicBezTo>
                  <a:cubicBezTo>
                    <a:pt x="-559" y="13384"/>
                    <a:pt x="305" y="15236"/>
                    <a:pt x="1313" y="16470"/>
                  </a:cubicBezTo>
                  <a:cubicBezTo>
                    <a:pt x="2321" y="17704"/>
                    <a:pt x="3473" y="18321"/>
                    <a:pt x="5633" y="17396"/>
                  </a:cubicBezTo>
                  <a:cubicBezTo>
                    <a:pt x="7793" y="16470"/>
                    <a:pt x="10961" y="14001"/>
                    <a:pt x="12689" y="12150"/>
                  </a:cubicBezTo>
                  <a:cubicBezTo>
                    <a:pt x="14417" y="10298"/>
                    <a:pt x="14705" y="9064"/>
                    <a:pt x="14705" y="9064"/>
                  </a:cubicBezTo>
                  <a:cubicBezTo>
                    <a:pt x="14705" y="9064"/>
                    <a:pt x="14417" y="10298"/>
                    <a:pt x="14705" y="12253"/>
                  </a:cubicBezTo>
                  <a:cubicBezTo>
                    <a:pt x="14993" y="14207"/>
                    <a:pt x="15857" y="16881"/>
                    <a:pt x="17009" y="18527"/>
                  </a:cubicBezTo>
                  <a:cubicBezTo>
                    <a:pt x="18161" y="20173"/>
                    <a:pt x="19601" y="20790"/>
                    <a:pt x="21041" y="21407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070" name="Line"/>
            <p:cNvSpPr/>
            <p:nvPr/>
          </p:nvSpPr>
          <p:spPr>
            <a:xfrm>
              <a:off x="7418932" y="3971958"/>
              <a:ext cx="152401" cy="14824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307" fill="norm" stroke="1" extrusionOk="0">
                  <a:moveTo>
                    <a:pt x="0" y="1228"/>
                  </a:moveTo>
                  <a:cubicBezTo>
                    <a:pt x="0" y="6704"/>
                    <a:pt x="0" y="12180"/>
                    <a:pt x="150" y="15679"/>
                  </a:cubicBezTo>
                  <a:cubicBezTo>
                    <a:pt x="300" y="19177"/>
                    <a:pt x="600" y="20699"/>
                    <a:pt x="750" y="20546"/>
                  </a:cubicBezTo>
                  <a:cubicBezTo>
                    <a:pt x="900" y="20394"/>
                    <a:pt x="900" y="18569"/>
                    <a:pt x="1500" y="15679"/>
                  </a:cubicBezTo>
                  <a:cubicBezTo>
                    <a:pt x="2100" y="12789"/>
                    <a:pt x="3300" y="8834"/>
                    <a:pt x="4350" y="6096"/>
                  </a:cubicBezTo>
                  <a:cubicBezTo>
                    <a:pt x="5400" y="3358"/>
                    <a:pt x="6300" y="1837"/>
                    <a:pt x="7200" y="1684"/>
                  </a:cubicBezTo>
                  <a:cubicBezTo>
                    <a:pt x="8100" y="1532"/>
                    <a:pt x="9000" y="2749"/>
                    <a:pt x="9450" y="4118"/>
                  </a:cubicBezTo>
                  <a:cubicBezTo>
                    <a:pt x="9900" y="5487"/>
                    <a:pt x="9900" y="7008"/>
                    <a:pt x="9900" y="8682"/>
                  </a:cubicBezTo>
                  <a:cubicBezTo>
                    <a:pt x="9900" y="10355"/>
                    <a:pt x="9900" y="12180"/>
                    <a:pt x="10200" y="12332"/>
                  </a:cubicBezTo>
                  <a:cubicBezTo>
                    <a:pt x="10500" y="12484"/>
                    <a:pt x="11100" y="10963"/>
                    <a:pt x="11700" y="9138"/>
                  </a:cubicBezTo>
                  <a:cubicBezTo>
                    <a:pt x="12300" y="7313"/>
                    <a:pt x="12900" y="5183"/>
                    <a:pt x="13800" y="3510"/>
                  </a:cubicBezTo>
                  <a:cubicBezTo>
                    <a:pt x="14700" y="1837"/>
                    <a:pt x="15900" y="620"/>
                    <a:pt x="17250" y="163"/>
                  </a:cubicBezTo>
                  <a:cubicBezTo>
                    <a:pt x="18600" y="-293"/>
                    <a:pt x="20100" y="11"/>
                    <a:pt x="20850" y="3662"/>
                  </a:cubicBezTo>
                  <a:cubicBezTo>
                    <a:pt x="21600" y="7313"/>
                    <a:pt x="21600" y="14310"/>
                    <a:pt x="21600" y="21307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071" name="Line"/>
            <p:cNvSpPr/>
            <p:nvPr/>
          </p:nvSpPr>
          <p:spPr>
            <a:xfrm>
              <a:off x="7647532" y="3913194"/>
              <a:ext cx="103718" cy="46363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68" h="21216" fill="norm" stroke="1" extrusionOk="0">
                  <a:moveTo>
                    <a:pt x="7776" y="3080"/>
                  </a:moveTo>
                  <a:cubicBezTo>
                    <a:pt x="6480" y="3468"/>
                    <a:pt x="5184" y="3855"/>
                    <a:pt x="4536" y="5163"/>
                  </a:cubicBezTo>
                  <a:cubicBezTo>
                    <a:pt x="3888" y="6471"/>
                    <a:pt x="3888" y="8698"/>
                    <a:pt x="3888" y="11023"/>
                  </a:cubicBezTo>
                  <a:cubicBezTo>
                    <a:pt x="3888" y="13348"/>
                    <a:pt x="3888" y="15769"/>
                    <a:pt x="3240" y="17610"/>
                  </a:cubicBezTo>
                  <a:cubicBezTo>
                    <a:pt x="2592" y="19450"/>
                    <a:pt x="1296" y="20709"/>
                    <a:pt x="648" y="21097"/>
                  </a:cubicBezTo>
                  <a:cubicBezTo>
                    <a:pt x="0" y="21484"/>
                    <a:pt x="0" y="21000"/>
                    <a:pt x="0" y="18675"/>
                  </a:cubicBezTo>
                  <a:cubicBezTo>
                    <a:pt x="0" y="16350"/>
                    <a:pt x="0" y="12185"/>
                    <a:pt x="432" y="9086"/>
                  </a:cubicBezTo>
                  <a:cubicBezTo>
                    <a:pt x="864" y="5986"/>
                    <a:pt x="1728" y="3952"/>
                    <a:pt x="2592" y="2596"/>
                  </a:cubicBezTo>
                  <a:cubicBezTo>
                    <a:pt x="3456" y="1240"/>
                    <a:pt x="4320" y="562"/>
                    <a:pt x="5832" y="223"/>
                  </a:cubicBezTo>
                  <a:cubicBezTo>
                    <a:pt x="7344" y="-116"/>
                    <a:pt x="9504" y="-116"/>
                    <a:pt x="12096" y="562"/>
                  </a:cubicBezTo>
                  <a:cubicBezTo>
                    <a:pt x="14688" y="1240"/>
                    <a:pt x="17712" y="2596"/>
                    <a:pt x="19440" y="3952"/>
                  </a:cubicBezTo>
                  <a:cubicBezTo>
                    <a:pt x="21168" y="5308"/>
                    <a:pt x="21600" y="6664"/>
                    <a:pt x="20736" y="7681"/>
                  </a:cubicBezTo>
                  <a:cubicBezTo>
                    <a:pt x="19872" y="8698"/>
                    <a:pt x="17712" y="9376"/>
                    <a:pt x="15336" y="9764"/>
                  </a:cubicBezTo>
                  <a:cubicBezTo>
                    <a:pt x="12960" y="10151"/>
                    <a:pt x="10368" y="10248"/>
                    <a:pt x="8208" y="8844"/>
                  </a:cubicBezTo>
                  <a:cubicBezTo>
                    <a:pt x="6048" y="7439"/>
                    <a:pt x="4320" y="4533"/>
                    <a:pt x="2592" y="1627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072" name="Line"/>
            <p:cNvSpPr/>
            <p:nvPr/>
          </p:nvSpPr>
          <p:spPr>
            <a:xfrm>
              <a:off x="7799932" y="3649170"/>
              <a:ext cx="33868" cy="44563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552" fill="norm" stroke="1" extrusionOk="0">
                  <a:moveTo>
                    <a:pt x="0" y="976"/>
                  </a:moveTo>
                  <a:cubicBezTo>
                    <a:pt x="5400" y="464"/>
                    <a:pt x="10800" y="-48"/>
                    <a:pt x="14850" y="3"/>
                  </a:cubicBezTo>
                  <a:cubicBezTo>
                    <a:pt x="18900" y="54"/>
                    <a:pt x="21600" y="669"/>
                    <a:pt x="21600" y="2562"/>
                  </a:cubicBezTo>
                  <a:cubicBezTo>
                    <a:pt x="21600" y="4456"/>
                    <a:pt x="18900" y="7630"/>
                    <a:pt x="15525" y="10803"/>
                  </a:cubicBezTo>
                  <a:cubicBezTo>
                    <a:pt x="12150" y="13977"/>
                    <a:pt x="8100" y="17150"/>
                    <a:pt x="8100" y="18942"/>
                  </a:cubicBezTo>
                  <a:cubicBezTo>
                    <a:pt x="8100" y="20733"/>
                    <a:pt x="12150" y="21143"/>
                    <a:pt x="16200" y="2155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073" name="Line"/>
            <p:cNvSpPr/>
            <p:nvPr/>
          </p:nvSpPr>
          <p:spPr>
            <a:xfrm>
              <a:off x="7890823" y="3883299"/>
              <a:ext cx="101862" cy="16973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382" h="21123" fill="norm" stroke="1" extrusionOk="0">
                  <a:moveTo>
                    <a:pt x="2143" y="9726"/>
                  </a:moveTo>
                  <a:cubicBezTo>
                    <a:pt x="6378" y="8936"/>
                    <a:pt x="10613" y="8145"/>
                    <a:pt x="13578" y="7092"/>
                  </a:cubicBezTo>
                  <a:cubicBezTo>
                    <a:pt x="16543" y="6038"/>
                    <a:pt x="18237" y="4721"/>
                    <a:pt x="19296" y="3404"/>
                  </a:cubicBezTo>
                  <a:cubicBezTo>
                    <a:pt x="20354" y="2087"/>
                    <a:pt x="20778" y="770"/>
                    <a:pt x="19931" y="243"/>
                  </a:cubicBezTo>
                  <a:cubicBezTo>
                    <a:pt x="19084" y="-284"/>
                    <a:pt x="16966" y="-21"/>
                    <a:pt x="13578" y="1692"/>
                  </a:cubicBezTo>
                  <a:cubicBezTo>
                    <a:pt x="10190" y="3404"/>
                    <a:pt x="5531" y="6565"/>
                    <a:pt x="2778" y="9594"/>
                  </a:cubicBezTo>
                  <a:cubicBezTo>
                    <a:pt x="25" y="12623"/>
                    <a:pt x="-822" y="15521"/>
                    <a:pt x="872" y="17496"/>
                  </a:cubicBezTo>
                  <a:cubicBezTo>
                    <a:pt x="2566" y="19472"/>
                    <a:pt x="6802" y="20526"/>
                    <a:pt x="10190" y="20921"/>
                  </a:cubicBezTo>
                  <a:cubicBezTo>
                    <a:pt x="13578" y="21316"/>
                    <a:pt x="16119" y="21053"/>
                    <a:pt x="18660" y="20789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074" name="Line"/>
            <p:cNvSpPr/>
            <p:nvPr/>
          </p:nvSpPr>
          <p:spPr>
            <a:xfrm>
              <a:off x="8295232" y="3165025"/>
              <a:ext cx="241301" cy="2172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157" fill="norm" stroke="1" extrusionOk="0">
                  <a:moveTo>
                    <a:pt x="0" y="20157"/>
                  </a:moveTo>
                  <a:cubicBezTo>
                    <a:pt x="5684" y="12302"/>
                    <a:pt x="11368" y="4448"/>
                    <a:pt x="14968" y="1502"/>
                  </a:cubicBezTo>
                  <a:cubicBezTo>
                    <a:pt x="18568" y="-1443"/>
                    <a:pt x="20084" y="521"/>
                    <a:pt x="21600" y="2484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075" name="Line"/>
            <p:cNvSpPr/>
            <p:nvPr/>
          </p:nvSpPr>
          <p:spPr>
            <a:xfrm>
              <a:off x="8402910" y="3269302"/>
              <a:ext cx="247923" cy="5541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41" h="20943" fill="norm" stroke="1" extrusionOk="0">
                  <a:moveTo>
                    <a:pt x="1672" y="9600"/>
                  </a:moveTo>
                  <a:cubicBezTo>
                    <a:pt x="756" y="13600"/>
                    <a:pt x="-159" y="17600"/>
                    <a:pt x="24" y="19600"/>
                  </a:cubicBezTo>
                  <a:cubicBezTo>
                    <a:pt x="207" y="21600"/>
                    <a:pt x="1488" y="21600"/>
                    <a:pt x="5241" y="18000"/>
                  </a:cubicBezTo>
                  <a:cubicBezTo>
                    <a:pt x="8994" y="14400"/>
                    <a:pt x="15217" y="7200"/>
                    <a:pt x="21441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076" name="Line"/>
            <p:cNvSpPr/>
            <p:nvPr/>
          </p:nvSpPr>
          <p:spPr>
            <a:xfrm>
              <a:off x="8949646" y="2992221"/>
              <a:ext cx="298088" cy="39773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22" h="21475" fill="norm" stroke="1" extrusionOk="0">
                  <a:moveTo>
                    <a:pt x="430" y="1932"/>
                  </a:moveTo>
                  <a:cubicBezTo>
                    <a:pt x="126" y="1246"/>
                    <a:pt x="-178" y="561"/>
                    <a:pt x="126" y="218"/>
                  </a:cubicBezTo>
                  <a:cubicBezTo>
                    <a:pt x="430" y="-125"/>
                    <a:pt x="1343" y="-125"/>
                    <a:pt x="2864" y="675"/>
                  </a:cubicBezTo>
                  <a:cubicBezTo>
                    <a:pt x="4385" y="1475"/>
                    <a:pt x="6515" y="3075"/>
                    <a:pt x="9253" y="5875"/>
                  </a:cubicBezTo>
                  <a:cubicBezTo>
                    <a:pt x="11991" y="8675"/>
                    <a:pt x="15337" y="12675"/>
                    <a:pt x="17467" y="15475"/>
                  </a:cubicBezTo>
                  <a:cubicBezTo>
                    <a:pt x="19597" y="18275"/>
                    <a:pt x="20509" y="19875"/>
                    <a:pt x="21422" y="2147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077" name="Line"/>
            <p:cNvSpPr/>
            <p:nvPr/>
          </p:nvSpPr>
          <p:spPr>
            <a:xfrm>
              <a:off x="9019132" y="2993551"/>
              <a:ext cx="260351" cy="4218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15" fill="norm" stroke="1" extrusionOk="0">
                  <a:moveTo>
                    <a:pt x="21600" y="2072"/>
                  </a:moveTo>
                  <a:cubicBezTo>
                    <a:pt x="21249" y="1212"/>
                    <a:pt x="20898" y="352"/>
                    <a:pt x="20283" y="84"/>
                  </a:cubicBezTo>
                  <a:cubicBezTo>
                    <a:pt x="19668" y="-185"/>
                    <a:pt x="18790" y="137"/>
                    <a:pt x="16771" y="1911"/>
                  </a:cubicBezTo>
                  <a:cubicBezTo>
                    <a:pt x="14751" y="3684"/>
                    <a:pt x="11590" y="6908"/>
                    <a:pt x="8605" y="10400"/>
                  </a:cubicBezTo>
                  <a:cubicBezTo>
                    <a:pt x="5620" y="13893"/>
                    <a:pt x="2810" y="17654"/>
                    <a:pt x="0" y="2141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078" name="Line"/>
            <p:cNvSpPr/>
            <p:nvPr/>
          </p:nvSpPr>
          <p:spPr>
            <a:xfrm>
              <a:off x="8822282" y="2796958"/>
              <a:ext cx="488951" cy="7229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078" fill="norm" stroke="1" extrusionOk="0">
                  <a:moveTo>
                    <a:pt x="0" y="21078"/>
                  </a:moveTo>
                  <a:cubicBezTo>
                    <a:pt x="1122" y="16758"/>
                    <a:pt x="2244" y="12438"/>
                    <a:pt x="4722" y="8735"/>
                  </a:cubicBezTo>
                  <a:cubicBezTo>
                    <a:pt x="7200" y="5032"/>
                    <a:pt x="11034" y="1947"/>
                    <a:pt x="14073" y="712"/>
                  </a:cubicBezTo>
                  <a:cubicBezTo>
                    <a:pt x="17112" y="-522"/>
                    <a:pt x="19356" y="95"/>
                    <a:pt x="21600" y="71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079" name="Line"/>
            <p:cNvSpPr/>
            <p:nvPr/>
          </p:nvSpPr>
          <p:spPr>
            <a:xfrm>
              <a:off x="8514950" y="3910652"/>
              <a:ext cx="201646" cy="14181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14" h="21600" fill="norm" stroke="1" extrusionOk="0">
                  <a:moveTo>
                    <a:pt x="266" y="0"/>
                  </a:moveTo>
                  <a:cubicBezTo>
                    <a:pt x="266" y="6125"/>
                    <a:pt x="266" y="12251"/>
                    <a:pt x="266" y="16119"/>
                  </a:cubicBezTo>
                  <a:cubicBezTo>
                    <a:pt x="266" y="19988"/>
                    <a:pt x="266" y="21600"/>
                    <a:pt x="155" y="21600"/>
                  </a:cubicBezTo>
                  <a:cubicBezTo>
                    <a:pt x="44" y="21600"/>
                    <a:pt x="-179" y="19988"/>
                    <a:pt x="266" y="16764"/>
                  </a:cubicBezTo>
                  <a:cubicBezTo>
                    <a:pt x="712" y="13540"/>
                    <a:pt x="1825" y="8704"/>
                    <a:pt x="2716" y="5481"/>
                  </a:cubicBezTo>
                  <a:cubicBezTo>
                    <a:pt x="3607" y="2257"/>
                    <a:pt x="4275" y="645"/>
                    <a:pt x="5165" y="322"/>
                  </a:cubicBezTo>
                  <a:cubicBezTo>
                    <a:pt x="6056" y="0"/>
                    <a:pt x="7169" y="967"/>
                    <a:pt x="7837" y="2740"/>
                  </a:cubicBezTo>
                  <a:cubicBezTo>
                    <a:pt x="8506" y="4513"/>
                    <a:pt x="8728" y="7093"/>
                    <a:pt x="8728" y="9349"/>
                  </a:cubicBezTo>
                  <a:cubicBezTo>
                    <a:pt x="8728" y="11606"/>
                    <a:pt x="8506" y="13540"/>
                    <a:pt x="8506" y="13701"/>
                  </a:cubicBezTo>
                  <a:cubicBezTo>
                    <a:pt x="8506" y="13863"/>
                    <a:pt x="8728" y="12251"/>
                    <a:pt x="9730" y="9672"/>
                  </a:cubicBezTo>
                  <a:cubicBezTo>
                    <a:pt x="10732" y="7093"/>
                    <a:pt x="12514" y="3546"/>
                    <a:pt x="13961" y="1773"/>
                  </a:cubicBezTo>
                  <a:cubicBezTo>
                    <a:pt x="15409" y="0"/>
                    <a:pt x="16522" y="0"/>
                    <a:pt x="17747" y="2257"/>
                  </a:cubicBezTo>
                  <a:cubicBezTo>
                    <a:pt x="18972" y="4513"/>
                    <a:pt x="20308" y="9027"/>
                    <a:pt x="20864" y="12090"/>
                  </a:cubicBezTo>
                  <a:cubicBezTo>
                    <a:pt x="21421" y="15152"/>
                    <a:pt x="21198" y="16764"/>
                    <a:pt x="20976" y="1837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080" name="Line"/>
            <p:cNvSpPr/>
            <p:nvPr/>
          </p:nvSpPr>
          <p:spPr>
            <a:xfrm>
              <a:off x="8775716" y="3893418"/>
              <a:ext cx="402168" cy="13153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306" fill="norm" stroke="1" extrusionOk="0">
                  <a:moveTo>
                    <a:pt x="455" y="12049"/>
                  </a:moveTo>
                  <a:cubicBezTo>
                    <a:pt x="1705" y="9649"/>
                    <a:pt x="2956" y="7249"/>
                    <a:pt x="3638" y="5192"/>
                  </a:cubicBezTo>
                  <a:cubicBezTo>
                    <a:pt x="4320" y="3135"/>
                    <a:pt x="4434" y="1420"/>
                    <a:pt x="4206" y="563"/>
                  </a:cubicBezTo>
                  <a:cubicBezTo>
                    <a:pt x="3979" y="-294"/>
                    <a:pt x="3411" y="-294"/>
                    <a:pt x="2728" y="1420"/>
                  </a:cubicBezTo>
                  <a:cubicBezTo>
                    <a:pt x="2046" y="3135"/>
                    <a:pt x="1251" y="6563"/>
                    <a:pt x="739" y="9135"/>
                  </a:cubicBezTo>
                  <a:cubicBezTo>
                    <a:pt x="227" y="11706"/>
                    <a:pt x="0" y="13420"/>
                    <a:pt x="0" y="15135"/>
                  </a:cubicBezTo>
                  <a:cubicBezTo>
                    <a:pt x="0" y="16849"/>
                    <a:pt x="227" y="18563"/>
                    <a:pt x="2046" y="18220"/>
                  </a:cubicBezTo>
                  <a:cubicBezTo>
                    <a:pt x="3865" y="17877"/>
                    <a:pt x="7276" y="15477"/>
                    <a:pt x="9208" y="13592"/>
                  </a:cubicBezTo>
                  <a:cubicBezTo>
                    <a:pt x="11141" y="11706"/>
                    <a:pt x="11596" y="10335"/>
                    <a:pt x="11539" y="8963"/>
                  </a:cubicBezTo>
                  <a:cubicBezTo>
                    <a:pt x="11482" y="7592"/>
                    <a:pt x="10914" y="6220"/>
                    <a:pt x="10345" y="5535"/>
                  </a:cubicBezTo>
                  <a:cubicBezTo>
                    <a:pt x="9777" y="4849"/>
                    <a:pt x="9208" y="4849"/>
                    <a:pt x="8469" y="6049"/>
                  </a:cubicBezTo>
                  <a:cubicBezTo>
                    <a:pt x="7731" y="7249"/>
                    <a:pt x="6821" y="9649"/>
                    <a:pt x="6366" y="12049"/>
                  </a:cubicBezTo>
                  <a:cubicBezTo>
                    <a:pt x="5912" y="14449"/>
                    <a:pt x="5912" y="16849"/>
                    <a:pt x="6309" y="18220"/>
                  </a:cubicBezTo>
                  <a:cubicBezTo>
                    <a:pt x="6707" y="19592"/>
                    <a:pt x="7503" y="19935"/>
                    <a:pt x="8413" y="19077"/>
                  </a:cubicBezTo>
                  <a:cubicBezTo>
                    <a:pt x="9322" y="18220"/>
                    <a:pt x="10345" y="16163"/>
                    <a:pt x="11084" y="14449"/>
                  </a:cubicBezTo>
                  <a:cubicBezTo>
                    <a:pt x="11823" y="12735"/>
                    <a:pt x="12278" y="11363"/>
                    <a:pt x="12676" y="11363"/>
                  </a:cubicBezTo>
                  <a:cubicBezTo>
                    <a:pt x="13074" y="11363"/>
                    <a:pt x="13415" y="12735"/>
                    <a:pt x="13813" y="12735"/>
                  </a:cubicBezTo>
                  <a:cubicBezTo>
                    <a:pt x="14211" y="12735"/>
                    <a:pt x="14665" y="11363"/>
                    <a:pt x="15120" y="11192"/>
                  </a:cubicBezTo>
                  <a:cubicBezTo>
                    <a:pt x="15575" y="11020"/>
                    <a:pt x="16029" y="12049"/>
                    <a:pt x="16200" y="13763"/>
                  </a:cubicBezTo>
                  <a:cubicBezTo>
                    <a:pt x="16371" y="15477"/>
                    <a:pt x="16257" y="17877"/>
                    <a:pt x="16314" y="18220"/>
                  </a:cubicBezTo>
                  <a:cubicBezTo>
                    <a:pt x="16371" y="18563"/>
                    <a:pt x="16598" y="16849"/>
                    <a:pt x="17053" y="14277"/>
                  </a:cubicBezTo>
                  <a:cubicBezTo>
                    <a:pt x="17507" y="11706"/>
                    <a:pt x="18189" y="8277"/>
                    <a:pt x="18758" y="5877"/>
                  </a:cubicBezTo>
                  <a:cubicBezTo>
                    <a:pt x="19326" y="3477"/>
                    <a:pt x="19781" y="2106"/>
                    <a:pt x="20179" y="2792"/>
                  </a:cubicBezTo>
                  <a:cubicBezTo>
                    <a:pt x="20577" y="3477"/>
                    <a:pt x="20918" y="6220"/>
                    <a:pt x="21145" y="9649"/>
                  </a:cubicBezTo>
                  <a:cubicBezTo>
                    <a:pt x="21373" y="13077"/>
                    <a:pt x="21486" y="17192"/>
                    <a:pt x="21600" y="2130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081" name="Line"/>
            <p:cNvSpPr/>
            <p:nvPr/>
          </p:nvSpPr>
          <p:spPr>
            <a:xfrm>
              <a:off x="9279482" y="3993202"/>
              <a:ext cx="1" cy="19051"/>
            </a:xfrm>
            <a:prstGeom prst="ellipse">
              <a:avLst/>
            </a:pr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082" name="Line"/>
            <p:cNvSpPr/>
            <p:nvPr/>
          </p:nvSpPr>
          <p:spPr>
            <a:xfrm>
              <a:off x="4091024" y="2569071"/>
              <a:ext cx="1245109" cy="13843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36" h="21534" fill="norm" stroke="1" extrusionOk="0">
                  <a:moveTo>
                    <a:pt x="21536" y="2793"/>
                  </a:moveTo>
                  <a:cubicBezTo>
                    <a:pt x="21207" y="2332"/>
                    <a:pt x="20877" y="1871"/>
                    <a:pt x="20419" y="1492"/>
                  </a:cubicBezTo>
                  <a:cubicBezTo>
                    <a:pt x="19962" y="1113"/>
                    <a:pt x="19376" y="817"/>
                    <a:pt x="18479" y="554"/>
                  </a:cubicBezTo>
                  <a:cubicBezTo>
                    <a:pt x="17582" y="290"/>
                    <a:pt x="16374" y="60"/>
                    <a:pt x="15093" y="10"/>
                  </a:cubicBezTo>
                  <a:cubicBezTo>
                    <a:pt x="13811" y="-39"/>
                    <a:pt x="12457" y="93"/>
                    <a:pt x="11303" y="274"/>
                  </a:cubicBezTo>
                  <a:cubicBezTo>
                    <a:pt x="10150" y="455"/>
                    <a:pt x="9198" y="685"/>
                    <a:pt x="8100" y="1097"/>
                  </a:cubicBezTo>
                  <a:cubicBezTo>
                    <a:pt x="7002" y="1509"/>
                    <a:pt x="5757" y="2101"/>
                    <a:pt x="4787" y="2776"/>
                  </a:cubicBezTo>
                  <a:cubicBezTo>
                    <a:pt x="3817" y="3451"/>
                    <a:pt x="3121" y="4209"/>
                    <a:pt x="2499" y="4982"/>
                  </a:cubicBezTo>
                  <a:cubicBezTo>
                    <a:pt x="1876" y="5756"/>
                    <a:pt x="1327" y="6546"/>
                    <a:pt x="888" y="7452"/>
                  </a:cubicBezTo>
                  <a:cubicBezTo>
                    <a:pt x="449" y="8357"/>
                    <a:pt x="119" y="9378"/>
                    <a:pt x="28" y="10349"/>
                  </a:cubicBezTo>
                  <a:cubicBezTo>
                    <a:pt x="-64" y="11321"/>
                    <a:pt x="82" y="12243"/>
                    <a:pt x="375" y="13280"/>
                  </a:cubicBezTo>
                  <a:cubicBezTo>
                    <a:pt x="668" y="14317"/>
                    <a:pt x="1108" y="15470"/>
                    <a:pt x="1620" y="16556"/>
                  </a:cubicBezTo>
                  <a:cubicBezTo>
                    <a:pt x="2133" y="17643"/>
                    <a:pt x="2718" y="18663"/>
                    <a:pt x="3377" y="19454"/>
                  </a:cubicBezTo>
                  <a:cubicBezTo>
                    <a:pt x="4036" y="20244"/>
                    <a:pt x="4769" y="20804"/>
                    <a:pt x="5684" y="21133"/>
                  </a:cubicBezTo>
                  <a:cubicBezTo>
                    <a:pt x="6599" y="21462"/>
                    <a:pt x="7697" y="21561"/>
                    <a:pt x="8777" y="21528"/>
                  </a:cubicBezTo>
                  <a:cubicBezTo>
                    <a:pt x="9857" y="21495"/>
                    <a:pt x="10919" y="21331"/>
                    <a:pt x="12127" y="20952"/>
                  </a:cubicBezTo>
                  <a:cubicBezTo>
                    <a:pt x="13335" y="20573"/>
                    <a:pt x="14690" y="19981"/>
                    <a:pt x="15770" y="19322"/>
                  </a:cubicBezTo>
                  <a:cubicBezTo>
                    <a:pt x="16850" y="18663"/>
                    <a:pt x="17655" y="17939"/>
                    <a:pt x="18333" y="17050"/>
                  </a:cubicBezTo>
                  <a:cubicBezTo>
                    <a:pt x="19010" y="16161"/>
                    <a:pt x="19559" y="15107"/>
                    <a:pt x="19962" y="13988"/>
                  </a:cubicBezTo>
                  <a:cubicBezTo>
                    <a:pt x="20364" y="12868"/>
                    <a:pt x="20621" y="11683"/>
                    <a:pt x="20749" y="10448"/>
                  </a:cubicBezTo>
                  <a:cubicBezTo>
                    <a:pt x="20877" y="9213"/>
                    <a:pt x="20877" y="7929"/>
                    <a:pt x="20822" y="6843"/>
                  </a:cubicBezTo>
                  <a:cubicBezTo>
                    <a:pt x="20767" y="5756"/>
                    <a:pt x="20657" y="4867"/>
                    <a:pt x="20310" y="4110"/>
                  </a:cubicBezTo>
                  <a:cubicBezTo>
                    <a:pt x="19962" y="3352"/>
                    <a:pt x="19376" y="2727"/>
                    <a:pt x="18662" y="2282"/>
                  </a:cubicBezTo>
                  <a:cubicBezTo>
                    <a:pt x="17948" y="1838"/>
                    <a:pt x="17106" y="1574"/>
                    <a:pt x="16264" y="1311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083" name="Line"/>
            <p:cNvSpPr/>
            <p:nvPr/>
          </p:nvSpPr>
          <p:spPr>
            <a:xfrm>
              <a:off x="800341" y="4442111"/>
              <a:ext cx="323626" cy="60371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45" h="21391" fill="norm" stroke="1" extrusionOk="0">
                  <a:moveTo>
                    <a:pt x="21164" y="3669"/>
                  </a:moveTo>
                  <a:cubicBezTo>
                    <a:pt x="21305" y="2844"/>
                    <a:pt x="21445" y="2019"/>
                    <a:pt x="21445" y="1419"/>
                  </a:cubicBezTo>
                  <a:cubicBezTo>
                    <a:pt x="21445" y="819"/>
                    <a:pt x="21305" y="444"/>
                    <a:pt x="20884" y="219"/>
                  </a:cubicBezTo>
                  <a:cubicBezTo>
                    <a:pt x="20463" y="-6"/>
                    <a:pt x="19762" y="-81"/>
                    <a:pt x="18079" y="106"/>
                  </a:cubicBezTo>
                  <a:cubicBezTo>
                    <a:pt x="16396" y="294"/>
                    <a:pt x="13731" y="744"/>
                    <a:pt x="10996" y="1494"/>
                  </a:cubicBezTo>
                  <a:cubicBezTo>
                    <a:pt x="8261" y="2244"/>
                    <a:pt x="5455" y="3294"/>
                    <a:pt x="3562" y="4869"/>
                  </a:cubicBezTo>
                  <a:cubicBezTo>
                    <a:pt x="1668" y="6444"/>
                    <a:pt x="687" y="8544"/>
                    <a:pt x="266" y="10757"/>
                  </a:cubicBezTo>
                  <a:cubicBezTo>
                    <a:pt x="-155" y="12969"/>
                    <a:pt x="-15" y="15294"/>
                    <a:pt x="266" y="17056"/>
                  </a:cubicBezTo>
                  <a:cubicBezTo>
                    <a:pt x="546" y="18819"/>
                    <a:pt x="967" y="20019"/>
                    <a:pt x="1528" y="20694"/>
                  </a:cubicBezTo>
                  <a:cubicBezTo>
                    <a:pt x="2089" y="21369"/>
                    <a:pt x="2790" y="21519"/>
                    <a:pt x="5455" y="21294"/>
                  </a:cubicBezTo>
                  <a:cubicBezTo>
                    <a:pt x="8120" y="21069"/>
                    <a:pt x="12749" y="20469"/>
                    <a:pt x="17377" y="19869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084" name="Line"/>
            <p:cNvSpPr/>
            <p:nvPr/>
          </p:nvSpPr>
          <p:spPr>
            <a:xfrm>
              <a:off x="774716" y="4831402"/>
              <a:ext cx="256117" cy="698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785" y="21600"/>
                  </a:moveTo>
                  <a:cubicBezTo>
                    <a:pt x="893" y="20945"/>
                    <a:pt x="0" y="20291"/>
                    <a:pt x="0" y="19636"/>
                  </a:cubicBezTo>
                  <a:cubicBezTo>
                    <a:pt x="0" y="18982"/>
                    <a:pt x="893" y="18327"/>
                    <a:pt x="4641" y="15055"/>
                  </a:cubicBezTo>
                  <a:cubicBezTo>
                    <a:pt x="8390" y="11782"/>
                    <a:pt x="14995" y="5891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085" name="Line"/>
            <p:cNvSpPr/>
            <p:nvPr/>
          </p:nvSpPr>
          <p:spPr>
            <a:xfrm>
              <a:off x="1260878" y="4409785"/>
              <a:ext cx="404955" cy="68197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23" h="21480" fill="norm" stroke="1" extrusionOk="0">
                  <a:moveTo>
                    <a:pt x="21523" y="1079"/>
                  </a:moveTo>
                  <a:cubicBezTo>
                    <a:pt x="21185" y="746"/>
                    <a:pt x="20848" y="413"/>
                    <a:pt x="20061" y="213"/>
                  </a:cubicBezTo>
                  <a:cubicBezTo>
                    <a:pt x="19273" y="13"/>
                    <a:pt x="18036" y="-54"/>
                    <a:pt x="16292" y="46"/>
                  </a:cubicBezTo>
                  <a:cubicBezTo>
                    <a:pt x="14548" y="146"/>
                    <a:pt x="12298" y="413"/>
                    <a:pt x="10554" y="779"/>
                  </a:cubicBezTo>
                  <a:cubicBezTo>
                    <a:pt x="8811" y="1146"/>
                    <a:pt x="7573" y="1613"/>
                    <a:pt x="6561" y="2746"/>
                  </a:cubicBezTo>
                  <a:cubicBezTo>
                    <a:pt x="5548" y="3879"/>
                    <a:pt x="4761" y="5679"/>
                    <a:pt x="4029" y="7746"/>
                  </a:cubicBezTo>
                  <a:cubicBezTo>
                    <a:pt x="3298" y="9813"/>
                    <a:pt x="2623" y="12146"/>
                    <a:pt x="1948" y="14279"/>
                  </a:cubicBezTo>
                  <a:cubicBezTo>
                    <a:pt x="1273" y="16413"/>
                    <a:pt x="598" y="18346"/>
                    <a:pt x="261" y="19479"/>
                  </a:cubicBezTo>
                  <a:cubicBezTo>
                    <a:pt x="-77" y="20613"/>
                    <a:pt x="-77" y="20946"/>
                    <a:pt x="204" y="21179"/>
                  </a:cubicBezTo>
                  <a:cubicBezTo>
                    <a:pt x="486" y="21413"/>
                    <a:pt x="1048" y="21546"/>
                    <a:pt x="3073" y="21446"/>
                  </a:cubicBezTo>
                  <a:cubicBezTo>
                    <a:pt x="5098" y="21346"/>
                    <a:pt x="8586" y="21013"/>
                    <a:pt x="12073" y="20679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086" name="Line"/>
            <p:cNvSpPr/>
            <p:nvPr/>
          </p:nvSpPr>
          <p:spPr>
            <a:xfrm>
              <a:off x="1818232" y="4579858"/>
              <a:ext cx="292101" cy="46744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87" fill="norm" stroke="1" extrusionOk="0">
                  <a:moveTo>
                    <a:pt x="0" y="1346"/>
                  </a:moveTo>
                  <a:cubicBezTo>
                    <a:pt x="157" y="763"/>
                    <a:pt x="313" y="179"/>
                    <a:pt x="704" y="33"/>
                  </a:cubicBezTo>
                  <a:cubicBezTo>
                    <a:pt x="1096" y="-113"/>
                    <a:pt x="1722" y="179"/>
                    <a:pt x="3365" y="1833"/>
                  </a:cubicBezTo>
                  <a:cubicBezTo>
                    <a:pt x="5009" y="3487"/>
                    <a:pt x="7670" y="6503"/>
                    <a:pt x="9939" y="9276"/>
                  </a:cubicBezTo>
                  <a:cubicBezTo>
                    <a:pt x="12209" y="12049"/>
                    <a:pt x="14087" y="14579"/>
                    <a:pt x="15965" y="16573"/>
                  </a:cubicBezTo>
                  <a:cubicBezTo>
                    <a:pt x="17843" y="18568"/>
                    <a:pt x="19722" y="20028"/>
                    <a:pt x="21600" y="21487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087" name="Line"/>
            <p:cNvSpPr/>
            <p:nvPr/>
          </p:nvSpPr>
          <p:spPr>
            <a:xfrm>
              <a:off x="1869032" y="4602802"/>
              <a:ext cx="298451" cy="4635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20221" y="395"/>
                    <a:pt x="18843" y="789"/>
                    <a:pt x="17004" y="2170"/>
                  </a:cubicBezTo>
                  <a:cubicBezTo>
                    <a:pt x="15166" y="3551"/>
                    <a:pt x="12868" y="5918"/>
                    <a:pt x="10417" y="8433"/>
                  </a:cubicBezTo>
                  <a:cubicBezTo>
                    <a:pt x="7966" y="10948"/>
                    <a:pt x="5362" y="13611"/>
                    <a:pt x="3600" y="15830"/>
                  </a:cubicBezTo>
                  <a:cubicBezTo>
                    <a:pt x="1838" y="18049"/>
                    <a:pt x="919" y="19825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088" name="Line"/>
            <p:cNvSpPr/>
            <p:nvPr/>
          </p:nvSpPr>
          <p:spPr>
            <a:xfrm>
              <a:off x="1784741" y="4456752"/>
              <a:ext cx="465292" cy="698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85" h="21600" fill="norm" stroke="1" extrusionOk="0">
                  <a:moveTo>
                    <a:pt x="667" y="21600"/>
                  </a:moveTo>
                  <a:cubicBezTo>
                    <a:pt x="276" y="18327"/>
                    <a:pt x="-115" y="15055"/>
                    <a:pt x="32" y="13418"/>
                  </a:cubicBezTo>
                  <a:cubicBezTo>
                    <a:pt x="178" y="11782"/>
                    <a:pt x="862" y="11782"/>
                    <a:pt x="2915" y="10800"/>
                  </a:cubicBezTo>
                  <a:cubicBezTo>
                    <a:pt x="4967" y="9818"/>
                    <a:pt x="8388" y="7855"/>
                    <a:pt x="11711" y="5891"/>
                  </a:cubicBezTo>
                  <a:cubicBezTo>
                    <a:pt x="15034" y="3927"/>
                    <a:pt x="18260" y="1964"/>
                    <a:pt x="21485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089" name="Line"/>
            <p:cNvSpPr/>
            <p:nvPr/>
          </p:nvSpPr>
          <p:spPr>
            <a:xfrm>
              <a:off x="2193677" y="4986889"/>
              <a:ext cx="119856" cy="13026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58" h="21440" fill="norm" stroke="1" extrusionOk="0">
                  <a:moveTo>
                    <a:pt x="2132" y="7853"/>
                  </a:moveTo>
                  <a:cubicBezTo>
                    <a:pt x="2132" y="9595"/>
                    <a:pt x="2132" y="11337"/>
                    <a:pt x="1753" y="13775"/>
                  </a:cubicBezTo>
                  <a:cubicBezTo>
                    <a:pt x="1374" y="16214"/>
                    <a:pt x="616" y="19350"/>
                    <a:pt x="237" y="19698"/>
                  </a:cubicBezTo>
                  <a:cubicBezTo>
                    <a:pt x="-142" y="20046"/>
                    <a:pt x="-142" y="17608"/>
                    <a:pt x="805" y="14298"/>
                  </a:cubicBezTo>
                  <a:cubicBezTo>
                    <a:pt x="1753" y="10988"/>
                    <a:pt x="3647" y="6808"/>
                    <a:pt x="5353" y="4021"/>
                  </a:cubicBezTo>
                  <a:cubicBezTo>
                    <a:pt x="7058" y="1234"/>
                    <a:pt x="8574" y="-160"/>
                    <a:pt x="10847" y="14"/>
                  </a:cubicBezTo>
                  <a:cubicBezTo>
                    <a:pt x="13121" y="188"/>
                    <a:pt x="16153" y="1930"/>
                    <a:pt x="18047" y="5763"/>
                  </a:cubicBezTo>
                  <a:cubicBezTo>
                    <a:pt x="19942" y="9595"/>
                    <a:pt x="20700" y="15517"/>
                    <a:pt x="21458" y="2144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090" name="Line"/>
            <p:cNvSpPr/>
            <p:nvPr/>
          </p:nvSpPr>
          <p:spPr>
            <a:xfrm>
              <a:off x="2421482" y="4440612"/>
              <a:ext cx="239210" cy="75274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13" h="21577" fill="norm" stroke="1" extrusionOk="0">
                  <a:moveTo>
                    <a:pt x="0" y="1737"/>
                  </a:moveTo>
                  <a:cubicBezTo>
                    <a:pt x="189" y="1433"/>
                    <a:pt x="379" y="1130"/>
                    <a:pt x="1705" y="857"/>
                  </a:cubicBezTo>
                  <a:cubicBezTo>
                    <a:pt x="3032" y="584"/>
                    <a:pt x="5495" y="341"/>
                    <a:pt x="8337" y="189"/>
                  </a:cubicBezTo>
                  <a:cubicBezTo>
                    <a:pt x="11179" y="38"/>
                    <a:pt x="14400" y="-23"/>
                    <a:pt x="16674" y="7"/>
                  </a:cubicBezTo>
                  <a:cubicBezTo>
                    <a:pt x="18947" y="38"/>
                    <a:pt x="20274" y="159"/>
                    <a:pt x="20937" y="462"/>
                  </a:cubicBezTo>
                  <a:cubicBezTo>
                    <a:pt x="21600" y="766"/>
                    <a:pt x="21600" y="1251"/>
                    <a:pt x="20747" y="2313"/>
                  </a:cubicBezTo>
                  <a:cubicBezTo>
                    <a:pt x="19895" y="3375"/>
                    <a:pt x="18189" y="5013"/>
                    <a:pt x="16958" y="6985"/>
                  </a:cubicBezTo>
                  <a:cubicBezTo>
                    <a:pt x="15726" y="8957"/>
                    <a:pt x="14968" y="11262"/>
                    <a:pt x="15063" y="13143"/>
                  </a:cubicBezTo>
                  <a:cubicBezTo>
                    <a:pt x="15158" y="15024"/>
                    <a:pt x="16105" y="16480"/>
                    <a:pt x="16863" y="17421"/>
                  </a:cubicBezTo>
                  <a:cubicBezTo>
                    <a:pt x="17621" y="18361"/>
                    <a:pt x="18189" y="18786"/>
                    <a:pt x="18095" y="19302"/>
                  </a:cubicBezTo>
                  <a:cubicBezTo>
                    <a:pt x="18000" y="19817"/>
                    <a:pt x="17242" y="20424"/>
                    <a:pt x="14779" y="20819"/>
                  </a:cubicBezTo>
                  <a:cubicBezTo>
                    <a:pt x="12316" y="21213"/>
                    <a:pt x="8147" y="21395"/>
                    <a:pt x="3979" y="21577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091" name="Line"/>
            <p:cNvSpPr/>
            <p:nvPr/>
          </p:nvSpPr>
          <p:spPr>
            <a:xfrm>
              <a:off x="3405732" y="5079052"/>
              <a:ext cx="228601" cy="381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2800" y="16800"/>
                    <a:pt x="5600" y="12000"/>
                    <a:pt x="9200" y="8400"/>
                  </a:cubicBezTo>
                  <a:cubicBezTo>
                    <a:pt x="12800" y="4800"/>
                    <a:pt x="17200" y="24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092" name="Line"/>
            <p:cNvSpPr/>
            <p:nvPr/>
          </p:nvSpPr>
          <p:spPr>
            <a:xfrm>
              <a:off x="3488282" y="5256852"/>
              <a:ext cx="184151" cy="190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5710" y="16800"/>
                    <a:pt x="11421" y="12000"/>
                    <a:pt x="15021" y="8400"/>
                  </a:cubicBezTo>
                  <a:cubicBezTo>
                    <a:pt x="18621" y="4800"/>
                    <a:pt x="20110" y="24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093" name="Line"/>
            <p:cNvSpPr/>
            <p:nvPr/>
          </p:nvSpPr>
          <p:spPr>
            <a:xfrm>
              <a:off x="4470094" y="4871343"/>
              <a:ext cx="284833" cy="52917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72" h="21344" fill="norm" stroke="1" extrusionOk="0">
                  <a:moveTo>
                    <a:pt x="21147" y="2231"/>
                  </a:moveTo>
                  <a:cubicBezTo>
                    <a:pt x="21306" y="1804"/>
                    <a:pt x="21465" y="1377"/>
                    <a:pt x="21306" y="993"/>
                  </a:cubicBezTo>
                  <a:cubicBezTo>
                    <a:pt x="21147" y="609"/>
                    <a:pt x="20671" y="268"/>
                    <a:pt x="19162" y="97"/>
                  </a:cubicBezTo>
                  <a:cubicBezTo>
                    <a:pt x="17653" y="-74"/>
                    <a:pt x="15112" y="-74"/>
                    <a:pt x="12730" y="566"/>
                  </a:cubicBezTo>
                  <a:cubicBezTo>
                    <a:pt x="10347" y="1207"/>
                    <a:pt x="8124" y="2487"/>
                    <a:pt x="6218" y="4622"/>
                  </a:cubicBezTo>
                  <a:cubicBezTo>
                    <a:pt x="4312" y="6756"/>
                    <a:pt x="2724" y="9744"/>
                    <a:pt x="1612" y="12177"/>
                  </a:cubicBezTo>
                  <a:cubicBezTo>
                    <a:pt x="500" y="14611"/>
                    <a:pt x="-135" y="16489"/>
                    <a:pt x="24" y="17983"/>
                  </a:cubicBezTo>
                  <a:cubicBezTo>
                    <a:pt x="183" y="19477"/>
                    <a:pt x="1136" y="20587"/>
                    <a:pt x="3200" y="21056"/>
                  </a:cubicBezTo>
                  <a:cubicBezTo>
                    <a:pt x="5265" y="21526"/>
                    <a:pt x="8441" y="21355"/>
                    <a:pt x="10744" y="21014"/>
                  </a:cubicBezTo>
                  <a:cubicBezTo>
                    <a:pt x="13047" y="20672"/>
                    <a:pt x="14477" y="20160"/>
                    <a:pt x="15906" y="1964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094" name="Line"/>
            <p:cNvSpPr/>
            <p:nvPr/>
          </p:nvSpPr>
          <p:spPr>
            <a:xfrm>
              <a:off x="4402682" y="5180652"/>
              <a:ext cx="203201" cy="635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450" y="18000"/>
                    <a:pt x="900" y="14400"/>
                    <a:pt x="3938" y="11520"/>
                  </a:cubicBezTo>
                  <a:cubicBezTo>
                    <a:pt x="6975" y="8640"/>
                    <a:pt x="12600" y="6480"/>
                    <a:pt x="15975" y="4680"/>
                  </a:cubicBezTo>
                  <a:cubicBezTo>
                    <a:pt x="19350" y="2880"/>
                    <a:pt x="20475" y="144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095" name="Line"/>
            <p:cNvSpPr/>
            <p:nvPr/>
          </p:nvSpPr>
          <p:spPr>
            <a:xfrm>
              <a:off x="4856972" y="4837752"/>
              <a:ext cx="383911" cy="74142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26" h="21556" fill="norm" stroke="1" extrusionOk="0">
                  <a:moveTo>
                    <a:pt x="21526" y="738"/>
                  </a:moveTo>
                  <a:cubicBezTo>
                    <a:pt x="18796" y="369"/>
                    <a:pt x="16067" y="0"/>
                    <a:pt x="13752" y="0"/>
                  </a:cubicBezTo>
                  <a:cubicBezTo>
                    <a:pt x="11438" y="0"/>
                    <a:pt x="9539" y="369"/>
                    <a:pt x="8056" y="1292"/>
                  </a:cubicBezTo>
                  <a:cubicBezTo>
                    <a:pt x="6572" y="2215"/>
                    <a:pt x="5504" y="3692"/>
                    <a:pt x="4555" y="5538"/>
                  </a:cubicBezTo>
                  <a:cubicBezTo>
                    <a:pt x="3605" y="7385"/>
                    <a:pt x="2774" y="9600"/>
                    <a:pt x="2062" y="11692"/>
                  </a:cubicBezTo>
                  <a:cubicBezTo>
                    <a:pt x="1350" y="13785"/>
                    <a:pt x="757" y="15754"/>
                    <a:pt x="401" y="17262"/>
                  </a:cubicBezTo>
                  <a:cubicBezTo>
                    <a:pt x="45" y="18769"/>
                    <a:pt x="-74" y="19815"/>
                    <a:pt x="45" y="20462"/>
                  </a:cubicBezTo>
                  <a:cubicBezTo>
                    <a:pt x="163" y="21108"/>
                    <a:pt x="519" y="21354"/>
                    <a:pt x="1053" y="21477"/>
                  </a:cubicBezTo>
                  <a:cubicBezTo>
                    <a:pt x="1588" y="21600"/>
                    <a:pt x="2300" y="21600"/>
                    <a:pt x="4436" y="21323"/>
                  </a:cubicBezTo>
                  <a:cubicBezTo>
                    <a:pt x="6572" y="21046"/>
                    <a:pt x="10133" y="20492"/>
                    <a:pt x="13693" y="1993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096" name="Line"/>
            <p:cNvSpPr/>
            <p:nvPr/>
          </p:nvSpPr>
          <p:spPr>
            <a:xfrm>
              <a:off x="5416251" y="4825052"/>
              <a:ext cx="243732" cy="30137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41" h="21507" fill="norm" stroke="1" extrusionOk="0">
                  <a:moveTo>
                    <a:pt x="21441" y="0"/>
                  </a:moveTo>
                  <a:cubicBezTo>
                    <a:pt x="15482" y="2568"/>
                    <a:pt x="9524" y="5136"/>
                    <a:pt x="6172" y="6646"/>
                  </a:cubicBezTo>
                  <a:cubicBezTo>
                    <a:pt x="2820" y="8157"/>
                    <a:pt x="2075" y="8610"/>
                    <a:pt x="1517" y="9214"/>
                  </a:cubicBezTo>
                  <a:cubicBezTo>
                    <a:pt x="958" y="9818"/>
                    <a:pt x="586" y="10573"/>
                    <a:pt x="865" y="11027"/>
                  </a:cubicBezTo>
                  <a:cubicBezTo>
                    <a:pt x="1144" y="11480"/>
                    <a:pt x="2075" y="11631"/>
                    <a:pt x="4124" y="11782"/>
                  </a:cubicBezTo>
                  <a:cubicBezTo>
                    <a:pt x="6172" y="11933"/>
                    <a:pt x="9338" y="12084"/>
                    <a:pt x="11107" y="12537"/>
                  </a:cubicBezTo>
                  <a:cubicBezTo>
                    <a:pt x="12875" y="12990"/>
                    <a:pt x="13248" y="13745"/>
                    <a:pt x="12969" y="14350"/>
                  </a:cubicBezTo>
                  <a:cubicBezTo>
                    <a:pt x="12689" y="14954"/>
                    <a:pt x="11758" y="15407"/>
                    <a:pt x="9710" y="16238"/>
                  </a:cubicBezTo>
                  <a:cubicBezTo>
                    <a:pt x="7662" y="17069"/>
                    <a:pt x="4496" y="18277"/>
                    <a:pt x="2541" y="19183"/>
                  </a:cubicBezTo>
                  <a:cubicBezTo>
                    <a:pt x="586" y="20090"/>
                    <a:pt x="-159" y="20694"/>
                    <a:pt x="27" y="21071"/>
                  </a:cubicBezTo>
                  <a:cubicBezTo>
                    <a:pt x="213" y="21449"/>
                    <a:pt x="1331" y="21600"/>
                    <a:pt x="4403" y="21449"/>
                  </a:cubicBezTo>
                  <a:cubicBezTo>
                    <a:pt x="7475" y="21298"/>
                    <a:pt x="12503" y="20845"/>
                    <a:pt x="15575" y="20467"/>
                  </a:cubicBezTo>
                  <a:cubicBezTo>
                    <a:pt x="18648" y="20090"/>
                    <a:pt x="19765" y="19787"/>
                    <a:pt x="20882" y="1948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097" name="Line"/>
            <p:cNvSpPr/>
            <p:nvPr/>
          </p:nvSpPr>
          <p:spPr>
            <a:xfrm>
              <a:off x="5723482" y="4879172"/>
              <a:ext cx="234951" cy="25068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318" fill="norm" stroke="1" extrusionOk="0">
                  <a:moveTo>
                    <a:pt x="0" y="798"/>
                  </a:moveTo>
                  <a:cubicBezTo>
                    <a:pt x="778" y="258"/>
                    <a:pt x="1557" y="-282"/>
                    <a:pt x="2919" y="168"/>
                  </a:cubicBezTo>
                  <a:cubicBezTo>
                    <a:pt x="4281" y="618"/>
                    <a:pt x="6227" y="2058"/>
                    <a:pt x="8951" y="4848"/>
                  </a:cubicBezTo>
                  <a:cubicBezTo>
                    <a:pt x="11676" y="7638"/>
                    <a:pt x="15178" y="11778"/>
                    <a:pt x="17416" y="14748"/>
                  </a:cubicBezTo>
                  <a:cubicBezTo>
                    <a:pt x="19654" y="17718"/>
                    <a:pt x="20627" y="19518"/>
                    <a:pt x="21600" y="2131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098" name="Line"/>
            <p:cNvSpPr/>
            <p:nvPr/>
          </p:nvSpPr>
          <p:spPr>
            <a:xfrm>
              <a:off x="5776399" y="4825052"/>
              <a:ext cx="226484" cy="3556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20591" y="129"/>
                    <a:pt x="19581" y="257"/>
                    <a:pt x="17764" y="1607"/>
                  </a:cubicBezTo>
                  <a:cubicBezTo>
                    <a:pt x="15948" y="2957"/>
                    <a:pt x="13323" y="5529"/>
                    <a:pt x="10497" y="8229"/>
                  </a:cubicBezTo>
                  <a:cubicBezTo>
                    <a:pt x="7671" y="10929"/>
                    <a:pt x="4643" y="13757"/>
                    <a:pt x="2725" y="15750"/>
                  </a:cubicBezTo>
                  <a:cubicBezTo>
                    <a:pt x="807" y="17743"/>
                    <a:pt x="0" y="18900"/>
                    <a:pt x="0" y="19736"/>
                  </a:cubicBezTo>
                  <a:cubicBezTo>
                    <a:pt x="0" y="20571"/>
                    <a:pt x="807" y="21086"/>
                    <a:pt x="1615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099" name="Line"/>
            <p:cNvSpPr/>
            <p:nvPr/>
          </p:nvSpPr>
          <p:spPr>
            <a:xfrm>
              <a:off x="6091782" y="5028252"/>
              <a:ext cx="19051" cy="1143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100" name="Line"/>
            <p:cNvSpPr/>
            <p:nvPr/>
          </p:nvSpPr>
          <p:spPr>
            <a:xfrm>
              <a:off x="6098132" y="4901252"/>
              <a:ext cx="67971" cy="571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19" h="21600" fill="norm" stroke="1" extrusionOk="0">
                  <a:moveTo>
                    <a:pt x="19636" y="0"/>
                  </a:moveTo>
                  <a:cubicBezTo>
                    <a:pt x="17673" y="3200"/>
                    <a:pt x="15709" y="6400"/>
                    <a:pt x="16691" y="7200"/>
                  </a:cubicBezTo>
                  <a:cubicBezTo>
                    <a:pt x="17673" y="8000"/>
                    <a:pt x="21600" y="6400"/>
                    <a:pt x="20945" y="6400"/>
                  </a:cubicBezTo>
                  <a:cubicBezTo>
                    <a:pt x="20291" y="6400"/>
                    <a:pt x="15055" y="8000"/>
                    <a:pt x="10800" y="10800"/>
                  </a:cubicBezTo>
                  <a:cubicBezTo>
                    <a:pt x="6545" y="13600"/>
                    <a:pt x="3273" y="1760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101" name="Line"/>
            <p:cNvSpPr/>
            <p:nvPr/>
          </p:nvSpPr>
          <p:spPr>
            <a:xfrm>
              <a:off x="5425032" y="5276328"/>
              <a:ext cx="615951" cy="2497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238" fill="norm" stroke="1" extrusionOk="0">
                  <a:moveTo>
                    <a:pt x="0" y="21238"/>
                  </a:moveTo>
                  <a:cubicBezTo>
                    <a:pt x="816" y="15838"/>
                    <a:pt x="1633" y="10438"/>
                    <a:pt x="3229" y="6838"/>
                  </a:cubicBezTo>
                  <a:cubicBezTo>
                    <a:pt x="4825" y="3238"/>
                    <a:pt x="7200" y="1438"/>
                    <a:pt x="9724" y="538"/>
                  </a:cubicBezTo>
                  <a:cubicBezTo>
                    <a:pt x="12247" y="-362"/>
                    <a:pt x="14920" y="-362"/>
                    <a:pt x="16924" y="2338"/>
                  </a:cubicBezTo>
                  <a:cubicBezTo>
                    <a:pt x="18928" y="5038"/>
                    <a:pt x="20264" y="10438"/>
                    <a:pt x="21600" y="1583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102" name="Line"/>
            <p:cNvSpPr/>
            <p:nvPr/>
          </p:nvSpPr>
          <p:spPr>
            <a:xfrm>
              <a:off x="5803039" y="5371152"/>
              <a:ext cx="193494" cy="1481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62" h="21600" fill="norm" stroke="1" extrusionOk="0">
                  <a:moveTo>
                    <a:pt x="1740" y="0"/>
                  </a:moveTo>
                  <a:cubicBezTo>
                    <a:pt x="1505" y="6171"/>
                    <a:pt x="1271" y="12343"/>
                    <a:pt x="1036" y="16200"/>
                  </a:cubicBezTo>
                  <a:cubicBezTo>
                    <a:pt x="801" y="20057"/>
                    <a:pt x="566" y="21600"/>
                    <a:pt x="332" y="21600"/>
                  </a:cubicBezTo>
                  <a:cubicBezTo>
                    <a:pt x="97" y="21600"/>
                    <a:pt x="-138" y="20057"/>
                    <a:pt x="97" y="17280"/>
                  </a:cubicBezTo>
                  <a:cubicBezTo>
                    <a:pt x="332" y="14503"/>
                    <a:pt x="1036" y="10491"/>
                    <a:pt x="3032" y="7560"/>
                  </a:cubicBezTo>
                  <a:cubicBezTo>
                    <a:pt x="5027" y="4629"/>
                    <a:pt x="8314" y="2777"/>
                    <a:pt x="11132" y="3086"/>
                  </a:cubicBezTo>
                  <a:cubicBezTo>
                    <a:pt x="13949" y="3394"/>
                    <a:pt x="16297" y="5863"/>
                    <a:pt x="17940" y="8640"/>
                  </a:cubicBezTo>
                  <a:cubicBezTo>
                    <a:pt x="19584" y="11417"/>
                    <a:pt x="20523" y="14503"/>
                    <a:pt x="21462" y="17589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103" name="Line"/>
            <p:cNvSpPr/>
            <p:nvPr/>
          </p:nvSpPr>
          <p:spPr>
            <a:xfrm>
              <a:off x="6161632" y="4825052"/>
              <a:ext cx="265055" cy="62653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98" h="21600" fill="norm" stroke="1" extrusionOk="0">
                  <a:moveTo>
                    <a:pt x="4082" y="0"/>
                  </a:moveTo>
                  <a:cubicBezTo>
                    <a:pt x="7994" y="73"/>
                    <a:pt x="11906" y="146"/>
                    <a:pt x="14712" y="365"/>
                  </a:cubicBezTo>
                  <a:cubicBezTo>
                    <a:pt x="17518" y="584"/>
                    <a:pt x="19219" y="949"/>
                    <a:pt x="20239" y="1532"/>
                  </a:cubicBezTo>
                  <a:cubicBezTo>
                    <a:pt x="21260" y="2116"/>
                    <a:pt x="21600" y="2919"/>
                    <a:pt x="21005" y="4196"/>
                  </a:cubicBezTo>
                  <a:cubicBezTo>
                    <a:pt x="20409" y="5473"/>
                    <a:pt x="18879" y="7224"/>
                    <a:pt x="18113" y="9377"/>
                  </a:cubicBezTo>
                  <a:cubicBezTo>
                    <a:pt x="17348" y="11530"/>
                    <a:pt x="17348" y="14084"/>
                    <a:pt x="17603" y="15799"/>
                  </a:cubicBezTo>
                  <a:cubicBezTo>
                    <a:pt x="17858" y="17514"/>
                    <a:pt x="18369" y="18389"/>
                    <a:pt x="18879" y="19082"/>
                  </a:cubicBezTo>
                  <a:cubicBezTo>
                    <a:pt x="19389" y="19776"/>
                    <a:pt x="19899" y="20286"/>
                    <a:pt x="19814" y="20651"/>
                  </a:cubicBezTo>
                  <a:cubicBezTo>
                    <a:pt x="19729" y="21016"/>
                    <a:pt x="19049" y="21235"/>
                    <a:pt x="16243" y="21381"/>
                  </a:cubicBezTo>
                  <a:cubicBezTo>
                    <a:pt x="13436" y="21527"/>
                    <a:pt x="8504" y="21600"/>
                    <a:pt x="5443" y="21600"/>
                  </a:cubicBezTo>
                  <a:cubicBezTo>
                    <a:pt x="2381" y="21600"/>
                    <a:pt x="1191" y="21527"/>
                    <a:pt x="0" y="21454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104" name="Line"/>
            <p:cNvSpPr/>
            <p:nvPr/>
          </p:nvSpPr>
          <p:spPr>
            <a:xfrm>
              <a:off x="6910932" y="5130794"/>
              <a:ext cx="184151" cy="1810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532" fill="norm" stroke="1" extrusionOk="0">
                  <a:moveTo>
                    <a:pt x="0" y="20532"/>
                  </a:moveTo>
                  <a:cubicBezTo>
                    <a:pt x="4717" y="10932"/>
                    <a:pt x="9434" y="1332"/>
                    <a:pt x="13034" y="132"/>
                  </a:cubicBezTo>
                  <a:cubicBezTo>
                    <a:pt x="16634" y="-1068"/>
                    <a:pt x="19117" y="6132"/>
                    <a:pt x="21600" y="1333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105" name="Line"/>
            <p:cNvSpPr/>
            <p:nvPr/>
          </p:nvSpPr>
          <p:spPr>
            <a:xfrm>
              <a:off x="6910932" y="5237802"/>
              <a:ext cx="171451" cy="254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106" name="Line"/>
            <p:cNvSpPr/>
            <p:nvPr/>
          </p:nvSpPr>
          <p:spPr>
            <a:xfrm>
              <a:off x="7704682" y="4882202"/>
              <a:ext cx="25401" cy="3238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5400" y="3529"/>
                    <a:pt x="10800" y="7059"/>
                    <a:pt x="14400" y="10659"/>
                  </a:cubicBezTo>
                  <a:cubicBezTo>
                    <a:pt x="18000" y="14259"/>
                    <a:pt x="19800" y="17929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107" name="Line"/>
            <p:cNvSpPr/>
            <p:nvPr/>
          </p:nvSpPr>
          <p:spPr>
            <a:xfrm>
              <a:off x="7477850" y="5320352"/>
              <a:ext cx="303033" cy="2751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27" h="21600" fill="norm" stroke="1" extrusionOk="0">
                  <a:moveTo>
                    <a:pt x="1217" y="14954"/>
                  </a:moveTo>
                  <a:cubicBezTo>
                    <a:pt x="472" y="18277"/>
                    <a:pt x="-273" y="21600"/>
                    <a:pt x="99" y="21600"/>
                  </a:cubicBezTo>
                  <a:cubicBezTo>
                    <a:pt x="472" y="21600"/>
                    <a:pt x="1961" y="18277"/>
                    <a:pt x="5686" y="14123"/>
                  </a:cubicBezTo>
                  <a:cubicBezTo>
                    <a:pt x="9410" y="9969"/>
                    <a:pt x="15368" y="4985"/>
                    <a:pt x="21327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108" name="Line"/>
            <p:cNvSpPr/>
            <p:nvPr/>
          </p:nvSpPr>
          <p:spPr>
            <a:xfrm>
              <a:off x="7647532" y="5447352"/>
              <a:ext cx="177801" cy="20345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04" fill="norm" stroke="1" extrusionOk="0">
                  <a:moveTo>
                    <a:pt x="0" y="0"/>
                  </a:moveTo>
                  <a:cubicBezTo>
                    <a:pt x="257" y="6458"/>
                    <a:pt x="514" y="12915"/>
                    <a:pt x="643" y="16701"/>
                  </a:cubicBezTo>
                  <a:cubicBezTo>
                    <a:pt x="771" y="20487"/>
                    <a:pt x="771" y="21600"/>
                    <a:pt x="643" y="21377"/>
                  </a:cubicBezTo>
                  <a:cubicBezTo>
                    <a:pt x="514" y="21155"/>
                    <a:pt x="257" y="19596"/>
                    <a:pt x="643" y="16478"/>
                  </a:cubicBezTo>
                  <a:cubicBezTo>
                    <a:pt x="1029" y="13361"/>
                    <a:pt x="2057" y="8685"/>
                    <a:pt x="3600" y="5678"/>
                  </a:cubicBezTo>
                  <a:cubicBezTo>
                    <a:pt x="5143" y="2672"/>
                    <a:pt x="7200" y="1336"/>
                    <a:pt x="10029" y="1447"/>
                  </a:cubicBezTo>
                  <a:cubicBezTo>
                    <a:pt x="12857" y="1559"/>
                    <a:pt x="16457" y="3118"/>
                    <a:pt x="18514" y="5567"/>
                  </a:cubicBezTo>
                  <a:cubicBezTo>
                    <a:pt x="20571" y="8016"/>
                    <a:pt x="21086" y="11357"/>
                    <a:pt x="21600" y="14697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109" name="Line"/>
            <p:cNvSpPr/>
            <p:nvPr/>
          </p:nvSpPr>
          <p:spPr>
            <a:xfrm>
              <a:off x="8216916" y="4912743"/>
              <a:ext cx="281518" cy="41401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46" fill="norm" stroke="1" extrusionOk="0">
                  <a:moveTo>
                    <a:pt x="21600" y="2365"/>
                  </a:moveTo>
                  <a:cubicBezTo>
                    <a:pt x="21275" y="1817"/>
                    <a:pt x="20950" y="1269"/>
                    <a:pt x="19814" y="830"/>
                  </a:cubicBezTo>
                  <a:cubicBezTo>
                    <a:pt x="18677" y="392"/>
                    <a:pt x="16728" y="63"/>
                    <a:pt x="14211" y="8"/>
                  </a:cubicBezTo>
                  <a:cubicBezTo>
                    <a:pt x="11693" y="-47"/>
                    <a:pt x="8608" y="172"/>
                    <a:pt x="6334" y="1159"/>
                  </a:cubicBezTo>
                  <a:cubicBezTo>
                    <a:pt x="4060" y="2146"/>
                    <a:pt x="2598" y="3900"/>
                    <a:pt x="1786" y="6751"/>
                  </a:cubicBezTo>
                  <a:cubicBezTo>
                    <a:pt x="974" y="9602"/>
                    <a:pt x="812" y="13549"/>
                    <a:pt x="568" y="15961"/>
                  </a:cubicBezTo>
                  <a:cubicBezTo>
                    <a:pt x="325" y="18373"/>
                    <a:pt x="0" y="19250"/>
                    <a:pt x="0" y="19963"/>
                  </a:cubicBezTo>
                  <a:cubicBezTo>
                    <a:pt x="0" y="20676"/>
                    <a:pt x="325" y="21224"/>
                    <a:pt x="2192" y="21389"/>
                  </a:cubicBezTo>
                  <a:cubicBezTo>
                    <a:pt x="4060" y="21553"/>
                    <a:pt x="7471" y="21334"/>
                    <a:pt x="10881" y="21114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110" name="Line"/>
            <p:cNvSpPr/>
            <p:nvPr/>
          </p:nvSpPr>
          <p:spPr>
            <a:xfrm>
              <a:off x="8174582" y="5187002"/>
              <a:ext cx="171451" cy="508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111" name="Line"/>
            <p:cNvSpPr/>
            <p:nvPr/>
          </p:nvSpPr>
          <p:spPr>
            <a:xfrm>
              <a:off x="8549232" y="4883362"/>
              <a:ext cx="222251" cy="46741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86" fill="norm" stroke="1" extrusionOk="0">
                  <a:moveTo>
                    <a:pt x="21600" y="3450"/>
                  </a:moveTo>
                  <a:cubicBezTo>
                    <a:pt x="21600" y="2963"/>
                    <a:pt x="21600" y="2477"/>
                    <a:pt x="20263" y="1893"/>
                  </a:cubicBezTo>
                  <a:cubicBezTo>
                    <a:pt x="18926" y="1309"/>
                    <a:pt x="16251" y="628"/>
                    <a:pt x="14400" y="288"/>
                  </a:cubicBezTo>
                  <a:cubicBezTo>
                    <a:pt x="12549" y="-53"/>
                    <a:pt x="11520" y="-53"/>
                    <a:pt x="10594" y="93"/>
                  </a:cubicBezTo>
                  <a:cubicBezTo>
                    <a:pt x="9669" y="239"/>
                    <a:pt x="8846" y="531"/>
                    <a:pt x="7714" y="1747"/>
                  </a:cubicBezTo>
                  <a:cubicBezTo>
                    <a:pt x="6583" y="2963"/>
                    <a:pt x="5143" y="5104"/>
                    <a:pt x="3806" y="7536"/>
                  </a:cubicBezTo>
                  <a:cubicBezTo>
                    <a:pt x="2469" y="9969"/>
                    <a:pt x="1234" y="12693"/>
                    <a:pt x="617" y="14833"/>
                  </a:cubicBezTo>
                  <a:cubicBezTo>
                    <a:pt x="0" y="16974"/>
                    <a:pt x="0" y="18531"/>
                    <a:pt x="0" y="19552"/>
                  </a:cubicBezTo>
                  <a:cubicBezTo>
                    <a:pt x="0" y="20574"/>
                    <a:pt x="0" y="21061"/>
                    <a:pt x="617" y="21304"/>
                  </a:cubicBezTo>
                  <a:cubicBezTo>
                    <a:pt x="1234" y="21547"/>
                    <a:pt x="2469" y="21547"/>
                    <a:pt x="4526" y="21304"/>
                  </a:cubicBezTo>
                  <a:cubicBezTo>
                    <a:pt x="6583" y="21061"/>
                    <a:pt x="9463" y="20574"/>
                    <a:pt x="12343" y="2008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112" name="Line"/>
            <p:cNvSpPr/>
            <p:nvPr/>
          </p:nvSpPr>
          <p:spPr>
            <a:xfrm>
              <a:off x="8880430" y="4916333"/>
              <a:ext cx="291104" cy="31169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26" h="21347" fill="norm" stroke="1" extrusionOk="0">
                  <a:moveTo>
                    <a:pt x="21526" y="2881"/>
                  </a:moveTo>
                  <a:cubicBezTo>
                    <a:pt x="21526" y="1867"/>
                    <a:pt x="21526" y="852"/>
                    <a:pt x="20978" y="344"/>
                  </a:cubicBezTo>
                  <a:cubicBezTo>
                    <a:pt x="20430" y="-163"/>
                    <a:pt x="19335" y="-163"/>
                    <a:pt x="16674" y="707"/>
                  </a:cubicBezTo>
                  <a:cubicBezTo>
                    <a:pt x="14013" y="1577"/>
                    <a:pt x="9787" y="3316"/>
                    <a:pt x="7361" y="4403"/>
                  </a:cubicBezTo>
                  <a:cubicBezTo>
                    <a:pt x="4935" y="5491"/>
                    <a:pt x="4309" y="5926"/>
                    <a:pt x="3683" y="6650"/>
                  </a:cubicBezTo>
                  <a:cubicBezTo>
                    <a:pt x="3056" y="7375"/>
                    <a:pt x="2430" y="8390"/>
                    <a:pt x="2352" y="9187"/>
                  </a:cubicBezTo>
                  <a:cubicBezTo>
                    <a:pt x="2274" y="9985"/>
                    <a:pt x="2743" y="10565"/>
                    <a:pt x="4074" y="11144"/>
                  </a:cubicBezTo>
                  <a:cubicBezTo>
                    <a:pt x="5404" y="11724"/>
                    <a:pt x="7596" y="12304"/>
                    <a:pt x="9083" y="12667"/>
                  </a:cubicBezTo>
                  <a:cubicBezTo>
                    <a:pt x="10569" y="13029"/>
                    <a:pt x="11352" y="13174"/>
                    <a:pt x="11822" y="13609"/>
                  </a:cubicBezTo>
                  <a:cubicBezTo>
                    <a:pt x="12291" y="14044"/>
                    <a:pt x="12448" y="14769"/>
                    <a:pt x="12135" y="15276"/>
                  </a:cubicBezTo>
                  <a:cubicBezTo>
                    <a:pt x="11822" y="15783"/>
                    <a:pt x="11039" y="16073"/>
                    <a:pt x="9239" y="16726"/>
                  </a:cubicBezTo>
                  <a:cubicBezTo>
                    <a:pt x="7439" y="17378"/>
                    <a:pt x="4622" y="18393"/>
                    <a:pt x="2743" y="19190"/>
                  </a:cubicBezTo>
                  <a:cubicBezTo>
                    <a:pt x="865" y="19987"/>
                    <a:pt x="-74" y="20567"/>
                    <a:pt x="4" y="20930"/>
                  </a:cubicBezTo>
                  <a:cubicBezTo>
                    <a:pt x="83" y="21292"/>
                    <a:pt x="1178" y="21437"/>
                    <a:pt x="3448" y="21292"/>
                  </a:cubicBezTo>
                  <a:cubicBezTo>
                    <a:pt x="5717" y="21147"/>
                    <a:pt x="9161" y="20712"/>
                    <a:pt x="12604" y="20277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113" name="Line"/>
            <p:cNvSpPr/>
            <p:nvPr/>
          </p:nvSpPr>
          <p:spPr>
            <a:xfrm>
              <a:off x="9254082" y="4971102"/>
              <a:ext cx="184151" cy="2095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1241" y="218"/>
                    <a:pt x="2483" y="436"/>
                    <a:pt x="4345" y="2073"/>
                  </a:cubicBezTo>
                  <a:cubicBezTo>
                    <a:pt x="6207" y="3709"/>
                    <a:pt x="8690" y="6764"/>
                    <a:pt x="11669" y="10255"/>
                  </a:cubicBezTo>
                  <a:cubicBezTo>
                    <a:pt x="14648" y="13745"/>
                    <a:pt x="18124" y="17673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114" name="Line"/>
            <p:cNvSpPr/>
            <p:nvPr/>
          </p:nvSpPr>
          <p:spPr>
            <a:xfrm>
              <a:off x="9296269" y="4938220"/>
              <a:ext cx="205464" cy="30593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95" h="21531" fill="norm" stroke="1" extrusionOk="0">
                  <a:moveTo>
                    <a:pt x="21395" y="1421"/>
                  </a:moveTo>
                  <a:cubicBezTo>
                    <a:pt x="21175" y="676"/>
                    <a:pt x="20954" y="-69"/>
                    <a:pt x="20293" y="5"/>
                  </a:cubicBezTo>
                  <a:cubicBezTo>
                    <a:pt x="19632" y="80"/>
                    <a:pt x="18530" y="974"/>
                    <a:pt x="15664" y="3432"/>
                  </a:cubicBezTo>
                  <a:cubicBezTo>
                    <a:pt x="12799" y="5890"/>
                    <a:pt x="8171" y="9912"/>
                    <a:pt x="5195" y="12817"/>
                  </a:cubicBezTo>
                  <a:cubicBezTo>
                    <a:pt x="2219" y="15721"/>
                    <a:pt x="897" y="17509"/>
                    <a:pt x="346" y="18775"/>
                  </a:cubicBezTo>
                  <a:cubicBezTo>
                    <a:pt x="-205" y="20041"/>
                    <a:pt x="15" y="20786"/>
                    <a:pt x="236" y="21531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115" name="Line"/>
            <p:cNvSpPr/>
            <p:nvPr/>
          </p:nvSpPr>
          <p:spPr>
            <a:xfrm>
              <a:off x="9463632" y="5155252"/>
              <a:ext cx="25401" cy="1206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116" name="Line"/>
            <p:cNvSpPr/>
            <p:nvPr/>
          </p:nvSpPr>
          <p:spPr>
            <a:xfrm>
              <a:off x="9508082" y="5053652"/>
              <a:ext cx="1" cy="381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6200" h="21600" fill="norm" stroke="1" extrusionOk="0">
                  <a:moveTo>
                    <a:pt x="0" y="21600"/>
                  </a:moveTo>
                  <a:cubicBezTo>
                    <a:pt x="21600" y="14400"/>
                    <a:pt x="21600" y="7200"/>
                    <a:pt x="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117" name="Line"/>
            <p:cNvSpPr/>
            <p:nvPr/>
          </p:nvSpPr>
          <p:spPr>
            <a:xfrm>
              <a:off x="9539832" y="4880472"/>
              <a:ext cx="238216" cy="41448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13" h="21470" fill="norm" stroke="1" extrusionOk="0">
                  <a:moveTo>
                    <a:pt x="3441" y="3379"/>
                  </a:moveTo>
                  <a:cubicBezTo>
                    <a:pt x="3250" y="2830"/>
                    <a:pt x="3058" y="2282"/>
                    <a:pt x="4205" y="1679"/>
                  </a:cubicBezTo>
                  <a:cubicBezTo>
                    <a:pt x="5352" y="1076"/>
                    <a:pt x="7837" y="418"/>
                    <a:pt x="10609" y="144"/>
                  </a:cubicBezTo>
                  <a:cubicBezTo>
                    <a:pt x="13381" y="-130"/>
                    <a:pt x="16439" y="-20"/>
                    <a:pt x="18446" y="528"/>
                  </a:cubicBezTo>
                  <a:cubicBezTo>
                    <a:pt x="20453" y="1076"/>
                    <a:pt x="21409" y="2063"/>
                    <a:pt x="21504" y="3488"/>
                  </a:cubicBezTo>
                  <a:cubicBezTo>
                    <a:pt x="21600" y="4914"/>
                    <a:pt x="20835" y="6778"/>
                    <a:pt x="19880" y="8971"/>
                  </a:cubicBezTo>
                  <a:cubicBezTo>
                    <a:pt x="18924" y="11163"/>
                    <a:pt x="17777" y="13685"/>
                    <a:pt x="17204" y="15440"/>
                  </a:cubicBezTo>
                  <a:cubicBezTo>
                    <a:pt x="16630" y="17194"/>
                    <a:pt x="16630" y="18181"/>
                    <a:pt x="16630" y="18948"/>
                  </a:cubicBezTo>
                  <a:cubicBezTo>
                    <a:pt x="16630" y="19716"/>
                    <a:pt x="16630" y="20264"/>
                    <a:pt x="16152" y="20648"/>
                  </a:cubicBezTo>
                  <a:cubicBezTo>
                    <a:pt x="15674" y="21031"/>
                    <a:pt x="14719" y="21251"/>
                    <a:pt x="11947" y="21360"/>
                  </a:cubicBezTo>
                  <a:cubicBezTo>
                    <a:pt x="9175" y="21470"/>
                    <a:pt x="4588" y="21470"/>
                    <a:pt x="0" y="2147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118" name="Line"/>
            <p:cNvSpPr/>
            <p:nvPr/>
          </p:nvSpPr>
          <p:spPr>
            <a:xfrm>
              <a:off x="9850982" y="5127406"/>
              <a:ext cx="171451" cy="2784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297" fill="norm" stroke="1" extrusionOk="0">
                  <a:moveTo>
                    <a:pt x="0" y="20297"/>
                  </a:moveTo>
                  <a:cubicBezTo>
                    <a:pt x="4000" y="11040"/>
                    <a:pt x="8000" y="1783"/>
                    <a:pt x="11600" y="240"/>
                  </a:cubicBezTo>
                  <a:cubicBezTo>
                    <a:pt x="15200" y="-1303"/>
                    <a:pt x="18400" y="4868"/>
                    <a:pt x="21600" y="1104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119" name="Line"/>
            <p:cNvSpPr/>
            <p:nvPr/>
          </p:nvSpPr>
          <p:spPr>
            <a:xfrm>
              <a:off x="9859034" y="5263202"/>
              <a:ext cx="277699" cy="4058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68" h="20709" fill="norm" stroke="1" extrusionOk="0">
                  <a:moveTo>
                    <a:pt x="850" y="0"/>
                  </a:moveTo>
                  <a:cubicBezTo>
                    <a:pt x="359" y="6480"/>
                    <a:pt x="-132" y="12960"/>
                    <a:pt x="32" y="16740"/>
                  </a:cubicBezTo>
                  <a:cubicBezTo>
                    <a:pt x="195" y="20520"/>
                    <a:pt x="1013" y="21600"/>
                    <a:pt x="4286" y="19980"/>
                  </a:cubicBezTo>
                  <a:cubicBezTo>
                    <a:pt x="7559" y="18360"/>
                    <a:pt x="13286" y="14040"/>
                    <a:pt x="16559" y="11340"/>
                  </a:cubicBezTo>
                  <a:cubicBezTo>
                    <a:pt x="19832" y="8640"/>
                    <a:pt x="20650" y="7560"/>
                    <a:pt x="21468" y="648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120" name="Line"/>
            <p:cNvSpPr/>
            <p:nvPr/>
          </p:nvSpPr>
          <p:spPr>
            <a:xfrm>
              <a:off x="9973282" y="4749338"/>
              <a:ext cx="163451" cy="25933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84" h="21342" fill="norm" stroke="1" extrusionOk="0">
                  <a:moveTo>
                    <a:pt x="6430" y="4141"/>
                  </a:moveTo>
                  <a:cubicBezTo>
                    <a:pt x="6430" y="3270"/>
                    <a:pt x="6430" y="2399"/>
                    <a:pt x="6430" y="1528"/>
                  </a:cubicBezTo>
                  <a:cubicBezTo>
                    <a:pt x="6430" y="657"/>
                    <a:pt x="6430" y="-214"/>
                    <a:pt x="6430" y="47"/>
                  </a:cubicBezTo>
                  <a:cubicBezTo>
                    <a:pt x="6430" y="309"/>
                    <a:pt x="6430" y="1702"/>
                    <a:pt x="5322" y="4663"/>
                  </a:cubicBezTo>
                  <a:cubicBezTo>
                    <a:pt x="4215" y="7625"/>
                    <a:pt x="1999" y="12154"/>
                    <a:pt x="892" y="15115"/>
                  </a:cubicBezTo>
                  <a:cubicBezTo>
                    <a:pt x="-216" y="18076"/>
                    <a:pt x="-216" y="19470"/>
                    <a:pt x="476" y="20254"/>
                  </a:cubicBezTo>
                  <a:cubicBezTo>
                    <a:pt x="1169" y="21038"/>
                    <a:pt x="2553" y="21212"/>
                    <a:pt x="4769" y="21299"/>
                  </a:cubicBezTo>
                  <a:cubicBezTo>
                    <a:pt x="6984" y="21386"/>
                    <a:pt x="10030" y="21386"/>
                    <a:pt x="12938" y="20863"/>
                  </a:cubicBezTo>
                  <a:cubicBezTo>
                    <a:pt x="15846" y="20341"/>
                    <a:pt x="18615" y="19296"/>
                    <a:pt x="21384" y="18251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121" name="Line"/>
            <p:cNvSpPr/>
            <p:nvPr/>
          </p:nvSpPr>
          <p:spPr>
            <a:xfrm>
              <a:off x="10109130" y="4855670"/>
              <a:ext cx="122853" cy="13668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49" h="21134" fill="norm" stroke="1" extrusionOk="0">
                  <a:moveTo>
                    <a:pt x="6971" y="3121"/>
                  </a:moveTo>
                  <a:cubicBezTo>
                    <a:pt x="7337" y="1484"/>
                    <a:pt x="7703" y="-152"/>
                    <a:pt x="7337" y="12"/>
                  </a:cubicBezTo>
                  <a:cubicBezTo>
                    <a:pt x="6971" y="175"/>
                    <a:pt x="5873" y="2139"/>
                    <a:pt x="4408" y="5084"/>
                  </a:cubicBezTo>
                  <a:cubicBezTo>
                    <a:pt x="2944" y="8030"/>
                    <a:pt x="1113" y="11957"/>
                    <a:pt x="381" y="14739"/>
                  </a:cubicBezTo>
                  <a:cubicBezTo>
                    <a:pt x="-351" y="17521"/>
                    <a:pt x="15" y="19157"/>
                    <a:pt x="1113" y="20139"/>
                  </a:cubicBezTo>
                  <a:cubicBezTo>
                    <a:pt x="2212" y="21121"/>
                    <a:pt x="4042" y="21448"/>
                    <a:pt x="6605" y="20793"/>
                  </a:cubicBezTo>
                  <a:cubicBezTo>
                    <a:pt x="9168" y="20139"/>
                    <a:pt x="12463" y="18503"/>
                    <a:pt x="14293" y="15721"/>
                  </a:cubicBezTo>
                  <a:cubicBezTo>
                    <a:pt x="16124" y="12939"/>
                    <a:pt x="16490" y="9012"/>
                    <a:pt x="15574" y="6721"/>
                  </a:cubicBezTo>
                  <a:cubicBezTo>
                    <a:pt x="14659" y="4430"/>
                    <a:pt x="12463" y="3775"/>
                    <a:pt x="12280" y="3448"/>
                  </a:cubicBezTo>
                  <a:cubicBezTo>
                    <a:pt x="12096" y="3121"/>
                    <a:pt x="13927" y="3121"/>
                    <a:pt x="15757" y="3121"/>
                  </a:cubicBezTo>
                  <a:cubicBezTo>
                    <a:pt x="17588" y="3121"/>
                    <a:pt x="19418" y="3121"/>
                    <a:pt x="21249" y="3121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122" name="Line"/>
            <p:cNvSpPr/>
            <p:nvPr/>
          </p:nvSpPr>
          <p:spPr>
            <a:xfrm>
              <a:off x="10233265" y="4805994"/>
              <a:ext cx="170168" cy="22781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38" h="21328" fill="norm" stroke="1" extrusionOk="0">
                  <a:moveTo>
                    <a:pt x="21438" y="3568"/>
                  </a:moveTo>
                  <a:cubicBezTo>
                    <a:pt x="21438" y="2577"/>
                    <a:pt x="21438" y="1586"/>
                    <a:pt x="20771" y="893"/>
                  </a:cubicBezTo>
                  <a:cubicBezTo>
                    <a:pt x="20105" y="199"/>
                    <a:pt x="18771" y="-197"/>
                    <a:pt x="16371" y="100"/>
                  </a:cubicBezTo>
                  <a:cubicBezTo>
                    <a:pt x="13971" y="397"/>
                    <a:pt x="10505" y="1388"/>
                    <a:pt x="8105" y="2875"/>
                  </a:cubicBezTo>
                  <a:cubicBezTo>
                    <a:pt x="5705" y="4361"/>
                    <a:pt x="4371" y="6342"/>
                    <a:pt x="3171" y="9018"/>
                  </a:cubicBezTo>
                  <a:cubicBezTo>
                    <a:pt x="1971" y="11693"/>
                    <a:pt x="905" y="15062"/>
                    <a:pt x="371" y="17242"/>
                  </a:cubicBezTo>
                  <a:cubicBezTo>
                    <a:pt x="-162" y="19421"/>
                    <a:pt x="-162" y="20412"/>
                    <a:pt x="638" y="20908"/>
                  </a:cubicBezTo>
                  <a:cubicBezTo>
                    <a:pt x="1438" y="21403"/>
                    <a:pt x="3038" y="21403"/>
                    <a:pt x="5305" y="21205"/>
                  </a:cubicBezTo>
                  <a:cubicBezTo>
                    <a:pt x="7571" y="21007"/>
                    <a:pt x="10505" y="20610"/>
                    <a:pt x="12238" y="20016"/>
                  </a:cubicBezTo>
                  <a:cubicBezTo>
                    <a:pt x="13971" y="19421"/>
                    <a:pt x="14505" y="18629"/>
                    <a:pt x="15038" y="1783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123" name="Line"/>
            <p:cNvSpPr/>
            <p:nvPr/>
          </p:nvSpPr>
          <p:spPr>
            <a:xfrm>
              <a:off x="10219282" y="4945702"/>
              <a:ext cx="241301" cy="254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5495" y="18000"/>
                    <a:pt x="10989" y="14400"/>
                    <a:pt x="14589" y="10800"/>
                  </a:cubicBezTo>
                  <a:cubicBezTo>
                    <a:pt x="18189" y="7200"/>
                    <a:pt x="19895" y="36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124" name="Line"/>
            <p:cNvSpPr/>
            <p:nvPr/>
          </p:nvSpPr>
          <p:spPr>
            <a:xfrm>
              <a:off x="10727282" y="4996502"/>
              <a:ext cx="25401" cy="2540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9800" y="3780"/>
                    <a:pt x="18000" y="7560"/>
                    <a:pt x="14400" y="11160"/>
                  </a:cubicBezTo>
                  <a:cubicBezTo>
                    <a:pt x="10800" y="14760"/>
                    <a:pt x="5400" y="1818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125" name="Line"/>
            <p:cNvSpPr/>
            <p:nvPr/>
          </p:nvSpPr>
          <p:spPr>
            <a:xfrm>
              <a:off x="10593932" y="5288602"/>
              <a:ext cx="209551" cy="190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5018" y="14400"/>
                    <a:pt x="10036" y="7200"/>
                    <a:pt x="13636" y="3600"/>
                  </a:cubicBezTo>
                  <a:cubicBezTo>
                    <a:pt x="17236" y="0"/>
                    <a:pt x="19418" y="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126" name="Line"/>
            <p:cNvSpPr/>
            <p:nvPr/>
          </p:nvSpPr>
          <p:spPr>
            <a:xfrm>
              <a:off x="10640499" y="5396229"/>
              <a:ext cx="169334" cy="16442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974" fill="norm" stroke="1" extrusionOk="0">
                  <a:moveTo>
                    <a:pt x="5400" y="9761"/>
                  </a:moveTo>
                  <a:cubicBezTo>
                    <a:pt x="4320" y="12461"/>
                    <a:pt x="3240" y="15161"/>
                    <a:pt x="2160" y="17321"/>
                  </a:cubicBezTo>
                  <a:cubicBezTo>
                    <a:pt x="1080" y="19481"/>
                    <a:pt x="0" y="21101"/>
                    <a:pt x="0" y="20966"/>
                  </a:cubicBezTo>
                  <a:cubicBezTo>
                    <a:pt x="0" y="20831"/>
                    <a:pt x="1080" y="18941"/>
                    <a:pt x="2970" y="15701"/>
                  </a:cubicBezTo>
                  <a:cubicBezTo>
                    <a:pt x="4860" y="12461"/>
                    <a:pt x="7560" y="7871"/>
                    <a:pt x="9315" y="5036"/>
                  </a:cubicBezTo>
                  <a:cubicBezTo>
                    <a:pt x="11070" y="2201"/>
                    <a:pt x="11880" y="1121"/>
                    <a:pt x="13095" y="446"/>
                  </a:cubicBezTo>
                  <a:cubicBezTo>
                    <a:pt x="14310" y="-229"/>
                    <a:pt x="15930" y="-499"/>
                    <a:pt x="17415" y="2336"/>
                  </a:cubicBezTo>
                  <a:cubicBezTo>
                    <a:pt x="18900" y="5171"/>
                    <a:pt x="20250" y="11111"/>
                    <a:pt x="21600" y="17051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127" name="Line"/>
            <p:cNvSpPr/>
            <p:nvPr/>
          </p:nvSpPr>
          <p:spPr>
            <a:xfrm>
              <a:off x="11019795" y="5060002"/>
              <a:ext cx="253589" cy="31576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87" h="21482" fill="norm" stroke="1" extrusionOk="0">
                  <a:moveTo>
                    <a:pt x="21387" y="0"/>
                  </a:moveTo>
                  <a:cubicBezTo>
                    <a:pt x="16924" y="1152"/>
                    <a:pt x="12461" y="2304"/>
                    <a:pt x="9337" y="3312"/>
                  </a:cubicBezTo>
                  <a:cubicBezTo>
                    <a:pt x="6213" y="4320"/>
                    <a:pt x="4428" y="5184"/>
                    <a:pt x="3268" y="5904"/>
                  </a:cubicBezTo>
                  <a:cubicBezTo>
                    <a:pt x="2108" y="6624"/>
                    <a:pt x="1572" y="7200"/>
                    <a:pt x="1929" y="7776"/>
                  </a:cubicBezTo>
                  <a:cubicBezTo>
                    <a:pt x="2286" y="8352"/>
                    <a:pt x="3536" y="8928"/>
                    <a:pt x="5410" y="9360"/>
                  </a:cubicBezTo>
                  <a:cubicBezTo>
                    <a:pt x="7285" y="9792"/>
                    <a:pt x="9784" y="10080"/>
                    <a:pt x="11301" y="10512"/>
                  </a:cubicBezTo>
                  <a:cubicBezTo>
                    <a:pt x="12818" y="10944"/>
                    <a:pt x="13354" y="11520"/>
                    <a:pt x="13175" y="12096"/>
                  </a:cubicBezTo>
                  <a:cubicBezTo>
                    <a:pt x="12997" y="12672"/>
                    <a:pt x="12104" y="13248"/>
                    <a:pt x="10230" y="14256"/>
                  </a:cubicBezTo>
                  <a:cubicBezTo>
                    <a:pt x="8356" y="15264"/>
                    <a:pt x="5499" y="16704"/>
                    <a:pt x="3714" y="17640"/>
                  </a:cubicBezTo>
                  <a:cubicBezTo>
                    <a:pt x="1929" y="18576"/>
                    <a:pt x="1215" y="19008"/>
                    <a:pt x="680" y="19584"/>
                  </a:cubicBezTo>
                  <a:cubicBezTo>
                    <a:pt x="144" y="20160"/>
                    <a:pt x="-213" y="20880"/>
                    <a:pt x="144" y="21240"/>
                  </a:cubicBezTo>
                  <a:cubicBezTo>
                    <a:pt x="501" y="21600"/>
                    <a:pt x="1572" y="21600"/>
                    <a:pt x="4696" y="20952"/>
                  </a:cubicBezTo>
                  <a:cubicBezTo>
                    <a:pt x="7820" y="20304"/>
                    <a:pt x="12997" y="19008"/>
                    <a:pt x="18174" y="1771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128" name="Line"/>
            <p:cNvSpPr/>
            <p:nvPr/>
          </p:nvSpPr>
          <p:spPr>
            <a:xfrm>
              <a:off x="11365738" y="5046092"/>
              <a:ext cx="240523" cy="30601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43" h="21536" fill="norm" stroke="1" extrusionOk="0">
                  <a:moveTo>
                    <a:pt x="21105" y="3213"/>
                  </a:moveTo>
                  <a:cubicBezTo>
                    <a:pt x="21293" y="2468"/>
                    <a:pt x="21481" y="1724"/>
                    <a:pt x="21199" y="1128"/>
                  </a:cubicBezTo>
                  <a:cubicBezTo>
                    <a:pt x="20918" y="532"/>
                    <a:pt x="20166" y="85"/>
                    <a:pt x="18664" y="10"/>
                  </a:cubicBezTo>
                  <a:cubicBezTo>
                    <a:pt x="17161" y="-64"/>
                    <a:pt x="14907" y="234"/>
                    <a:pt x="12278" y="1426"/>
                  </a:cubicBezTo>
                  <a:cubicBezTo>
                    <a:pt x="9648" y="2617"/>
                    <a:pt x="6643" y="4703"/>
                    <a:pt x="4577" y="6788"/>
                  </a:cubicBezTo>
                  <a:cubicBezTo>
                    <a:pt x="2511" y="8874"/>
                    <a:pt x="1384" y="10959"/>
                    <a:pt x="726" y="12822"/>
                  </a:cubicBezTo>
                  <a:cubicBezTo>
                    <a:pt x="69" y="14684"/>
                    <a:pt x="-119" y="16322"/>
                    <a:pt x="69" y="17439"/>
                  </a:cubicBezTo>
                  <a:cubicBezTo>
                    <a:pt x="257" y="18557"/>
                    <a:pt x="820" y="19153"/>
                    <a:pt x="2980" y="19748"/>
                  </a:cubicBezTo>
                  <a:cubicBezTo>
                    <a:pt x="5140" y="20344"/>
                    <a:pt x="8897" y="20940"/>
                    <a:pt x="12653" y="2153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129" name="Line"/>
            <p:cNvSpPr/>
            <p:nvPr/>
          </p:nvSpPr>
          <p:spPr>
            <a:xfrm>
              <a:off x="11368632" y="5237802"/>
              <a:ext cx="177801" cy="444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71" y="17486"/>
                    <a:pt x="1543" y="13371"/>
                    <a:pt x="5143" y="9771"/>
                  </a:cubicBezTo>
                  <a:cubicBezTo>
                    <a:pt x="8743" y="6171"/>
                    <a:pt x="15171" y="3086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130" name="Line"/>
            <p:cNvSpPr/>
            <p:nvPr/>
          </p:nvSpPr>
          <p:spPr>
            <a:xfrm>
              <a:off x="11633216" y="5018467"/>
              <a:ext cx="258198" cy="34206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21" h="21415" fill="norm" stroke="1" extrusionOk="0">
                  <a:moveTo>
                    <a:pt x="19668" y="3793"/>
                  </a:moveTo>
                  <a:cubicBezTo>
                    <a:pt x="20195" y="3263"/>
                    <a:pt x="20722" y="2733"/>
                    <a:pt x="21073" y="2137"/>
                  </a:cubicBezTo>
                  <a:cubicBezTo>
                    <a:pt x="21424" y="1540"/>
                    <a:pt x="21600" y="878"/>
                    <a:pt x="21161" y="480"/>
                  </a:cubicBezTo>
                  <a:cubicBezTo>
                    <a:pt x="20722" y="83"/>
                    <a:pt x="19668" y="-50"/>
                    <a:pt x="18088" y="16"/>
                  </a:cubicBezTo>
                  <a:cubicBezTo>
                    <a:pt x="16507" y="83"/>
                    <a:pt x="14400" y="348"/>
                    <a:pt x="12732" y="1010"/>
                  </a:cubicBezTo>
                  <a:cubicBezTo>
                    <a:pt x="11063" y="1673"/>
                    <a:pt x="9834" y="2733"/>
                    <a:pt x="9044" y="4124"/>
                  </a:cubicBezTo>
                  <a:cubicBezTo>
                    <a:pt x="8254" y="5516"/>
                    <a:pt x="7902" y="7238"/>
                    <a:pt x="7024" y="9359"/>
                  </a:cubicBezTo>
                  <a:cubicBezTo>
                    <a:pt x="6146" y="11479"/>
                    <a:pt x="4741" y="13997"/>
                    <a:pt x="3776" y="15521"/>
                  </a:cubicBezTo>
                  <a:cubicBezTo>
                    <a:pt x="2810" y="17044"/>
                    <a:pt x="2283" y="17575"/>
                    <a:pt x="1580" y="18370"/>
                  </a:cubicBezTo>
                  <a:cubicBezTo>
                    <a:pt x="878" y="19165"/>
                    <a:pt x="0" y="20225"/>
                    <a:pt x="0" y="20821"/>
                  </a:cubicBezTo>
                  <a:cubicBezTo>
                    <a:pt x="0" y="21417"/>
                    <a:pt x="878" y="21550"/>
                    <a:pt x="3161" y="21285"/>
                  </a:cubicBezTo>
                  <a:cubicBezTo>
                    <a:pt x="5444" y="21020"/>
                    <a:pt x="9132" y="20357"/>
                    <a:pt x="12820" y="1969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131" name="Line"/>
            <p:cNvSpPr/>
            <p:nvPr/>
          </p:nvSpPr>
          <p:spPr>
            <a:xfrm>
              <a:off x="11889332" y="5135714"/>
              <a:ext cx="152401" cy="21638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39" fill="norm" stroke="1" extrusionOk="0">
                  <a:moveTo>
                    <a:pt x="0" y="1936"/>
                  </a:moveTo>
                  <a:cubicBezTo>
                    <a:pt x="900" y="1097"/>
                    <a:pt x="1800" y="258"/>
                    <a:pt x="3000" y="49"/>
                  </a:cubicBezTo>
                  <a:cubicBezTo>
                    <a:pt x="4200" y="-161"/>
                    <a:pt x="5700" y="258"/>
                    <a:pt x="8100" y="2356"/>
                  </a:cubicBezTo>
                  <a:cubicBezTo>
                    <a:pt x="10500" y="4453"/>
                    <a:pt x="13800" y="8227"/>
                    <a:pt x="16200" y="11688"/>
                  </a:cubicBezTo>
                  <a:cubicBezTo>
                    <a:pt x="18600" y="15148"/>
                    <a:pt x="20100" y="18293"/>
                    <a:pt x="21600" y="21439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132" name="Line"/>
            <p:cNvSpPr/>
            <p:nvPr/>
          </p:nvSpPr>
          <p:spPr>
            <a:xfrm>
              <a:off x="11913072" y="5155252"/>
              <a:ext cx="160411" cy="2476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59" h="21600" fill="norm" stroke="1" extrusionOk="0">
                  <a:moveTo>
                    <a:pt x="21259" y="0"/>
                  </a:moveTo>
                  <a:cubicBezTo>
                    <a:pt x="17332" y="3323"/>
                    <a:pt x="13404" y="6646"/>
                    <a:pt x="9758" y="9877"/>
                  </a:cubicBezTo>
                  <a:cubicBezTo>
                    <a:pt x="6111" y="13108"/>
                    <a:pt x="2745" y="16246"/>
                    <a:pt x="1202" y="18185"/>
                  </a:cubicBezTo>
                  <a:cubicBezTo>
                    <a:pt x="-341" y="20123"/>
                    <a:pt x="-60" y="20862"/>
                    <a:pt x="22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133" name="Line"/>
            <p:cNvSpPr/>
            <p:nvPr/>
          </p:nvSpPr>
          <p:spPr>
            <a:xfrm>
              <a:off x="12067132" y="5358452"/>
              <a:ext cx="31751" cy="571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5840" y="2400"/>
                    <a:pt x="10080" y="4800"/>
                    <a:pt x="6480" y="8400"/>
                  </a:cubicBezTo>
                  <a:cubicBezTo>
                    <a:pt x="2880" y="12000"/>
                    <a:pt x="1440" y="1680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134" name="Line"/>
            <p:cNvSpPr/>
            <p:nvPr/>
          </p:nvSpPr>
          <p:spPr>
            <a:xfrm>
              <a:off x="12124282" y="5263202"/>
              <a:ext cx="6351" cy="317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135" name="Line"/>
            <p:cNvSpPr/>
            <p:nvPr/>
          </p:nvSpPr>
          <p:spPr>
            <a:xfrm>
              <a:off x="12105232" y="5102189"/>
              <a:ext cx="243418" cy="38961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14" h="21491" fill="norm" stroke="1" extrusionOk="0">
                  <a:moveTo>
                    <a:pt x="6703" y="1876"/>
                  </a:moveTo>
                  <a:cubicBezTo>
                    <a:pt x="8379" y="1409"/>
                    <a:pt x="10055" y="942"/>
                    <a:pt x="12103" y="650"/>
                  </a:cubicBezTo>
                  <a:cubicBezTo>
                    <a:pt x="14152" y="358"/>
                    <a:pt x="16572" y="241"/>
                    <a:pt x="18248" y="125"/>
                  </a:cubicBezTo>
                  <a:cubicBezTo>
                    <a:pt x="19924" y="8"/>
                    <a:pt x="20855" y="-109"/>
                    <a:pt x="21228" y="183"/>
                  </a:cubicBezTo>
                  <a:cubicBezTo>
                    <a:pt x="21600" y="475"/>
                    <a:pt x="21414" y="1175"/>
                    <a:pt x="20669" y="3452"/>
                  </a:cubicBezTo>
                  <a:cubicBezTo>
                    <a:pt x="19924" y="5729"/>
                    <a:pt x="18621" y="9582"/>
                    <a:pt x="17597" y="12501"/>
                  </a:cubicBezTo>
                  <a:cubicBezTo>
                    <a:pt x="16572" y="15420"/>
                    <a:pt x="15828" y="17405"/>
                    <a:pt x="15176" y="18630"/>
                  </a:cubicBezTo>
                  <a:cubicBezTo>
                    <a:pt x="14524" y="19856"/>
                    <a:pt x="13966" y="20323"/>
                    <a:pt x="11452" y="20674"/>
                  </a:cubicBezTo>
                  <a:cubicBezTo>
                    <a:pt x="8938" y="21024"/>
                    <a:pt x="4469" y="21257"/>
                    <a:pt x="0" y="21491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136" name="Line"/>
            <p:cNvSpPr/>
            <p:nvPr/>
          </p:nvSpPr>
          <p:spPr>
            <a:xfrm>
              <a:off x="3342232" y="6454885"/>
              <a:ext cx="361951" cy="84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4168" y="10800"/>
                    <a:pt x="8337" y="0"/>
                    <a:pt x="11937" y="0"/>
                  </a:cubicBezTo>
                  <a:cubicBezTo>
                    <a:pt x="15537" y="0"/>
                    <a:pt x="18568" y="1080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137" name="Line"/>
            <p:cNvSpPr/>
            <p:nvPr/>
          </p:nvSpPr>
          <p:spPr>
            <a:xfrm>
              <a:off x="3399382" y="6615752"/>
              <a:ext cx="298451" cy="317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5515" y="14400"/>
                    <a:pt x="11030" y="7200"/>
                    <a:pt x="14630" y="3600"/>
                  </a:cubicBezTo>
                  <a:cubicBezTo>
                    <a:pt x="18230" y="0"/>
                    <a:pt x="19915" y="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138" name="Line"/>
            <p:cNvSpPr/>
            <p:nvPr/>
          </p:nvSpPr>
          <p:spPr>
            <a:xfrm>
              <a:off x="3316832" y="6158552"/>
              <a:ext cx="1" cy="1460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6200" h="21600" fill="norm" stroke="1" extrusionOk="0">
                  <a:moveTo>
                    <a:pt x="0" y="0"/>
                  </a:moveTo>
                  <a:cubicBezTo>
                    <a:pt x="21600" y="7200"/>
                    <a:pt x="21600" y="1440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139" name="Line"/>
            <p:cNvSpPr/>
            <p:nvPr/>
          </p:nvSpPr>
          <p:spPr>
            <a:xfrm>
              <a:off x="3253332" y="6069652"/>
              <a:ext cx="25401" cy="317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140" name="Line"/>
            <p:cNvSpPr/>
            <p:nvPr/>
          </p:nvSpPr>
          <p:spPr>
            <a:xfrm>
              <a:off x="3349309" y="6010385"/>
              <a:ext cx="107224" cy="3005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55" h="21600" fill="norm" stroke="1" extrusionOk="0">
                  <a:moveTo>
                    <a:pt x="21455" y="12930"/>
                  </a:moveTo>
                  <a:cubicBezTo>
                    <a:pt x="19761" y="12321"/>
                    <a:pt x="18067" y="11713"/>
                    <a:pt x="14890" y="11865"/>
                  </a:cubicBezTo>
                  <a:cubicBezTo>
                    <a:pt x="11714" y="12017"/>
                    <a:pt x="7055" y="12930"/>
                    <a:pt x="4302" y="14146"/>
                  </a:cubicBezTo>
                  <a:cubicBezTo>
                    <a:pt x="1549" y="15363"/>
                    <a:pt x="702" y="16885"/>
                    <a:pt x="279" y="18025"/>
                  </a:cubicBezTo>
                  <a:cubicBezTo>
                    <a:pt x="-145" y="19166"/>
                    <a:pt x="-145" y="19927"/>
                    <a:pt x="702" y="20535"/>
                  </a:cubicBezTo>
                  <a:cubicBezTo>
                    <a:pt x="1549" y="21144"/>
                    <a:pt x="3243" y="21600"/>
                    <a:pt x="4937" y="21600"/>
                  </a:cubicBezTo>
                  <a:cubicBezTo>
                    <a:pt x="6631" y="21600"/>
                    <a:pt x="8326" y="21144"/>
                    <a:pt x="10020" y="18710"/>
                  </a:cubicBezTo>
                  <a:cubicBezTo>
                    <a:pt x="11714" y="16276"/>
                    <a:pt x="13408" y="11865"/>
                    <a:pt x="14467" y="8823"/>
                  </a:cubicBezTo>
                  <a:cubicBezTo>
                    <a:pt x="15526" y="5780"/>
                    <a:pt x="15949" y="4107"/>
                    <a:pt x="16161" y="2662"/>
                  </a:cubicBezTo>
                  <a:cubicBezTo>
                    <a:pt x="16373" y="1217"/>
                    <a:pt x="16373" y="0"/>
                    <a:pt x="15949" y="0"/>
                  </a:cubicBezTo>
                  <a:cubicBezTo>
                    <a:pt x="15526" y="0"/>
                    <a:pt x="14679" y="1217"/>
                    <a:pt x="14467" y="3575"/>
                  </a:cubicBezTo>
                  <a:cubicBezTo>
                    <a:pt x="14255" y="5932"/>
                    <a:pt x="14679" y="9431"/>
                    <a:pt x="15314" y="11485"/>
                  </a:cubicBezTo>
                  <a:cubicBezTo>
                    <a:pt x="15949" y="13538"/>
                    <a:pt x="16796" y="14146"/>
                    <a:pt x="17643" y="1475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141" name="Line"/>
            <p:cNvSpPr/>
            <p:nvPr/>
          </p:nvSpPr>
          <p:spPr>
            <a:xfrm>
              <a:off x="3469232" y="6147558"/>
              <a:ext cx="76201" cy="8625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956" fill="norm" stroke="1" extrusionOk="0">
                  <a:moveTo>
                    <a:pt x="0" y="10385"/>
                  </a:moveTo>
                  <a:cubicBezTo>
                    <a:pt x="3000" y="8842"/>
                    <a:pt x="6000" y="7299"/>
                    <a:pt x="8400" y="5242"/>
                  </a:cubicBezTo>
                  <a:cubicBezTo>
                    <a:pt x="10800" y="3185"/>
                    <a:pt x="12600" y="614"/>
                    <a:pt x="12300" y="99"/>
                  </a:cubicBezTo>
                  <a:cubicBezTo>
                    <a:pt x="12000" y="-415"/>
                    <a:pt x="9600" y="1128"/>
                    <a:pt x="7500" y="3185"/>
                  </a:cubicBezTo>
                  <a:cubicBezTo>
                    <a:pt x="5400" y="5242"/>
                    <a:pt x="3600" y="7814"/>
                    <a:pt x="2700" y="10385"/>
                  </a:cubicBezTo>
                  <a:cubicBezTo>
                    <a:pt x="1800" y="12956"/>
                    <a:pt x="1800" y="15528"/>
                    <a:pt x="3000" y="17585"/>
                  </a:cubicBezTo>
                  <a:cubicBezTo>
                    <a:pt x="4200" y="19642"/>
                    <a:pt x="6600" y="21185"/>
                    <a:pt x="9900" y="20928"/>
                  </a:cubicBezTo>
                  <a:cubicBezTo>
                    <a:pt x="13200" y="20671"/>
                    <a:pt x="17400" y="18614"/>
                    <a:pt x="21600" y="1655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142" name="Line"/>
            <p:cNvSpPr/>
            <p:nvPr/>
          </p:nvSpPr>
          <p:spPr>
            <a:xfrm>
              <a:off x="3558397" y="6177330"/>
              <a:ext cx="50536" cy="5319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88" h="20876" fill="norm" stroke="1" extrusionOk="0">
                  <a:moveTo>
                    <a:pt x="2588" y="107"/>
                  </a:moveTo>
                  <a:cubicBezTo>
                    <a:pt x="1688" y="4261"/>
                    <a:pt x="788" y="8414"/>
                    <a:pt x="338" y="12568"/>
                  </a:cubicBezTo>
                  <a:cubicBezTo>
                    <a:pt x="-112" y="16722"/>
                    <a:pt x="-112" y="20876"/>
                    <a:pt x="338" y="20876"/>
                  </a:cubicBezTo>
                  <a:cubicBezTo>
                    <a:pt x="788" y="20876"/>
                    <a:pt x="1688" y="16722"/>
                    <a:pt x="3938" y="11738"/>
                  </a:cubicBezTo>
                  <a:cubicBezTo>
                    <a:pt x="6188" y="6753"/>
                    <a:pt x="9788" y="938"/>
                    <a:pt x="11588" y="107"/>
                  </a:cubicBezTo>
                  <a:cubicBezTo>
                    <a:pt x="13388" y="-724"/>
                    <a:pt x="13388" y="3430"/>
                    <a:pt x="13388" y="7584"/>
                  </a:cubicBezTo>
                  <a:cubicBezTo>
                    <a:pt x="13388" y="11738"/>
                    <a:pt x="13388" y="15891"/>
                    <a:pt x="14738" y="17968"/>
                  </a:cubicBezTo>
                  <a:cubicBezTo>
                    <a:pt x="16088" y="20045"/>
                    <a:pt x="18788" y="20045"/>
                    <a:pt x="21488" y="2004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143" name="Line"/>
            <p:cNvSpPr/>
            <p:nvPr/>
          </p:nvSpPr>
          <p:spPr>
            <a:xfrm>
              <a:off x="3679509" y="5917252"/>
              <a:ext cx="43724" cy="266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47" h="21600" fill="norm" stroke="1" extrusionOk="0">
                  <a:moveTo>
                    <a:pt x="11990" y="0"/>
                  </a:moveTo>
                  <a:cubicBezTo>
                    <a:pt x="7876" y="3086"/>
                    <a:pt x="3761" y="6171"/>
                    <a:pt x="1704" y="9086"/>
                  </a:cubicBezTo>
                  <a:cubicBezTo>
                    <a:pt x="-353" y="12000"/>
                    <a:pt x="-353" y="14743"/>
                    <a:pt x="676" y="16800"/>
                  </a:cubicBezTo>
                  <a:cubicBezTo>
                    <a:pt x="1704" y="18857"/>
                    <a:pt x="3761" y="20229"/>
                    <a:pt x="7361" y="20914"/>
                  </a:cubicBezTo>
                  <a:cubicBezTo>
                    <a:pt x="10961" y="21600"/>
                    <a:pt x="16104" y="21600"/>
                    <a:pt x="21247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144" name="Line"/>
            <p:cNvSpPr/>
            <p:nvPr/>
          </p:nvSpPr>
          <p:spPr>
            <a:xfrm>
              <a:off x="3615282" y="6114102"/>
              <a:ext cx="101601" cy="381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145" name="Line"/>
            <p:cNvSpPr/>
            <p:nvPr/>
          </p:nvSpPr>
          <p:spPr>
            <a:xfrm>
              <a:off x="3752612" y="6037902"/>
              <a:ext cx="27771" cy="1100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242" h="21600" fill="norm" stroke="1" extrusionOk="0">
                  <a:moveTo>
                    <a:pt x="20242" y="14954"/>
                  </a:moveTo>
                  <a:cubicBezTo>
                    <a:pt x="12528" y="18277"/>
                    <a:pt x="4813" y="21600"/>
                    <a:pt x="1728" y="21600"/>
                  </a:cubicBezTo>
                  <a:cubicBezTo>
                    <a:pt x="-1358" y="21600"/>
                    <a:pt x="185" y="18277"/>
                    <a:pt x="2499" y="14123"/>
                  </a:cubicBezTo>
                  <a:cubicBezTo>
                    <a:pt x="4813" y="9969"/>
                    <a:pt x="7899" y="4985"/>
                    <a:pt x="10985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146" name="Line"/>
            <p:cNvSpPr/>
            <p:nvPr/>
          </p:nvSpPr>
          <p:spPr>
            <a:xfrm>
              <a:off x="3807572" y="5813535"/>
              <a:ext cx="331040" cy="39347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46" h="21472" fill="norm" stroke="1" extrusionOk="0">
                  <a:moveTo>
                    <a:pt x="7221" y="16056"/>
                  </a:moveTo>
                  <a:cubicBezTo>
                    <a:pt x="6813" y="15478"/>
                    <a:pt x="6406" y="14901"/>
                    <a:pt x="5251" y="14901"/>
                  </a:cubicBezTo>
                  <a:cubicBezTo>
                    <a:pt x="4096" y="14901"/>
                    <a:pt x="2194" y="15478"/>
                    <a:pt x="1107" y="16402"/>
                  </a:cubicBezTo>
                  <a:cubicBezTo>
                    <a:pt x="21" y="17326"/>
                    <a:pt x="-251" y="18597"/>
                    <a:pt x="224" y="19579"/>
                  </a:cubicBezTo>
                  <a:cubicBezTo>
                    <a:pt x="700" y="20560"/>
                    <a:pt x="1923" y="21253"/>
                    <a:pt x="3213" y="21427"/>
                  </a:cubicBezTo>
                  <a:cubicBezTo>
                    <a:pt x="4504" y="21600"/>
                    <a:pt x="5862" y="21253"/>
                    <a:pt x="6745" y="20791"/>
                  </a:cubicBezTo>
                  <a:cubicBezTo>
                    <a:pt x="7628" y="20329"/>
                    <a:pt x="8036" y="19752"/>
                    <a:pt x="7832" y="19348"/>
                  </a:cubicBezTo>
                  <a:cubicBezTo>
                    <a:pt x="7628" y="18943"/>
                    <a:pt x="6813" y="18712"/>
                    <a:pt x="6609" y="18828"/>
                  </a:cubicBezTo>
                  <a:cubicBezTo>
                    <a:pt x="6406" y="18943"/>
                    <a:pt x="6813" y="19405"/>
                    <a:pt x="7289" y="19867"/>
                  </a:cubicBezTo>
                  <a:cubicBezTo>
                    <a:pt x="7764" y="20329"/>
                    <a:pt x="8307" y="20791"/>
                    <a:pt x="8919" y="20965"/>
                  </a:cubicBezTo>
                  <a:cubicBezTo>
                    <a:pt x="9530" y="21138"/>
                    <a:pt x="10209" y="21022"/>
                    <a:pt x="11160" y="20329"/>
                  </a:cubicBezTo>
                  <a:cubicBezTo>
                    <a:pt x="12111" y="19636"/>
                    <a:pt x="13334" y="18366"/>
                    <a:pt x="14828" y="16460"/>
                  </a:cubicBezTo>
                  <a:cubicBezTo>
                    <a:pt x="16323" y="14554"/>
                    <a:pt x="18089" y="12013"/>
                    <a:pt x="19243" y="9356"/>
                  </a:cubicBezTo>
                  <a:cubicBezTo>
                    <a:pt x="20398" y="6699"/>
                    <a:pt x="20941" y="3927"/>
                    <a:pt x="21145" y="2252"/>
                  </a:cubicBezTo>
                  <a:cubicBezTo>
                    <a:pt x="21349" y="578"/>
                    <a:pt x="21213" y="0"/>
                    <a:pt x="21009" y="0"/>
                  </a:cubicBezTo>
                  <a:cubicBezTo>
                    <a:pt x="20806" y="0"/>
                    <a:pt x="20534" y="578"/>
                    <a:pt x="19991" y="2599"/>
                  </a:cubicBezTo>
                  <a:cubicBezTo>
                    <a:pt x="19447" y="4620"/>
                    <a:pt x="18632" y="8086"/>
                    <a:pt x="18564" y="11089"/>
                  </a:cubicBezTo>
                  <a:cubicBezTo>
                    <a:pt x="18496" y="14092"/>
                    <a:pt x="19175" y="16633"/>
                    <a:pt x="19855" y="19174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147" name="Line"/>
            <p:cNvSpPr/>
            <p:nvPr/>
          </p:nvSpPr>
          <p:spPr>
            <a:xfrm>
              <a:off x="4732882" y="6268851"/>
              <a:ext cx="50801" cy="3469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55" fill="norm" stroke="1" extrusionOk="0">
                  <a:moveTo>
                    <a:pt x="0" y="2997"/>
                  </a:moveTo>
                  <a:cubicBezTo>
                    <a:pt x="2700" y="2211"/>
                    <a:pt x="5400" y="1426"/>
                    <a:pt x="9000" y="837"/>
                  </a:cubicBezTo>
                  <a:cubicBezTo>
                    <a:pt x="12600" y="248"/>
                    <a:pt x="17100" y="-145"/>
                    <a:pt x="19350" y="51"/>
                  </a:cubicBezTo>
                  <a:cubicBezTo>
                    <a:pt x="21600" y="248"/>
                    <a:pt x="21600" y="1033"/>
                    <a:pt x="21150" y="3586"/>
                  </a:cubicBezTo>
                  <a:cubicBezTo>
                    <a:pt x="20700" y="6139"/>
                    <a:pt x="19800" y="10459"/>
                    <a:pt x="19800" y="13731"/>
                  </a:cubicBezTo>
                  <a:cubicBezTo>
                    <a:pt x="19800" y="17004"/>
                    <a:pt x="20700" y="19230"/>
                    <a:pt x="21600" y="2145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148" name="Line"/>
            <p:cNvSpPr/>
            <p:nvPr/>
          </p:nvSpPr>
          <p:spPr>
            <a:xfrm>
              <a:off x="4533916" y="6641152"/>
              <a:ext cx="389467" cy="2493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200" fill="norm" stroke="1" extrusionOk="0">
                  <a:moveTo>
                    <a:pt x="1174" y="16200"/>
                  </a:moveTo>
                  <a:cubicBezTo>
                    <a:pt x="587" y="18000"/>
                    <a:pt x="0" y="19800"/>
                    <a:pt x="0" y="20700"/>
                  </a:cubicBezTo>
                  <a:cubicBezTo>
                    <a:pt x="0" y="21600"/>
                    <a:pt x="587" y="21600"/>
                    <a:pt x="2876" y="18000"/>
                  </a:cubicBezTo>
                  <a:cubicBezTo>
                    <a:pt x="5165" y="14400"/>
                    <a:pt x="9157" y="7200"/>
                    <a:pt x="12561" y="3600"/>
                  </a:cubicBezTo>
                  <a:cubicBezTo>
                    <a:pt x="15965" y="0"/>
                    <a:pt x="18783" y="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149" name="Line"/>
            <p:cNvSpPr/>
            <p:nvPr/>
          </p:nvSpPr>
          <p:spPr>
            <a:xfrm>
              <a:off x="4720182" y="6686189"/>
              <a:ext cx="249929" cy="24918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54" h="21015" fill="norm" stroke="1" extrusionOk="0">
                  <a:moveTo>
                    <a:pt x="1620" y="6377"/>
                  </a:moveTo>
                  <a:cubicBezTo>
                    <a:pt x="1080" y="7091"/>
                    <a:pt x="540" y="7805"/>
                    <a:pt x="270" y="9947"/>
                  </a:cubicBezTo>
                  <a:cubicBezTo>
                    <a:pt x="0" y="12089"/>
                    <a:pt x="0" y="15660"/>
                    <a:pt x="0" y="17891"/>
                  </a:cubicBezTo>
                  <a:cubicBezTo>
                    <a:pt x="0" y="20122"/>
                    <a:pt x="0" y="21015"/>
                    <a:pt x="0" y="21015"/>
                  </a:cubicBezTo>
                  <a:cubicBezTo>
                    <a:pt x="0" y="21015"/>
                    <a:pt x="0" y="20122"/>
                    <a:pt x="630" y="17623"/>
                  </a:cubicBezTo>
                  <a:cubicBezTo>
                    <a:pt x="1260" y="15124"/>
                    <a:pt x="2520" y="11018"/>
                    <a:pt x="5310" y="7537"/>
                  </a:cubicBezTo>
                  <a:cubicBezTo>
                    <a:pt x="8100" y="4056"/>
                    <a:pt x="12420" y="1200"/>
                    <a:pt x="15480" y="308"/>
                  </a:cubicBezTo>
                  <a:cubicBezTo>
                    <a:pt x="18540" y="-585"/>
                    <a:pt x="20340" y="486"/>
                    <a:pt x="20970" y="3253"/>
                  </a:cubicBezTo>
                  <a:cubicBezTo>
                    <a:pt x="21600" y="6020"/>
                    <a:pt x="21060" y="10483"/>
                    <a:pt x="20520" y="1494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150" name="Line"/>
            <p:cNvSpPr/>
            <p:nvPr/>
          </p:nvSpPr>
          <p:spPr>
            <a:xfrm>
              <a:off x="5221832" y="6609402"/>
              <a:ext cx="25401" cy="190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151" name="Line"/>
            <p:cNvSpPr/>
            <p:nvPr/>
          </p:nvSpPr>
          <p:spPr>
            <a:xfrm>
              <a:off x="5733340" y="6360333"/>
              <a:ext cx="197322" cy="25394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96" h="20898" fill="norm" stroke="1" extrusionOk="0">
                  <a:moveTo>
                    <a:pt x="3034" y="3252"/>
                  </a:moveTo>
                  <a:cubicBezTo>
                    <a:pt x="2579" y="7607"/>
                    <a:pt x="2125" y="11962"/>
                    <a:pt x="1556" y="15184"/>
                  </a:cubicBezTo>
                  <a:cubicBezTo>
                    <a:pt x="988" y="18407"/>
                    <a:pt x="306" y="20497"/>
                    <a:pt x="78" y="20846"/>
                  </a:cubicBezTo>
                  <a:cubicBezTo>
                    <a:pt x="-149" y="21194"/>
                    <a:pt x="78" y="19800"/>
                    <a:pt x="1329" y="16839"/>
                  </a:cubicBezTo>
                  <a:cubicBezTo>
                    <a:pt x="2579" y="13878"/>
                    <a:pt x="4853" y="9349"/>
                    <a:pt x="7013" y="6126"/>
                  </a:cubicBezTo>
                  <a:cubicBezTo>
                    <a:pt x="9173" y="2904"/>
                    <a:pt x="11219" y="988"/>
                    <a:pt x="13379" y="291"/>
                  </a:cubicBezTo>
                  <a:cubicBezTo>
                    <a:pt x="15539" y="-406"/>
                    <a:pt x="17813" y="117"/>
                    <a:pt x="19291" y="2207"/>
                  </a:cubicBezTo>
                  <a:cubicBezTo>
                    <a:pt x="20769" y="4297"/>
                    <a:pt x="21451" y="7955"/>
                    <a:pt x="21110" y="10655"/>
                  </a:cubicBezTo>
                  <a:cubicBezTo>
                    <a:pt x="20769" y="13355"/>
                    <a:pt x="19405" y="15097"/>
                    <a:pt x="18040" y="16839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152" name="Line"/>
            <p:cNvSpPr/>
            <p:nvPr/>
          </p:nvSpPr>
          <p:spPr>
            <a:xfrm>
              <a:off x="6009232" y="6520502"/>
              <a:ext cx="95251" cy="317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153" name="Line"/>
            <p:cNvSpPr/>
            <p:nvPr/>
          </p:nvSpPr>
          <p:spPr>
            <a:xfrm>
              <a:off x="6417749" y="6198982"/>
              <a:ext cx="289984" cy="43582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43" h="21485" fill="norm" stroke="1" extrusionOk="0">
                  <a:moveTo>
                    <a:pt x="21443" y="511"/>
                  </a:moveTo>
                  <a:cubicBezTo>
                    <a:pt x="20817" y="198"/>
                    <a:pt x="20191" y="-115"/>
                    <a:pt x="18391" y="42"/>
                  </a:cubicBezTo>
                  <a:cubicBezTo>
                    <a:pt x="16591" y="198"/>
                    <a:pt x="13617" y="824"/>
                    <a:pt x="10956" y="1972"/>
                  </a:cubicBezTo>
                  <a:cubicBezTo>
                    <a:pt x="8295" y="3120"/>
                    <a:pt x="5947" y="4789"/>
                    <a:pt x="4147" y="7189"/>
                  </a:cubicBezTo>
                  <a:cubicBezTo>
                    <a:pt x="2347" y="9589"/>
                    <a:pt x="1095" y="12720"/>
                    <a:pt x="469" y="14859"/>
                  </a:cubicBezTo>
                  <a:cubicBezTo>
                    <a:pt x="-157" y="16998"/>
                    <a:pt x="-157" y="18146"/>
                    <a:pt x="469" y="19085"/>
                  </a:cubicBezTo>
                  <a:cubicBezTo>
                    <a:pt x="1095" y="20024"/>
                    <a:pt x="2347" y="20755"/>
                    <a:pt x="5008" y="21120"/>
                  </a:cubicBezTo>
                  <a:cubicBezTo>
                    <a:pt x="7669" y="21485"/>
                    <a:pt x="11739" y="21485"/>
                    <a:pt x="15808" y="2148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154" name="Line"/>
            <p:cNvSpPr/>
            <p:nvPr/>
          </p:nvSpPr>
          <p:spPr>
            <a:xfrm>
              <a:off x="6383882" y="6457002"/>
              <a:ext cx="247651" cy="444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3692" y="15429"/>
                    <a:pt x="7385" y="9257"/>
                    <a:pt x="10985" y="5657"/>
                  </a:cubicBezTo>
                  <a:cubicBezTo>
                    <a:pt x="14585" y="2057"/>
                    <a:pt x="18092" y="1029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155" name="Line"/>
            <p:cNvSpPr/>
            <p:nvPr/>
          </p:nvSpPr>
          <p:spPr>
            <a:xfrm>
              <a:off x="6809838" y="6191755"/>
              <a:ext cx="433291" cy="48617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64" h="21477" fill="norm" stroke="1" extrusionOk="0">
                  <a:moveTo>
                    <a:pt x="21365" y="2461"/>
                  </a:moveTo>
                  <a:cubicBezTo>
                    <a:pt x="21470" y="1993"/>
                    <a:pt x="21575" y="1526"/>
                    <a:pt x="21208" y="1105"/>
                  </a:cubicBezTo>
                  <a:cubicBezTo>
                    <a:pt x="20841" y="684"/>
                    <a:pt x="20002" y="310"/>
                    <a:pt x="18429" y="123"/>
                  </a:cubicBezTo>
                  <a:cubicBezTo>
                    <a:pt x="16857" y="-64"/>
                    <a:pt x="14550" y="-64"/>
                    <a:pt x="12086" y="310"/>
                  </a:cubicBezTo>
                  <a:cubicBezTo>
                    <a:pt x="9622" y="684"/>
                    <a:pt x="7000" y="1432"/>
                    <a:pt x="5270" y="2274"/>
                  </a:cubicBezTo>
                  <a:cubicBezTo>
                    <a:pt x="3540" y="3115"/>
                    <a:pt x="2701" y="4050"/>
                    <a:pt x="2229" y="5687"/>
                  </a:cubicBezTo>
                  <a:cubicBezTo>
                    <a:pt x="1758" y="7323"/>
                    <a:pt x="1653" y="9661"/>
                    <a:pt x="1391" y="11952"/>
                  </a:cubicBezTo>
                  <a:cubicBezTo>
                    <a:pt x="1128" y="14242"/>
                    <a:pt x="709" y="16487"/>
                    <a:pt x="447" y="17842"/>
                  </a:cubicBezTo>
                  <a:cubicBezTo>
                    <a:pt x="185" y="19198"/>
                    <a:pt x="80" y="19666"/>
                    <a:pt x="27" y="20133"/>
                  </a:cubicBezTo>
                  <a:cubicBezTo>
                    <a:pt x="-25" y="20601"/>
                    <a:pt x="-25" y="21068"/>
                    <a:pt x="237" y="21302"/>
                  </a:cubicBezTo>
                  <a:cubicBezTo>
                    <a:pt x="499" y="21536"/>
                    <a:pt x="1024" y="21536"/>
                    <a:pt x="2544" y="21302"/>
                  </a:cubicBezTo>
                  <a:cubicBezTo>
                    <a:pt x="4064" y="21068"/>
                    <a:pt x="6581" y="20601"/>
                    <a:pt x="8311" y="20367"/>
                  </a:cubicBezTo>
                  <a:cubicBezTo>
                    <a:pt x="10041" y="20133"/>
                    <a:pt x="10985" y="20133"/>
                    <a:pt x="11928" y="20133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156" name="Line"/>
            <p:cNvSpPr/>
            <p:nvPr/>
          </p:nvSpPr>
          <p:spPr>
            <a:xfrm>
              <a:off x="7183982" y="6335220"/>
              <a:ext cx="279401" cy="34403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538" fill="norm" stroke="1" extrusionOk="0">
                  <a:moveTo>
                    <a:pt x="0" y="1263"/>
                  </a:moveTo>
                  <a:cubicBezTo>
                    <a:pt x="0" y="601"/>
                    <a:pt x="0" y="-62"/>
                    <a:pt x="409" y="4"/>
                  </a:cubicBezTo>
                  <a:cubicBezTo>
                    <a:pt x="818" y="71"/>
                    <a:pt x="1636" y="866"/>
                    <a:pt x="3845" y="2853"/>
                  </a:cubicBezTo>
                  <a:cubicBezTo>
                    <a:pt x="6055" y="4841"/>
                    <a:pt x="9655" y="8021"/>
                    <a:pt x="12845" y="11334"/>
                  </a:cubicBezTo>
                  <a:cubicBezTo>
                    <a:pt x="16036" y="14647"/>
                    <a:pt x="18818" y="18093"/>
                    <a:pt x="21600" y="2153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157" name="Line"/>
            <p:cNvSpPr/>
            <p:nvPr/>
          </p:nvSpPr>
          <p:spPr>
            <a:xfrm>
              <a:off x="7285582" y="6296351"/>
              <a:ext cx="226484" cy="3956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73" fill="norm" stroke="1" extrusionOk="0">
                  <a:moveTo>
                    <a:pt x="21196" y="3205"/>
                  </a:moveTo>
                  <a:cubicBezTo>
                    <a:pt x="21398" y="2630"/>
                    <a:pt x="21600" y="2056"/>
                    <a:pt x="21600" y="1482"/>
                  </a:cubicBezTo>
                  <a:cubicBezTo>
                    <a:pt x="21600" y="907"/>
                    <a:pt x="21398" y="333"/>
                    <a:pt x="20793" y="103"/>
                  </a:cubicBezTo>
                  <a:cubicBezTo>
                    <a:pt x="20187" y="-127"/>
                    <a:pt x="19178" y="-12"/>
                    <a:pt x="17462" y="850"/>
                  </a:cubicBezTo>
                  <a:cubicBezTo>
                    <a:pt x="15746" y="1711"/>
                    <a:pt x="13323" y="3320"/>
                    <a:pt x="10497" y="5790"/>
                  </a:cubicBezTo>
                  <a:cubicBezTo>
                    <a:pt x="7671" y="8260"/>
                    <a:pt x="4441" y="11592"/>
                    <a:pt x="2624" y="14350"/>
                  </a:cubicBezTo>
                  <a:cubicBezTo>
                    <a:pt x="807" y="17107"/>
                    <a:pt x="404" y="19290"/>
                    <a:pt x="0" y="21473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158" name="Line"/>
            <p:cNvSpPr/>
            <p:nvPr/>
          </p:nvSpPr>
          <p:spPr>
            <a:xfrm>
              <a:off x="7584032" y="6603052"/>
              <a:ext cx="31751" cy="1460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5840" y="4696"/>
                    <a:pt x="10080" y="9391"/>
                    <a:pt x="6480" y="12991"/>
                  </a:cubicBezTo>
                  <a:cubicBezTo>
                    <a:pt x="2880" y="16591"/>
                    <a:pt x="1440" y="19096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159" name="Line"/>
            <p:cNvSpPr/>
            <p:nvPr/>
          </p:nvSpPr>
          <p:spPr>
            <a:xfrm>
              <a:off x="7647532" y="6273117"/>
              <a:ext cx="252264" cy="53313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52" h="21589" fill="norm" stroke="1" extrusionOk="0">
                  <a:moveTo>
                    <a:pt x="0" y="1789"/>
                  </a:moveTo>
                  <a:cubicBezTo>
                    <a:pt x="180" y="1275"/>
                    <a:pt x="360" y="760"/>
                    <a:pt x="900" y="460"/>
                  </a:cubicBezTo>
                  <a:cubicBezTo>
                    <a:pt x="1440" y="160"/>
                    <a:pt x="2340" y="75"/>
                    <a:pt x="4950" y="32"/>
                  </a:cubicBezTo>
                  <a:cubicBezTo>
                    <a:pt x="7560" y="-11"/>
                    <a:pt x="11880" y="-11"/>
                    <a:pt x="14490" y="32"/>
                  </a:cubicBezTo>
                  <a:cubicBezTo>
                    <a:pt x="17100" y="75"/>
                    <a:pt x="18000" y="160"/>
                    <a:pt x="18900" y="289"/>
                  </a:cubicBezTo>
                  <a:cubicBezTo>
                    <a:pt x="19800" y="418"/>
                    <a:pt x="20700" y="589"/>
                    <a:pt x="21150" y="889"/>
                  </a:cubicBezTo>
                  <a:cubicBezTo>
                    <a:pt x="21600" y="1189"/>
                    <a:pt x="21600" y="1618"/>
                    <a:pt x="20790" y="2946"/>
                  </a:cubicBezTo>
                  <a:cubicBezTo>
                    <a:pt x="19980" y="4275"/>
                    <a:pt x="18360" y="6503"/>
                    <a:pt x="17370" y="8518"/>
                  </a:cubicBezTo>
                  <a:cubicBezTo>
                    <a:pt x="16380" y="10532"/>
                    <a:pt x="16020" y="12332"/>
                    <a:pt x="15840" y="13489"/>
                  </a:cubicBezTo>
                  <a:cubicBezTo>
                    <a:pt x="15660" y="14646"/>
                    <a:pt x="15660" y="15160"/>
                    <a:pt x="15930" y="15589"/>
                  </a:cubicBezTo>
                  <a:cubicBezTo>
                    <a:pt x="16200" y="16018"/>
                    <a:pt x="16740" y="16360"/>
                    <a:pt x="17280" y="16746"/>
                  </a:cubicBezTo>
                  <a:cubicBezTo>
                    <a:pt x="17820" y="17132"/>
                    <a:pt x="18360" y="17560"/>
                    <a:pt x="18270" y="17903"/>
                  </a:cubicBezTo>
                  <a:cubicBezTo>
                    <a:pt x="18180" y="18246"/>
                    <a:pt x="17460" y="18503"/>
                    <a:pt x="14580" y="19103"/>
                  </a:cubicBezTo>
                  <a:cubicBezTo>
                    <a:pt x="11700" y="19703"/>
                    <a:pt x="6660" y="20646"/>
                    <a:pt x="1620" y="21589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160" name="Line"/>
            <p:cNvSpPr/>
            <p:nvPr/>
          </p:nvSpPr>
          <p:spPr>
            <a:xfrm>
              <a:off x="5564732" y="6310952"/>
              <a:ext cx="508001" cy="4000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9530" y="2743"/>
                    <a:pt x="17460" y="5486"/>
                    <a:pt x="14895" y="8229"/>
                  </a:cubicBezTo>
                  <a:cubicBezTo>
                    <a:pt x="12330" y="10971"/>
                    <a:pt x="9270" y="13714"/>
                    <a:pt x="6705" y="15943"/>
                  </a:cubicBezTo>
                  <a:cubicBezTo>
                    <a:pt x="4140" y="18171"/>
                    <a:pt x="2070" y="19886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161" name="Line"/>
            <p:cNvSpPr/>
            <p:nvPr/>
          </p:nvSpPr>
          <p:spPr>
            <a:xfrm>
              <a:off x="4593182" y="6685602"/>
              <a:ext cx="419101" cy="4064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9091" y="2587"/>
                    <a:pt x="16582" y="5175"/>
                    <a:pt x="13855" y="7819"/>
                  </a:cubicBezTo>
                  <a:cubicBezTo>
                    <a:pt x="11127" y="10462"/>
                    <a:pt x="8182" y="13162"/>
                    <a:pt x="5836" y="15469"/>
                  </a:cubicBezTo>
                  <a:cubicBezTo>
                    <a:pt x="3491" y="17775"/>
                    <a:pt x="1745" y="19687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162" name="Line"/>
            <p:cNvSpPr/>
            <p:nvPr/>
          </p:nvSpPr>
          <p:spPr>
            <a:xfrm>
              <a:off x="8517482" y="6468479"/>
              <a:ext cx="184151" cy="1392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297" fill="norm" stroke="1" extrusionOk="0">
                  <a:moveTo>
                    <a:pt x="0" y="20297"/>
                  </a:moveTo>
                  <a:cubicBezTo>
                    <a:pt x="5710" y="11040"/>
                    <a:pt x="11421" y="1783"/>
                    <a:pt x="15021" y="240"/>
                  </a:cubicBezTo>
                  <a:cubicBezTo>
                    <a:pt x="18621" y="-1303"/>
                    <a:pt x="20110" y="4868"/>
                    <a:pt x="21600" y="1104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163" name="Line"/>
            <p:cNvSpPr/>
            <p:nvPr/>
          </p:nvSpPr>
          <p:spPr>
            <a:xfrm>
              <a:off x="8485732" y="6596702"/>
              <a:ext cx="190501" cy="254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164" name="Line"/>
            <p:cNvSpPr/>
            <p:nvPr/>
          </p:nvSpPr>
          <p:spPr>
            <a:xfrm>
              <a:off x="8911716" y="6274013"/>
              <a:ext cx="304268" cy="37772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62" h="21414" fill="norm" stroke="1" extrusionOk="0">
                  <a:moveTo>
                    <a:pt x="21562" y="1014"/>
                  </a:moveTo>
                  <a:cubicBezTo>
                    <a:pt x="19012" y="414"/>
                    <a:pt x="16462" y="-186"/>
                    <a:pt x="13987" y="54"/>
                  </a:cubicBezTo>
                  <a:cubicBezTo>
                    <a:pt x="11512" y="294"/>
                    <a:pt x="9112" y="1374"/>
                    <a:pt x="7312" y="2934"/>
                  </a:cubicBezTo>
                  <a:cubicBezTo>
                    <a:pt x="5512" y="4494"/>
                    <a:pt x="4312" y="6534"/>
                    <a:pt x="3262" y="8994"/>
                  </a:cubicBezTo>
                  <a:cubicBezTo>
                    <a:pt x="2212" y="11454"/>
                    <a:pt x="1312" y="14334"/>
                    <a:pt x="787" y="16074"/>
                  </a:cubicBezTo>
                  <a:cubicBezTo>
                    <a:pt x="262" y="17814"/>
                    <a:pt x="112" y="18414"/>
                    <a:pt x="37" y="19074"/>
                  </a:cubicBezTo>
                  <a:cubicBezTo>
                    <a:pt x="-38" y="19734"/>
                    <a:pt x="-38" y="20454"/>
                    <a:pt x="412" y="20874"/>
                  </a:cubicBezTo>
                  <a:cubicBezTo>
                    <a:pt x="862" y="21294"/>
                    <a:pt x="1762" y="21414"/>
                    <a:pt x="4237" y="21414"/>
                  </a:cubicBezTo>
                  <a:cubicBezTo>
                    <a:pt x="6712" y="21414"/>
                    <a:pt x="10762" y="21294"/>
                    <a:pt x="13162" y="21114"/>
                  </a:cubicBezTo>
                  <a:cubicBezTo>
                    <a:pt x="15562" y="20934"/>
                    <a:pt x="16312" y="20694"/>
                    <a:pt x="17062" y="20454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165" name="Line"/>
            <p:cNvSpPr/>
            <p:nvPr/>
          </p:nvSpPr>
          <p:spPr>
            <a:xfrm>
              <a:off x="8923882" y="6463352"/>
              <a:ext cx="184151" cy="508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2979" y="15300"/>
                    <a:pt x="5959" y="9000"/>
                    <a:pt x="9559" y="5400"/>
                  </a:cubicBezTo>
                  <a:cubicBezTo>
                    <a:pt x="13159" y="1800"/>
                    <a:pt x="17379" y="9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166" name="Line"/>
            <p:cNvSpPr/>
            <p:nvPr/>
          </p:nvSpPr>
          <p:spPr>
            <a:xfrm>
              <a:off x="9217698" y="6252226"/>
              <a:ext cx="360235" cy="42914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98" h="21362" fill="norm" stroke="1" extrusionOk="0">
                  <a:moveTo>
                    <a:pt x="21498" y="1975"/>
                  </a:moveTo>
                  <a:cubicBezTo>
                    <a:pt x="20487" y="1238"/>
                    <a:pt x="19477" y="500"/>
                    <a:pt x="17898" y="184"/>
                  </a:cubicBezTo>
                  <a:cubicBezTo>
                    <a:pt x="16319" y="-132"/>
                    <a:pt x="14172" y="-27"/>
                    <a:pt x="12466" y="395"/>
                  </a:cubicBezTo>
                  <a:cubicBezTo>
                    <a:pt x="10761" y="816"/>
                    <a:pt x="9498" y="1554"/>
                    <a:pt x="8614" y="2397"/>
                  </a:cubicBezTo>
                  <a:cubicBezTo>
                    <a:pt x="7730" y="3240"/>
                    <a:pt x="7224" y="4188"/>
                    <a:pt x="6530" y="5927"/>
                  </a:cubicBezTo>
                  <a:cubicBezTo>
                    <a:pt x="5835" y="7665"/>
                    <a:pt x="4951" y="10194"/>
                    <a:pt x="3940" y="12512"/>
                  </a:cubicBezTo>
                  <a:cubicBezTo>
                    <a:pt x="2930" y="14830"/>
                    <a:pt x="1793" y="16937"/>
                    <a:pt x="1035" y="18360"/>
                  </a:cubicBezTo>
                  <a:cubicBezTo>
                    <a:pt x="277" y="19782"/>
                    <a:pt x="-102" y="20520"/>
                    <a:pt x="24" y="20941"/>
                  </a:cubicBezTo>
                  <a:cubicBezTo>
                    <a:pt x="151" y="21363"/>
                    <a:pt x="782" y="21468"/>
                    <a:pt x="3309" y="21257"/>
                  </a:cubicBezTo>
                  <a:cubicBezTo>
                    <a:pt x="5835" y="21047"/>
                    <a:pt x="10256" y="20520"/>
                    <a:pt x="14677" y="19993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167" name="Line"/>
            <p:cNvSpPr/>
            <p:nvPr/>
          </p:nvSpPr>
          <p:spPr>
            <a:xfrm>
              <a:off x="9596982" y="6363869"/>
              <a:ext cx="196851" cy="29633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1234"/>
                  </a:moveTo>
                  <a:cubicBezTo>
                    <a:pt x="697" y="617"/>
                    <a:pt x="1394" y="0"/>
                    <a:pt x="2090" y="0"/>
                  </a:cubicBezTo>
                  <a:cubicBezTo>
                    <a:pt x="2787" y="0"/>
                    <a:pt x="3484" y="617"/>
                    <a:pt x="5690" y="2931"/>
                  </a:cubicBezTo>
                  <a:cubicBezTo>
                    <a:pt x="7897" y="5246"/>
                    <a:pt x="11613" y="9257"/>
                    <a:pt x="14516" y="12651"/>
                  </a:cubicBezTo>
                  <a:cubicBezTo>
                    <a:pt x="17419" y="16046"/>
                    <a:pt x="19510" y="18823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168" name="Line"/>
            <p:cNvSpPr/>
            <p:nvPr/>
          </p:nvSpPr>
          <p:spPr>
            <a:xfrm>
              <a:off x="9622382" y="6356351"/>
              <a:ext cx="209551" cy="3356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539" fill="norm" stroke="1" extrusionOk="0">
                  <a:moveTo>
                    <a:pt x="21600" y="1162"/>
                  </a:moveTo>
                  <a:cubicBezTo>
                    <a:pt x="20945" y="618"/>
                    <a:pt x="20291" y="75"/>
                    <a:pt x="19418" y="7"/>
                  </a:cubicBezTo>
                  <a:cubicBezTo>
                    <a:pt x="18545" y="-61"/>
                    <a:pt x="17455" y="347"/>
                    <a:pt x="15491" y="1977"/>
                  </a:cubicBezTo>
                  <a:cubicBezTo>
                    <a:pt x="13527" y="3607"/>
                    <a:pt x="10691" y="6460"/>
                    <a:pt x="8073" y="9177"/>
                  </a:cubicBezTo>
                  <a:cubicBezTo>
                    <a:pt x="5455" y="11894"/>
                    <a:pt x="3055" y="14475"/>
                    <a:pt x="1745" y="16513"/>
                  </a:cubicBezTo>
                  <a:cubicBezTo>
                    <a:pt x="436" y="18550"/>
                    <a:pt x="218" y="20045"/>
                    <a:pt x="0" y="21539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169" name="Line"/>
            <p:cNvSpPr/>
            <p:nvPr/>
          </p:nvSpPr>
          <p:spPr>
            <a:xfrm>
              <a:off x="9819232" y="6571302"/>
              <a:ext cx="6351" cy="139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5564"/>
                    <a:pt x="7200" y="11127"/>
                    <a:pt x="3600" y="14727"/>
                  </a:cubicBezTo>
                  <a:cubicBezTo>
                    <a:pt x="0" y="18327"/>
                    <a:pt x="0" y="19964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170" name="Line"/>
            <p:cNvSpPr/>
            <p:nvPr/>
          </p:nvSpPr>
          <p:spPr>
            <a:xfrm>
              <a:off x="9927182" y="6330796"/>
              <a:ext cx="268642" cy="48180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17" h="21564" fill="norm" stroke="1" extrusionOk="0">
                  <a:moveTo>
                    <a:pt x="1012" y="1385"/>
                  </a:moveTo>
                  <a:cubicBezTo>
                    <a:pt x="2700" y="1101"/>
                    <a:pt x="4387" y="817"/>
                    <a:pt x="7341" y="580"/>
                  </a:cubicBezTo>
                  <a:cubicBezTo>
                    <a:pt x="10294" y="343"/>
                    <a:pt x="14512" y="153"/>
                    <a:pt x="17044" y="59"/>
                  </a:cubicBezTo>
                  <a:cubicBezTo>
                    <a:pt x="19575" y="-36"/>
                    <a:pt x="20419" y="-36"/>
                    <a:pt x="20925" y="201"/>
                  </a:cubicBezTo>
                  <a:cubicBezTo>
                    <a:pt x="21431" y="438"/>
                    <a:pt x="21600" y="911"/>
                    <a:pt x="21178" y="2143"/>
                  </a:cubicBezTo>
                  <a:cubicBezTo>
                    <a:pt x="20756" y="3375"/>
                    <a:pt x="19744" y="5364"/>
                    <a:pt x="18563" y="7685"/>
                  </a:cubicBezTo>
                  <a:cubicBezTo>
                    <a:pt x="17381" y="10006"/>
                    <a:pt x="16031" y="12659"/>
                    <a:pt x="15187" y="14459"/>
                  </a:cubicBezTo>
                  <a:cubicBezTo>
                    <a:pt x="14344" y="16259"/>
                    <a:pt x="14006" y="17206"/>
                    <a:pt x="13838" y="18059"/>
                  </a:cubicBezTo>
                  <a:cubicBezTo>
                    <a:pt x="13669" y="18911"/>
                    <a:pt x="13669" y="19669"/>
                    <a:pt x="13078" y="20096"/>
                  </a:cubicBezTo>
                  <a:cubicBezTo>
                    <a:pt x="12487" y="20522"/>
                    <a:pt x="11306" y="20617"/>
                    <a:pt x="9028" y="20806"/>
                  </a:cubicBezTo>
                  <a:cubicBezTo>
                    <a:pt x="6750" y="20996"/>
                    <a:pt x="3375" y="21280"/>
                    <a:pt x="0" y="21564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pic>
          <p:nvPicPr>
            <p:cNvPr id="4171" name="Line Shape" descr="Line Shape"/>
            <p:cNvPicPr>
              <a:picLocks noChangeAspect="0"/>
            </p:cNvPicPr>
            <p:nvPr/>
          </p:nvPicPr>
          <p:blipFill>
            <a:blip r:embed="rId2">
              <a:extLst/>
            </a:blip>
            <a:stretch>
              <a:fillRect/>
            </a:stretch>
          </p:blipFill>
          <p:spPr>
            <a:xfrm>
              <a:off x="639016" y="5174302"/>
              <a:ext cx="652167" cy="120651"/>
            </a:xfrm>
            <a:prstGeom prst="rect">
              <a:avLst/>
            </a:prstGeom>
            <a:effectLst/>
          </p:spPr>
        </p:pic>
        <p:pic>
          <p:nvPicPr>
            <p:cNvPr id="4173" name="Line Shape" descr="Line Shape"/>
            <p:cNvPicPr>
              <a:picLocks noChangeAspect="0"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624432" y="5301302"/>
              <a:ext cx="546101" cy="114301"/>
            </a:xfrm>
            <a:prstGeom prst="rect">
              <a:avLst/>
            </a:prstGeom>
            <a:effectLst/>
          </p:spPr>
        </p:pic>
        <p:pic>
          <p:nvPicPr>
            <p:cNvPr id="4175" name="Line Shape" descr="Line Shape"/>
            <p:cNvPicPr>
              <a:picLocks noChangeAspect="0"/>
            </p:cNvPicPr>
            <p:nvPr/>
          </p:nvPicPr>
          <p:blipFill>
            <a:blip r:embed="rId4">
              <a:extLst/>
            </a:blip>
            <a:stretch>
              <a:fillRect/>
            </a:stretch>
          </p:blipFill>
          <p:spPr>
            <a:xfrm>
              <a:off x="200684" y="5533342"/>
              <a:ext cx="207849" cy="221256"/>
            </a:xfrm>
            <a:prstGeom prst="rect">
              <a:avLst/>
            </a:prstGeom>
            <a:effectLst/>
          </p:spPr>
        </p:pic>
        <p:pic>
          <p:nvPicPr>
            <p:cNvPr id="4177" name="Line Shape" descr="Line Shape"/>
            <p:cNvPicPr>
              <a:picLocks noChangeAspect="0"/>
            </p:cNvPicPr>
            <p:nvPr/>
          </p:nvPicPr>
          <p:blipFill>
            <a:blip r:embed="rId5">
              <a:extLst/>
            </a:blip>
            <a:stretch>
              <a:fillRect/>
            </a:stretch>
          </p:blipFill>
          <p:spPr>
            <a:xfrm>
              <a:off x="376782" y="5563353"/>
              <a:ext cx="222251" cy="159481"/>
            </a:xfrm>
            <a:prstGeom prst="rect">
              <a:avLst/>
            </a:prstGeom>
            <a:effectLst/>
          </p:spPr>
        </p:pic>
        <p:pic>
          <p:nvPicPr>
            <p:cNvPr id="4179" name="Line Shape" descr="Line Shape"/>
            <p:cNvPicPr>
              <a:picLocks noChangeAspect="0"/>
            </p:cNvPicPr>
            <p:nvPr/>
          </p:nvPicPr>
          <p:blipFill>
            <a:blip r:embed="rId6">
              <a:extLst/>
            </a:blip>
            <a:stretch>
              <a:fillRect/>
            </a:stretch>
          </p:blipFill>
          <p:spPr>
            <a:xfrm>
              <a:off x="577866" y="5530849"/>
              <a:ext cx="116417" cy="170504"/>
            </a:xfrm>
            <a:prstGeom prst="rect">
              <a:avLst/>
            </a:prstGeom>
            <a:effectLst/>
          </p:spPr>
        </p:pic>
        <p:pic>
          <p:nvPicPr>
            <p:cNvPr id="4181" name="Line Shape" descr="Line Shape"/>
            <p:cNvPicPr>
              <a:picLocks noChangeAspect="0"/>
            </p:cNvPicPr>
            <p:nvPr/>
          </p:nvPicPr>
          <p:blipFill>
            <a:blip r:embed="rId7">
              <a:extLst/>
            </a:blip>
            <a:stretch>
              <a:fillRect/>
            </a:stretch>
          </p:blipFill>
          <p:spPr>
            <a:xfrm>
              <a:off x="700632" y="5561652"/>
              <a:ext cx="203201" cy="185978"/>
            </a:xfrm>
            <a:prstGeom prst="rect">
              <a:avLst/>
            </a:prstGeom>
            <a:effectLst/>
          </p:spPr>
        </p:pic>
        <p:pic>
          <p:nvPicPr>
            <p:cNvPr id="4183" name="Line Shape" descr="Line Shape"/>
            <p:cNvPicPr>
              <a:picLocks noChangeAspect="0"/>
            </p:cNvPicPr>
            <p:nvPr/>
          </p:nvPicPr>
          <p:blipFill>
            <a:blip r:embed="rId8">
              <a:extLst/>
            </a:blip>
            <a:stretch>
              <a:fillRect/>
            </a:stretch>
          </p:blipFill>
          <p:spPr>
            <a:xfrm>
              <a:off x="1007792" y="5411677"/>
              <a:ext cx="448491" cy="327776"/>
            </a:xfrm>
            <a:prstGeom prst="rect">
              <a:avLst/>
            </a:prstGeom>
            <a:effectLst/>
          </p:spPr>
        </p:pic>
        <p:pic>
          <p:nvPicPr>
            <p:cNvPr id="4185" name="Line Shape" descr="Line Shape"/>
            <p:cNvPicPr>
              <a:picLocks noChangeAspect="0"/>
            </p:cNvPicPr>
            <p:nvPr/>
          </p:nvPicPr>
          <p:blipFill>
            <a:blip r:embed="rId9">
              <a:extLst/>
            </a:blip>
            <a:stretch>
              <a:fillRect/>
            </a:stretch>
          </p:blipFill>
          <p:spPr>
            <a:xfrm>
              <a:off x="527480" y="5923602"/>
              <a:ext cx="183470" cy="281518"/>
            </a:xfrm>
            <a:prstGeom prst="rect">
              <a:avLst/>
            </a:prstGeom>
            <a:effectLst/>
          </p:spPr>
        </p:pic>
        <p:pic>
          <p:nvPicPr>
            <p:cNvPr id="4187" name="Line Shape" descr="Line Shape"/>
            <p:cNvPicPr>
              <a:picLocks noChangeAspect="0"/>
            </p:cNvPicPr>
            <p:nvPr/>
          </p:nvPicPr>
          <p:blipFill>
            <a:blip r:embed="rId10">
              <a:extLst/>
            </a:blip>
            <a:stretch>
              <a:fillRect/>
            </a:stretch>
          </p:blipFill>
          <p:spPr>
            <a:xfrm>
              <a:off x="716794" y="5771202"/>
              <a:ext cx="155289" cy="368301"/>
            </a:xfrm>
            <a:prstGeom prst="rect">
              <a:avLst/>
            </a:prstGeom>
            <a:effectLst/>
          </p:spPr>
        </p:pic>
        <p:pic>
          <p:nvPicPr>
            <p:cNvPr id="4189" name="Line Shape" descr="Line Shape"/>
            <p:cNvPicPr>
              <a:picLocks noChangeAspect="0"/>
            </p:cNvPicPr>
            <p:nvPr/>
          </p:nvPicPr>
          <p:blipFill>
            <a:blip r:embed="rId11">
              <a:extLst/>
            </a:blip>
            <a:stretch>
              <a:fillRect/>
            </a:stretch>
          </p:blipFill>
          <p:spPr>
            <a:xfrm>
              <a:off x="630782" y="5746855"/>
              <a:ext cx="850901" cy="402965"/>
            </a:xfrm>
            <a:prstGeom prst="rect">
              <a:avLst/>
            </a:prstGeom>
            <a:effectLst/>
          </p:spPr>
        </p:pic>
        <p:pic>
          <p:nvPicPr>
            <p:cNvPr id="4191" name="Line Shape" descr="Line Shape"/>
            <p:cNvPicPr>
              <a:picLocks noChangeAspect="0"/>
            </p:cNvPicPr>
            <p:nvPr/>
          </p:nvPicPr>
          <p:blipFill>
            <a:blip r:embed="rId12">
              <a:extLst/>
            </a:blip>
            <a:stretch>
              <a:fillRect/>
            </a:stretch>
          </p:blipFill>
          <p:spPr>
            <a:xfrm>
              <a:off x="1467764" y="5688652"/>
              <a:ext cx="109169" cy="385234"/>
            </a:xfrm>
            <a:prstGeom prst="rect">
              <a:avLst/>
            </a:prstGeom>
            <a:effectLst/>
          </p:spPr>
        </p:pic>
        <p:pic>
          <p:nvPicPr>
            <p:cNvPr id="4193" name="Line Shape" descr="Line Shape"/>
            <p:cNvPicPr>
              <a:picLocks noChangeAspect="0"/>
            </p:cNvPicPr>
            <p:nvPr/>
          </p:nvPicPr>
          <p:blipFill>
            <a:blip r:embed="rId13">
              <a:extLst/>
            </a:blip>
            <a:stretch>
              <a:fillRect/>
            </a:stretch>
          </p:blipFill>
          <p:spPr>
            <a:xfrm>
              <a:off x="1442451" y="5885502"/>
              <a:ext cx="242432" cy="31486"/>
            </a:xfrm>
            <a:prstGeom prst="rect">
              <a:avLst/>
            </a:prstGeom>
            <a:effectLst/>
          </p:spPr>
        </p:pic>
        <p:pic>
          <p:nvPicPr>
            <p:cNvPr id="4195" name="Line Shape" descr="Line Shape"/>
            <p:cNvPicPr>
              <a:picLocks noChangeAspect="0"/>
            </p:cNvPicPr>
            <p:nvPr/>
          </p:nvPicPr>
          <p:blipFill>
            <a:blip r:embed="rId14">
              <a:extLst/>
            </a:blip>
            <a:stretch>
              <a:fillRect/>
            </a:stretch>
          </p:blipFill>
          <p:spPr>
            <a:xfrm>
              <a:off x="1553265" y="5860102"/>
              <a:ext cx="164173" cy="298451"/>
            </a:xfrm>
            <a:prstGeom prst="rect">
              <a:avLst/>
            </a:prstGeom>
            <a:effectLst/>
          </p:spPr>
        </p:pic>
        <p:pic>
          <p:nvPicPr>
            <p:cNvPr id="4197" name="Line Shape" descr="Line Shape"/>
            <p:cNvPicPr>
              <a:picLocks noChangeAspect="0"/>
            </p:cNvPicPr>
            <p:nvPr/>
          </p:nvPicPr>
          <p:blipFill>
            <a:blip r:embed="rId15">
              <a:extLst/>
            </a:blip>
            <a:stretch>
              <a:fillRect/>
            </a:stretch>
          </p:blipFill>
          <p:spPr>
            <a:xfrm>
              <a:off x="8784182" y="6767020"/>
              <a:ext cx="406401" cy="51933"/>
            </a:xfrm>
            <a:prstGeom prst="rect">
              <a:avLst/>
            </a:prstGeom>
            <a:effectLst/>
          </p:spPr>
        </p:pic>
        <p:pic>
          <p:nvPicPr>
            <p:cNvPr id="4199" name="Line Line" descr="Line Line"/>
            <p:cNvPicPr>
              <a:picLocks noChangeAspect="0"/>
            </p:cNvPicPr>
            <p:nvPr/>
          </p:nvPicPr>
          <p:blipFill>
            <a:blip r:embed="rId16">
              <a:extLst/>
            </a:blip>
            <a:stretch>
              <a:fillRect/>
            </a:stretch>
          </p:blipFill>
          <p:spPr>
            <a:xfrm>
              <a:off x="8803232" y="6888802"/>
              <a:ext cx="247651" cy="25401"/>
            </a:xfrm>
            <a:prstGeom prst="rect">
              <a:avLst/>
            </a:prstGeom>
            <a:effectLst/>
          </p:spPr>
        </p:pic>
        <p:pic>
          <p:nvPicPr>
            <p:cNvPr id="4201" name="Line Shape" descr="Line Shape"/>
            <p:cNvPicPr>
              <a:picLocks noChangeAspect="0"/>
            </p:cNvPicPr>
            <p:nvPr/>
          </p:nvPicPr>
          <p:blipFill>
            <a:blip r:embed="rId17">
              <a:extLst/>
            </a:blip>
            <a:stretch>
              <a:fillRect/>
            </a:stretch>
          </p:blipFill>
          <p:spPr>
            <a:xfrm>
              <a:off x="8840118" y="7034852"/>
              <a:ext cx="128215" cy="112651"/>
            </a:xfrm>
            <a:prstGeom prst="rect">
              <a:avLst/>
            </a:prstGeom>
            <a:effectLst/>
          </p:spPr>
        </p:pic>
        <p:pic>
          <p:nvPicPr>
            <p:cNvPr id="4203" name="Line Shape" descr="Line Shape"/>
            <p:cNvPicPr>
              <a:picLocks noChangeAspect="0"/>
            </p:cNvPicPr>
            <p:nvPr/>
          </p:nvPicPr>
          <p:blipFill>
            <a:blip r:embed="rId18">
              <a:extLst/>
            </a:blip>
            <a:stretch>
              <a:fillRect/>
            </a:stretch>
          </p:blipFill>
          <p:spPr>
            <a:xfrm>
              <a:off x="8987382" y="7028502"/>
              <a:ext cx="133351" cy="79161"/>
            </a:xfrm>
            <a:prstGeom prst="rect">
              <a:avLst/>
            </a:prstGeom>
            <a:effectLst/>
          </p:spPr>
        </p:pic>
        <p:pic>
          <p:nvPicPr>
            <p:cNvPr id="4205" name="Line Shape" descr="Line Shape"/>
            <p:cNvPicPr>
              <a:picLocks noChangeAspect="0"/>
            </p:cNvPicPr>
            <p:nvPr/>
          </p:nvPicPr>
          <p:blipFill>
            <a:blip r:embed="rId19">
              <a:extLst/>
            </a:blip>
            <a:stretch>
              <a:fillRect/>
            </a:stretch>
          </p:blipFill>
          <p:spPr>
            <a:xfrm>
              <a:off x="9094172" y="7016528"/>
              <a:ext cx="113080" cy="126275"/>
            </a:xfrm>
            <a:prstGeom prst="rect">
              <a:avLst/>
            </a:prstGeom>
            <a:effectLst/>
          </p:spPr>
        </p:pic>
        <p:pic>
          <p:nvPicPr>
            <p:cNvPr id="4207" name="Line Shape" descr="Line Shape"/>
            <p:cNvPicPr>
              <a:picLocks noChangeAspect="0"/>
            </p:cNvPicPr>
            <p:nvPr/>
          </p:nvPicPr>
          <p:blipFill>
            <a:blip r:embed="rId20">
              <a:extLst/>
            </a:blip>
            <a:stretch>
              <a:fillRect/>
            </a:stretch>
          </p:blipFill>
          <p:spPr>
            <a:xfrm>
              <a:off x="9201565" y="7034852"/>
              <a:ext cx="147769" cy="125580"/>
            </a:xfrm>
            <a:prstGeom prst="rect">
              <a:avLst/>
            </a:prstGeom>
            <a:effectLst/>
          </p:spPr>
        </p:pic>
        <p:pic>
          <p:nvPicPr>
            <p:cNvPr id="4209" name="Line Shape" descr="Line Shape"/>
            <p:cNvPicPr>
              <a:picLocks noChangeAspect="0"/>
            </p:cNvPicPr>
            <p:nvPr/>
          </p:nvPicPr>
          <p:blipFill>
            <a:blip r:embed="rId21">
              <a:extLst/>
            </a:blip>
            <a:stretch>
              <a:fillRect/>
            </a:stretch>
          </p:blipFill>
          <p:spPr>
            <a:xfrm>
              <a:off x="9417405" y="6903237"/>
              <a:ext cx="459529" cy="271316"/>
            </a:xfrm>
            <a:prstGeom prst="rect">
              <a:avLst/>
            </a:prstGeom>
            <a:effectLst/>
          </p:spPr>
        </p:pic>
        <p:pic>
          <p:nvPicPr>
            <p:cNvPr id="4211" name="Line Shape" descr="Line Shape"/>
            <p:cNvPicPr>
              <a:picLocks noChangeAspect="0"/>
            </p:cNvPicPr>
            <p:nvPr/>
          </p:nvPicPr>
          <p:blipFill>
            <a:blip r:embed="rId22">
              <a:extLst/>
            </a:blip>
            <a:stretch>
              <a:fillRect/>
            </a:stretch>
          </p:blipFill>
          <p:spPr>
            <a:xfrm>
              <a:off x="8995008" y="7238052"/>
              <a:ext cx="103590" cy="183726"/>
            </a:xfrm>
            <a:prstGeom prst="rect">
              <a:avLst/>
            </a:prstGeom>
            <a:effectLst/>
          </p:spPr>
        </p:pic>
        <p:pic>
          <p:nvPicPr>
            <p:cNvPr id="4213" name="Line Shape" descr="Line Shape"/>
            <p:cNvPicPr>
              <a:picLocks noChangeAspect="0"/>
            </p:cNvPicPr>
            <p:nvPr/>
          </p:nvPicPr>
          <p:blipFill>
            <a:blip r:embed="rId23">
              <a:extLst/>
            </a:blip>
            <a:stretch>
              <a:fillRect/>
            </a:stretch>
          </p:blipFill>
          <p:spPr>
            <a:xfrm>
              <a:off x="9146858" y="7136452"/>
              <a:ext cx="138975" cy="303641"/>
            </a:xfrm>
            <a:prstGeom prst="rect">
              <a:avLst/>
            </a:prstGeom>
            <a:effectLst/>
          </p:spPr>
        </p:pic>
        <p:pic>
          <p:nvPicPr>
            <p:cNvPr id="4215" name="Line Shape" descr="Line Shape"/>
            <p:cNvPicPr>
              <a:picLocks noChangeAspect="0"/>
            </p:cNvPicPr>
            <p:nvPr/>
          </p:nvPicPr>
          <p:blipFill>
            <a:blip r:embed="rId24">
              <a:extLst/>
            </a:blip>
            <a:stretch>
              <a:fillRect/>
            </a:stretch>
          </p:blipFill>
          <p:spPr>
            <a:xfrm>
              <a:off x="9117519" y="7171324"/>
              <a:ext cx="631864" cy="263449"/>
            </a:xfrm>
            <a:prstGeom prst="rect">
              <a:avLst/>
            </a:prstGeom>
            <a:effectLst/>
          </p:spPr>
        </p:pic>
        <p:pic>
          <p:nvPicPr>
            <p:cNvPr id="4217" name="Line Shape" descr="Line Shape"/>
            <p:cNvPicPr>
              <a:picLocks noChangeAspect="0"/>
            </p:cNvPicPr>
            <p:nvPr/>
          </p:nvPicPr>
          <p:blipFill>
            <a:blip r:embed="rId25">
              <a:extLst/>
            </a:blip>
            <a:stretch>
              <a:fillRect/>
            </a:stretch>
          </p:blipFill>
          <p:spPr>
            <a:xfrm>
              <a:off x="9739328" y="7136452"/>
              <a:ext cx="149756" cy="279401"/>
            </a:xfrm>
            <a:prstGeom prst="rect">
              <a:avLst/>
            </a:prstGeom>
            <a:effectLst/>
          </p:spPr>
        </p:pic>
        <p:pic>
          <p:nvPicPr>
            <p:cNvPr id="4219" name="Line Shape" descr="Line Shape"/>
            <p:cNvPicPr>
              <a:picLocks noChangeAspect="0"/>
            </p:cNvPicPr>
            <p:nvPr/>
          </p:nvPicPr>
          <p:blipFill>
            <a:blip r:embed="rId26">
              <a:extLst/>
            </a:blip>
            <a:stretch>
              <a:fillRect/>
            </a:stretch>
          </p:blipFill>
          <p:spPr>
            <a:xfrm>
              <a:off x="9711282" y="7298096"/>
              <a:ext cx="228601" cy="35207"/>
            </a:xfrm>
            <a:prstGeom prst="rect">
              <a:avLst/>
            </a:prstGeom>
            <a:effectLst/>
          </p:spPr>
        </p:pic>
        <p:sp>
          <p:nvSpPr>
            <p:cNvPr id="4221" name="Line"/>
            <p:cNvSpPr/>
            <p:nvPr/>
          </p:nvSpPr>
          <p:spPr>
            <a:xfrm>
              <a:off x="8028532" y="100652"/>
              <a:ext cx="4279901" cy="247528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589" fill="norm" stroke="1" extrusionOk="0">
                  <a:moveTo>
                    <a:pt x="0" y="0"/>
                  </a:moveTo>
                  <a:cubicBezTo>
                    <a:pt x="11" y="295"/>
                    <a:pt x="21" y="591"/>
                    <a:pt x="43" y="1043"/>
                  </a:cubicBezTo>
                  <a:cubicBezTo>
                    <a:pt x="64" y="1495"/>
                    <a:pt x="96" y="2105"/>
                    <a:pt x="112" y="2788"/>
                  </a:cubicBezTo>
                  <a:cubicBezTo>
                    <a:pt x="128" y="3471"/>
                    <a:pt x="128" y="4228"/>
                    <a:pt x="134" y="5003"/>
                  </a:cubicBezTo>
                  <a:cubicBezTo>
                    <a:pt x="139" y="5778"/>
                    <a:pt x="150" y="6572"/>
                    <a:pt x="166" y="7302"/>
                  </a:cubicBezTo>
                  <a:cubicBezTo>
                    <a:pt x="182" y="8031"/>
                    <a:pt x="203" y="8695"/>
                    <a:pt x="219" y="9351"/>
                  </a:cubicBezTo>
                  <a:cubicBezTo>
                    <a:pt x="235" y="10006"/>
                    <a:pt x="246" y="10652"/>
                    <a:pt x="262" y="11308"/>
                  </a:cubicBezTo>
                  <a:cubicBezTo>
                    <a:pt x="278" y="11963"/>
                    <a:pt x="299" y="12628"/>
                    <a:pt x="326" y="13348"/>
                  </a:cubicBezTo>
                  <a:cubicBezTo>
                    <a:pt x="353" y="14068"/>
                    <a:pt x="385" y="14843"/>
                    <a:pt x="406" y="15582"/>
                  </a:cubicBezTo>
                  <a:cubicBezTo>
                    <a:pt x="427" y="16320"/>
                    <a:pt x="438" y="17022"/>
                    <a:pt x="433" y="17705"/>
                  </a:cubicBezTo>
                  <a:cubicBezTo>
                    <a:pt x="427" y="18388"/>
                    <a:pt x="406" y="19052"/>
                    <a:pt x="374" y="19578"/>
                  </a:cubicBezTo>
                  <a:cubicBezTo>
                    <a:pt x="342" y="20105"/>
                    <a:pt x="299" y="20492"/>
                    <a:pt x="267" y="20732"/>
                  </a:cubicBezTo>
                  <a:cubicBezTo>
                    <a:pt x="235" y="20972"/>
                    <a:pt x="214" y="21065"/>
                    <a:pt x="198" y="21185"/>
                  </a:cubicBezTo>
                  <a:cubicBezTo>
                    <a:pt x="182" y="21305"/>
                    <a:pt x="171" y="21452"/>
                    <a:pt x="192" y="21526"/>
                  </a:cubicBezTo>
                  <a:cubicBezTo>
                    <a:pt x="214" y="21600"/>
                    <a:pt x="267" y="21600"/>
                    <a:pt x="465" y="21572"/>
                  </a:cubicBezTo>
                  <a:cubicBezTo>
                    <a:pt x="662" y="21545"/>
                    <a:pt x="1004" y="21489"/>
                    <a:pt x="1415" y="21462"/>
                  </a:cubicBezTo>
                  <a:cubicBezTo>
                    <a:pt x="1827" y="21434"/>
                    <a:pt x="2307" y="21434"/>
                    <a:pt x="2777" y="21425"/>
                  </a:cubicBezTo>
                  <a:cubicBezTo>
                    <a:pt x="3247" y="21415"/>
                    <a:pt x="3707" y="21397"/>
                    <a:pt x="4150" y="21369"/>
                  </a:cubicBezTo>
                  <a:cubicBezTo>
                    <a:pt x="4593" y="21342"/>
                    <a:pt x="5021" y="21305"/>
                    <a:pt x="5469" y="21258"/>
                  </a:cubicBezTo>
                  <a:cubicBezTo>
                    <a:pt x="5918" y="21212"/>
                    <a:pt x="6388" y="21157"/>
                    <a:pt x="6794" y="21129"/>
                  </a:cubicBezTo>
                  <a:cubicBezTo>
                    <a:pt x="7200" y="21102"/>
                    <a:pt x="7542" y="21102"/>
                    <a:pt x="7889" y="21092"/>
                  </a:cubicBezTo>
                  <a:cubicBezTo>
                    <a:pt x="8236" y="21083"/>
                    <a:pt x="8589" y="21065"/>
                    <a:pt x="8941" y="21055"/>
                  </a:cubicBezTo>
                  <a:cubicBezTo>
                    <a:pt x="9294" y="21046"/>
                    <a:pt x="9646" y="21046"/>
                    <a:pt x="9988" y="21046"/>
                  </a:cubicBezTo>
                  <a:cubicBezTo>
                    <a:pt x="10330" y="21046"/>
                    <a:pt x="10661" y="21046"/>
                    <a:pt x="10998" y="21046"/>
                  </a:cubicBezTo>
                  <a:cubicBezTo>
                    <a:pt x="11334" y="21046"/>
                    <a:pt x="11676" y="21046"/>
                    <a:pt x="12034" y="21055"/>
                  </a:cubicBezTo>
                  <a:cubicBezTo>
                    <a:pt x="12392" y="21065"/>
                    <a:pt x="12766" y="21083"/>
                    <a:pt x="13113" y="21111"/>
                  </a:cubicBezTo>
                  <a:cubicBezTo>
                    <a:pt x="13460" y="21138"/>
                    <a:pt x="13780" y="21175"/>
                    <a:pt x="14122" y="21203"/>
                  </a:cubicBezTo>
                  <a:cubicBezTo>
                    <a:pt x="14464" y="21231"/>
                    <a:pt x="14827" y="21249"/>
                    <a:pt x="15180" y="21268"/>
                  </a:cubicBezTo>
                  <a:cubicBezTo>
                    <a:pt x="15532" y="21286"/>
                    <a:pt x="15874" y="21305"/>
                    <a:pt x="16205" y="21323"/>
                  </a:cubicBezTo>
                  <a:cubicBezTo>
                    <a:pt x="16536" y="21342"/>
                    <a:pt x="16857" y="21360"/>
                    <a:pt x="17177" y="21369"/>
                  </a:cubicBezTo>
                  <a:cubicBezTo>
                    <a:pt x="17498" y="21378"/>
                    <a:pt x="17818" y="21378"/>
                    <a:pt x="18272" y="21388"/>
                  </a:cubicBezTo>
                  <a:cubicBezTo>
                    <a:pt x="18726" y="21397"/>
                    <a:pt x="19314" y="21415"/>
                    <a:pt x="19848" y="21425"/>
                  </a:cubicBezTo>
                  <a:cubicBezTo>
                    <a:pt x="20382" y="21434"/>
                    <a:pt x="20863" y="21434"/>
                    <a:pt x="21146" y="21425"/>
                  </a:cubicBezTo>
                  <a:cubicBezTo>
                    <a:pt x="21429" y="21415"/>
                    <a:pt x="21515" y="21397"/>
                    <a:pt x="21600" y="2137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222" name="Line"/>
            <p:cNvSpPr/>
            <p:nvPr/>
          </p:nvSpPr>
          <p:spPr>
            <a:xfrm>
              <a:off x="8282777" y="130501"/>
              <a:ext cx="135639" cy="27495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659" h="21418" fill="norm" stroke="1" extrusionOk="0">
                  <a:moveTo>
                    <a:pt x="20273" y="4600"/>
                  </a:moveTo>
                  <a:cubicBezTo>
                    <a:pt x="20273" y="3775"/>
                    <a:pt x="20273" y="2951"/>
                    <a:pt x="20434" y="2126"/>
                  </a:cubicBezTo>
                  <a:cubicBezTo>
                    <a:pt x="20596" y="1302"/>
                    <a:pt x="20918" y="478"/>
                    <a:pt x="20273" y="148"/>
                  </a:cubicBezTo>
                  <a:cubicBezTo>
                    <a:pt x="19628" y="-182"/>
                    <a:pt x="18017" y="-17"/>
                    <a:pt x="14470" y="1220"/>
                  </a:cubicBezTo>
                  <a:cubicBezTo>
                    <a:pt x="10924" y="2456"/>
                    <a:pt x="5443" y="4765"/>
                    <a:pt x="2542" y="6331"/>
                  </a:cubicBezTo>
                  <a:cubicBezTo>
                    <a:pt x="-360" y="7897"/>
                    <a:pt x="-682" y="8722"/>
                    <a:pt x="1091" y="9629"/>
                  </a:cubicBezTo>
                  <a:cubicBezTo>
                    <a:pt x="2864" y="10536"/>
                    <a:pt x="6733" y="11525"/>
                    <a:pt x="9634" y="12184"/>
                  </a:cubicBezTo>
                  <a:cubicBezTo>
                    <a:pt x="12536" y="12844"/>
                    <a:pt x="14470" y="13174"/>
                    <a:pt x="15921" y="14081"/>
                  </a:cubicBezTo>
                  <a:cubicBezTo>
                    <a:pt x="17372" y="14987"/>
                    <a:pt x="18339" y="16471"/>
                    <a:pt x="16888" y="17791"/>
                  </a:cubicBezTo>
                  <a:cubicBezTo>
                    <a:pt x="15437" y="19110"/>
                    <a:pt x="11569" y="20264"/>
                    <a:pt x="7700" y="2141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223" name="Line"/>
            <p:cNvSpPr/>
            <p:nvPr/>
          </p:nvSpPr>
          <p:spPr>
            <a:xfrm>
              <a:off x="8492082" y="373702"/>
              <a:ext cx="12701" cy="1016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0800" y="1800"/>
                    <a:pt x="0" y="3600"/>
                    <a:pt x="0" y="7200"/>
                  </a:cubicBezTo>
                  <a:cubicBezTo>
                    <a:pt x="0" y="10800"/>
                    <a:pt x="10800" y="1620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224" name="Line"/>
            <p:cNvSpPr/>
            <p:nvPr/>
          </p:nvSpPr>
          <p:spPr>
            <a:xfrm>
              <a:off x="8568282" y="297502"/>
              <a:ext cx="254001" cy="571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3060" y="17600"/>
                    <a:pt x="6120" y="13600"/>
                    <a:pt x="9720" y="10000"/>
                  </a:cubicBezTo>
                  <a:cubicBezTo>
                    <a:pt x="13320" y="6400"/>
                    <a:pt x="17460" y="3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225" name="Line"/>
            <p:cNvSpPr/>
            <p:nvPr/>
          </p:nvSpPr>
          <p:spPr>
            <a:xfrm>
              <a:off x="8771482" y="265752"/>
              <a:ext cx="93325" cy="1143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703" h="21600" fill="norm" stroke="1" extrusionOk="0">
                  <a:moveTo>
                    <a:pt x="0" y="2400"/>
                  </a:moveTo>
                  <a:cubicBezTo>
                    <a:pt x="1878" y="1200"/>
                    <a:pt x="3757" y="0"/>
                    <a:pt x="7513" y="0"/>
                  </a:cubicBezTo>
                  <a:cubicBezTo>
                    <a:pt x="11270" y="0"/>
                    <a:pt x="16904" y="1200"/>
                    <a:pt x="19252" y="4200"/>
                  </a:cubicBezTo>
                  <a:cubicBezTo>
                    <a:pt x="21600" y="7200"/>
                    <a:pt x="20661" y="12000"/>
                    <a:pt x="19487" y="15200"/>
                  </a:cubicBezTo>
                  <a:cubicBezTo>
                    <a:pt x="18313" y="18400"/>
                    <a:pt x="16904" y="20000"/>
                    <a:pt x="15496" y="20800"/>
                  </a:cubicBezTo>
                  <a:cubicBezTo>
                    <a:pt x="14087" y="21600"/>
                    <a:pt x="12678" y="21600"/>
                    <a:pt x="1127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226" name="Line"/>
            <p:cNvSpPr/>
            <p:nvPr/>
          </p:nvSpPr>
          <p:spPr>
            <a:xfrm>
              <a:off x="9058322" y="145094"/>
              <a:ext cx="113211" cy="27550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94" h="21299" fill="norm" stroke="1" extrusionOk="0">
                  <a:moveTo>
                    <a:pt x="21394" y="2946"/>
                  </a:moveTo>
                  <a:cubicBezTo>
                    <a:pt x="20994" y="2128"/>
                    <a:pt x="20594" y="1310"/>
                    <a:pt x="19194" y="737"/>
                  </a:cubicBezTo>
                  <a:cubicBezTo>
                    <a:pt x="17794" y="164"/>
                    <a:pt x="15394" y="-163"/>
                    <a:pt x="12794" y="82"/>
                  </a:cubicBezTo>
                  <a:cubicBezTo>
                    <a:pt x="10194" y="328"/>
                    <a:pt x="7394" y="1146"/>
                    <a:pt x="6794" y="2292"/>
                  </a:cubicBezTo>
                  <a:cubicBezTo>
                    <a:pt x="6194" y="3437"/>
                    <a:pt x="7794" y="4910"/>
                    <a:pt x="9394" y="5973"/>
                  </a:cubicBezTo>
                  <a:cubicBezTo>
                    <a:pt x="10994" y="7037"/>
                    <a:pt x="12594" y="7692"/>
                    <a:pt x="13394" y="8428"/>
                  </a:cubicBezTo>
                  <a:cubicBezTo>
                    <a:pt x="14194" y="9164"/>
                    <a:pt x="14194" y="9982"/>
                    <a:pt x="12994" y="11046"/>
                  </a:cubicBezTo>
                  <a:cubicBezTo>
                    <a:pt x="11794" y="12110"/>
                    <a:pt x="9394" y="13419"/>
                    <a:pt x="6994" y="14401"/>
                  </a:cubicBezTo>
                  <a:cubicBezTo>
                    <a:pt x="4594" y="15382"/>
                    <a:pt x="2194" y="16037"/>
                    <a:pt x="994" y="16773"/>
                  </a:cubicBezTo>
                  <a:cubicBezTo>
                    <a:pt x="-206" y="17510"/>
                    <a:pt x="-206" y="18328"/>
                    <a:pt x="394" y="19146"/>
                  </a:cubicBezTo>
                  <a:cubicBezTo>
                    <a:pt x="994" y="19964"/>
                    <a:pt x="2194" y="20782"/>
                    <a:pt x="4394" y="21110"/>
                  </a:cubicBezTo>
                  <a:cubicBezTo>
                    <a:pt x="6594" y="21437"/>
                    <a:pt x="9794" y="21273"/>
                    <a:pt x="12994" y="2111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227" name="Line"/>
            <p:cNvSpPr/>
            <p:nvPr/>
          </p:nvSpPr>
          <p:spPr>
            <a:xfrm>
              <a:off x="9190946" y="238150"/>
              <a:ext cx="136250" cy="12922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67" h="20932" fill="norm" stroke="1" extrusionOk="0">
                  <a:moveTo>
                    <a:pt x="926" y="4471"/>
                  </a:moveTo>
                  <a:cubicBezTo>
                    <a:pt x="272" y="2757"/>
                    <a:pt x="-383" y="1042"/>
                    <a:pt x="272" y="357"/>
                  </a:cubicBezTo>
                  <a:cubicBezTo>
                    <a:pt x="926" y="-329"/>
                    <a:pt x="2890" y="14"/>
                    <a:pt x="5344" y="1042"/>
                  </a:cubicBezTo>
                  <a:cubicBezTo>
                    <a:pt x="7799" y="2071"/>
                    <a:pt x="10744" y="3785"/>
                    <a:pt x="12381" y="6357"/>
                  </a:cubicBezTo>
                  <a:cubicBezTo>
                    <a:pt x="14017" y="8928"/>
                    <a:pt x="14344" y="12357"/>
                    <a:pt x="14017" y="14757"/>
                  </a:cubicBezTo>
                  <a:cubicBezTo>
                    <a:pt x="13690" y="17157"/>
                    <a:pt x="12708" y="18528"/>
                    <a:pt x="10908" y="19557"/>
                  </a:cubicBezTo>
                  <a:cubicBezTo>
                    <a:pt x="9108" y="20585"/>
                    <a:pt x="6490" y="21271"/>
                    <a:pt x="5181" y="20757"/>
                  </a:cubicBezTo>
                  <a:cubicBezTo>
                    <a:pt x="3872" y="20242"/>
                    <a:pt x="3872" y="18528"/>
                    <a:pt x="6326" y="15271"/>
                  </a:cubicBezTo>
                  <a:cubicBezTo>
                    <a:pt x="8781" y="12014"/>
                    <a:pt x="13690" y="7214"/>
                    <a:pt x="16799" y="4300"/>
                  </a:cubicBezTo>
                  <a:cubicBezTo>
                    <a:pt x="19908" y="1385"/>
                    <a:pt x="21217" y="357"/>
                    <a:pt x="21053" y="528"/>
                  </a:cubicBezTo>
                  <a:cubicBezTo>
                    <a:pt x="20890" y="700"/>
                    <a:pt x="19253" y="2071"/>
                    <a:pt x="17781" y="4300"/>
                  </a:cubicBezTo>
                  <a:cubicBezTo>
                    <a:pt x="16308" y="6528"/>
                    <a:pt x="14999" y="9614"/>
                    <a:pt x="14344" y="12357"/>
                  </a:cubicBezTo>
                  <a:cubicBezTo>
                    <a:pt x="13690" y="15100"/>
                    <a:pt x="13690" y="17500"/>
                    <a:pt x="14672" y="18871"/>
                  </a:cubicBezTo>
                  <a:cubicBezTo>
                    <a:pt x="15653" y="20242"/>
                    <a:pt x="17617" y="20585"/>
                    <a:pt x="19581" y="2092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228" name="Line"/>
            <p:cNvSpPr/>
            <p:nvPr/>
          </p:nvSpPr>
          <p:spPr>
            <a:xfrm>
              <a:off x="9381082" y="341952"/>
              <a:ext cx="6351" cy="698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229" name="Line"/>
            <p:cNvSpPr/>
            <p:nvPr/>
          </p:nvSpPr>
          <p:spPr>
            <a:xfrm>
              <a:off x="9425532" y="145102"/>
              <a:ext cx="6351" cy="1016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230" name="Line"/>
            <p:cNvSpPr/>
            <p:nvPr/>
          </p:nvSpPr>
          <p:spPr>
            <a:xfrm>
              <a:off x="9495884" y="392752"/>
              <a:ext cx="107449" cy="2963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86" h="21600" fill="norm" stroke="1" extrusionOk="0">
                  <a:moveTo>
                    <a:pt x="7378" y="0"/>
                  </a:moveTo>
                  <a:cubicBezTo>
                    <a:pt x="4055" y="6171"/>
                    <a:pt x="732" y="12343"/>
                    <a:pt x="109" y="16200"/>
                  </a:cubicBezTo>
                  <a:cubicBezTo>
                    <a:pt x="-514" y="20057"/>
                    <a:pt x="1563" y="21600"/>
                    <a:pt x="5509" y="21600"/>
                  </a:cubicBezTo>
                  <a:cubicBezTo>
                    <a:pt x="9455" y="21600"/>
                    <a:pt x="15271" y="20057"/>
                    <a:pt x="21086" y="18514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231" name="Line"/>
            <p:cNvSpPr/>
            <p:nvPr/>
          </p:nvSpPr>
          <p:spPr>
            <a:xfrm>
              <a:off x="9743032" y="392752"/>
              <a:ext cx="152401" cy="12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232" name="Line"/>
            <p:cNvSpPr/>
            <p:nvPr/>
          </p:nvSpPr>
          <p:spPr>
            <a:xfrm>
              <a:off x="10073232" y="367352"/>
              <a:ext cx="69851" cy="889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21600" y="2571"/>
                    <a:pt x="21600" y="5143"/>
                    <a:pt x="18000" y="8743"/>
                  </a:cubicBezTo>
                  <a:cubicBezTo>
                    <a:pt x="14400" y="12343"/>
                    <a:pt x="7200" y="16971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233" name="Line"/>
            <p:cNvSpPr/>
            <p:nvPr/>
          </p:nvSpPr>
          <p:spPr>
            <a:xfrm>
              <a:off x="10562182" y="154970"/>
              <a:ext cx="102533" cy="40923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26" h="21526" fill="norm" stroke="1" extrusionOk="0">
                  <a:moveTo>
                    <a:pt x="1296" y="817"/>
                  </a:moveTo>
                  <a:cubicBezTo>
                    <a:pt x="5616" y="483"/>
                    <a:pt x="9936" y="149"/>
                    <a:pt x="13176" y="37"/>
                  </a:cubicBezTo>
                  <a:cubicBezTo>
                    <a:pt x="16416" y="-74"/>
                    <a:pt x="18576" y="37"/>
                    <a:pt x="19872" y="705"/>
                  </a:cubicBezTo>
                  <a:cubicBezTo>
                    <a:pt x="21168" y="1373"/>
                    <a:pt x="21600" y="2598"/>
                    <a:pt x="19224" y="3879"/>
                  </a:cubicBezTo>
                  <a:cubicBezTo>
                    <a:pt x="16848" y="5159"/>
                    <a:pt x="11664" y="6495"/>
                    <a:pt x="8208" y="7608"/>
                  </a:cubicBezTo>
                  <a:cubicBezTo>
                    <a:pt x="4752" y="8722"/>
                    <a:pt x="3024" y="9613"/>
                    <a:pt x="3240" y="10225"/>
                  </a:cubicBezTo>
                  <a:cubicBezTo>
                    <a:pt x="3456" y="10837"/>
                    <a:pt x="5616" y="11171"/>
                    <a:pt x="8424" y="11672"/>
                  </a:cubicBezTo>
                  <a:cubicBezTo>
                    <a:pt x="11232" y="12173"/>
                    <a:pt x="14688" y="12841"/>
                    <a:pt x="16848" y="13732"/>
                  </a:cubicBezTo>
                  <a:cubicBezTo>
                    <a:pt x="19008" y="14623"/>
                    <a:pt x="19872" y="15736"/>
                    <a:pt x="16848" y="17072"/>
                  </a:cubicBezTo>
                  <a:cubicBezTo>
                    <a:pt x="13824" y="18408"/>
                    <a:pt x="6912" y="19967"/>
                    <a:pt x="0" y="2152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234" name="Line"/>
            <p:cNvSpPr/>
            <p:nvPr/>
          </p:nvSpPr>
          <p:spPr>
            <a:xfrm>
              <a:off x="10198379" y="273926"/>
              <a:ext cx="166955" cy="20139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96" h="21188" fill="norm" stroke="1" extrusionOk="0">
                  <a:moveTo>
                    <a:pt x="2666" y="5152"/>
                  </a:moveTo>
                  <a:cubicBezTo>
                    <a:pt x="4826" y="3371"/>
                    <a:pt x="6986" y="1589"/>
                    <a:pt x="9011" y="699"/>
                  </a:cubicBezTo>
                  <a:cubicBezTo>
                    <a:pt x="11036" y="-192"/>
                    <a:pt x="12926" y="-192"/>
                    <a:pt x="14006" y="476"/>
                  </a:cubicBezTo>
                  <a:cubicBezTo>
                    <a:pt x="15086" y="1144"/>
                    <a:pt x="15356" y="2480"/>
                    <a:pt x="14141" y="5486"/>
                  </a:cubicBezTo>
                  <a:cubicBezTo>
                    <a:pt x="12926" y="8493"/>
                    <a:pt x="10226" y="13169"/>
                    <a:pt x="8201" y="15952"/>
                  </a:cubicBezTo>
                  <a:cubicBezTo>
                    <a:pt x="6176" y="18736"/>
                    <a:pt x="4826" y="19627"/>
                    <a:pt x="3476" y="20295"/>
                  </a:cubicBezTo>
                  <a:cubicBezTo>
                    <a:pt x="2126" y="20963"/>
                    <a:pt x="776" y="21408"/>
                    <a:pt x="236" y="21074"/>
                  </a:cubicBezTo>
                  <a:cubicBezTo>
                    <a:pt x="-304" y="20740"/>
                    <a:pt x="-34" y="19627"/>
                    <a:pt x="2261" y="17400"/>
                  </a:cubicBezTo>
                  <a:cubicBezTo>
                    <a:pt x="4556" y="15173"/>
                    <a:pt x="8876" y="11833"/>
                    <a:pt x="11846" y="9495"/>
                  </a:cubicBezTo>
                  <a:cubicBezTo>
                    <a:pt x="14816" y="7156"/>
                    <a:pt x="16436" y="5820"/>
                    <a:pt x="16706" y="5598"/>
                  </a:cubicBezTo>
                  <a:cubicBezTo>
                    <a:pt x="16976" y="5375"/>
                    <a:pt x="15896" y="6266"/>
                    <a:pt x="15221" y="7824"/>
                  </a:cubicBezTo>
                  <a:cubicBezTo>
                    <a:pt x="14546" y="9383"/>
                    <a:pt x="14276" y="11610"/>
                    <a:pt x="15356" y="13614"/>
                  </a:cubicBezTo>
                  <a:cubicBezTo>
                    <a:pt x="16436" y="15618"/>
                    <a:pt x="18866" y="17400"/>
                    <a:pt x="21296" y="19181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235" name="Line"/>
            <p:cNvSpPr/>
            <p:nvPr/>
          </p:nvSpPr>
          <p:spPr>
            <a:xfrm>
              <a:off x="10359346" y="449902"/>
              <a:ext cx="50438" cy="8368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46" h="21349" fill="norm" stroke="1" extrusionOk="0">
                  <a:moveTo>
                    <a:pt x="5246" y="0"/>
                  </a:moveTo>
                  <a:cubicBezTo>
                    <a:pt x="4346" y="5400"/>
                    <a:pt x="3446" y="10800"/>
                    <a:pt x="2546" y="14850"/>
                  </a:cubicBezTo>
                  <a:cubicBezTo>
                    <a:pt x="1646" y="18900"/>
                    <a:pt x="746" y="21600"/>
                    <a:pt x="296" y="21330"/>
                  </a:cubicBezTo>
                  <a:cubicBezTo>
                    <a:pt x="-154" y="21060"/>
                    <a:pt x="-154" y="17820"/>
                    <a:pt x="746" y="14850"/>
                  </a:cubicBezTo>
                  <a:cubicBezTo>
                    <a:pt x="1646" y="11880"/>
                    <a:pt x="3446" y="9180"/>
                    <a:pt x="6146" y="7020"/>
                  </a:cubicBezTo>
                  <a:cubicBezTo>
                    <a:pt x="8846" y="4860"/>
                    <a:pt x="12446" y="3240"/>
                    <a:pt x="15146" y="4050"/>
                  </a:cubicBezTo>
                  <a:cubicBezTo>
                    <a:pt x="17846" y="4860"/>
                    <a:pt x="19646" y="8100"/>
                    <a:pt x="21446" y="1134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236" name="Line"/>
            <p:cNvSpPr/>
            <p:nvPr/>
          </p:nvSpPr>
          <p:spPr>
            <a:xfrm>
              <a:off x="10390732" y="208602"/>
              <a:ext cx="6351" cy="139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237" name="Line"/>
            <p:cNvSpPr/>
            <p:nvPr/>
          </p:nvSpPr>
          <p:spPr>
            <a:xfrm>
              <a:off x="8243262" y="792135"/>
              <a:ext cx="121822" cy="26858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719" h="21247" fill="norm" stroke="1" extrusionOk="0">
                  <a:moveTo>
                    <a:pt x="16399" y="5578"/>
                  </a:moveTo>
                  <a:cubicBezTo>
                    <a:pt x="16759" y="4741"/>
                    <a:pt x="17119" y="3904"/>
                    <a:pt x="17299" y="2983"/>
                  </a:cubicBezTo>
                  <a:cubicBezTo>
                    <a:pt x="17479" y="2062"/>
                    <a:pt x="17479" y="1058"/>
                    <a:pt x="16399" y="471"/>
                  </a:cubicBezTo>
                  <a:cubicBezTo>
                    <a:pt x="15319" y="-115"/>
                    <a:pt x="13159" y="-282"/>
                    <a:pt x="9919" y="723"/>
                  </a:cubicBezTo>
                  <a:cubicBezTo>
                    <a:pt x="6679" y="1727"/>
                    <a:pt x="2359" y="3904"/>
                    <a:pt x="739" y="5830"/>
                  </a:cubicBezTo>
                  <a:cubicBezTo>
                    <a:pt x="-881" y="7755"/>
                    <a:pt x="199" y="9430"/>
                    <a:pt x="3619" y="10937"/>
                  </a:cubicBezTo>
                  <a:cubicBezTo>
                    <a:pt x="7039" y="12444"/>
                    <a:pt x="12799" y="13783"/>
                    <a:pt x="16219" y="14955"/>
                  </a:cubicBezTo>
                  <a:cubicBezTo>
                    <a:pt x="19639" y="16127"/>
                    <a:pt x="20719" y="17132"/>
                    <a:pt x="20719" y="18053"/>
                  </a:cubicBezTo>
                  <a:cubicBezTo>
                    <a:pt x="20719" y="18974"/>
                    <a:pt x="19639" y="19811"/>
                    <a:pt x="18199" y="20397"/>
                  </a:cubicBezTo>
                  <a:cubicBezTo>
                    <a:pt x="16759" y="20983"/>
                    <a:pt x="14959" y="21318"/>
                    <a:pt x="13339" y="21234"/>
                  </a:cubicBezTo>
                  <a:cubicBezTo>
                    <a:pt x="11719" y="21151"/>
                    <a:pt x="10279" y="20648"/>
                    <a:pt x="8839" y="2014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238" name="Line"/>
            <p:cNvSpPr/>
            <p:nvPr/>
          </p:nvSpPr>
          <p:spPr>
            <a:xfrm>
              <a:off x="8403182" y="982739"/>
              <a:ext cx="165101" cy="13920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202" fill="norm" stroke="1" extrusionOk="0">
                  <a:moveTo>
                    <a:pt x="0" y="1053"/>
                  </a:moveTo>
                  <a:cubicBezTo>
                    <a:pt x="1385" y="408"/>
                    <a:pt x="2769" y="-237"/>
                    <a:pt x="3877" y="85"/>
                  </a:cubicBezTo>
                  <a:cubicBezTo>
                    <a:pt x="4985" y="408"/>
                    <a:pt x="5815" y="1697"/>
                    <a:pt x="6369" y="3954"/>
                  </a:cubicBezTo>
                  <a:cubicBezTo>
                    <a:pt x="6923" y="6211"/>
                    <a:pt x="7200" y="9435"/>
                    <a:pt x="6785" y="11853"/>
                  </a:cubicBezTo>
                  <a:cubicBezTo>
                    <a:pt x="6369" y="14270"/>
                    <a:pt x="5262" y="15882"/>
                    <a:pt x="4292" y="17333"/>
                  </a:cubicBezTo>
                  <a:cubicBezTo>
                    <a:pt x="3323" y="18784"/>
                    <a:pt x="2492" y="20073"/>
                    <a:pt x="2769" y="20718"/>
                  </a:cubicBezTo>
                  <a:cubicBezTo>
                    <a:pt x="3046" y="21363"/>
                    <a:pt x="4431" y="21363"/>
                    <a:pt x="7754" y="20718"/>
                  </a:cubicBezTo>
                  <a:cubicBezTo>
                    <a:pt x="11077" y="20073"/>
                    <a:pt x="16338" y="18784"/>
                    <a:pt x="21600" y="17494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239" name="Line"/>
            <p:cNvSpPr/>
            <p:nvPr/>
          </p:nvSpPr>
          <p:spPr>
            <a:xfrm>
              <a:off x="8650832" y="914397"/>
              <a:ext cx="227658" cy="14217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11" h="21027" fill="norm" stroke="1" extrusionOk="0">
                  <a:moveTo>
                    <a:pt x="0" y="10190"/>
                  </a:moveTo>
                  <a:cubicBezTo>
                    <a:pt x="2000" y="9251"/>
                    <a:pt x="4000" y="8312"/>
                    <a:pt x="6800" y="7686"/>
                  </a:cubicBezTo>
                  <a:cubicBezTo>
                    <a:pt x="9600" y="7060"/>
                    <a:pt x="13200" y="6747"/>
                    <a:pt x="15300" y="5964"/>
                  </a:cubicBezTo>
                  <a:cubicBezTo>
                    <a:pt x="17400" y="5182"/>
                    <a:pt x="18000" y="3930"/>
                    <a:pt x="18000" y="2677"/>
                  </a:cubicBezTo>
                  <a:cubicBezTo>
                    <a:pt x="18000" y="1425"/>
                    <a:pt x="17400" y="173"/>
                    <a:pt x="17600" y="17"/>
                  </a:cubicBezTo>
                  <a:cubicBezTo>
                    <a:pt x="17800" y="-140"/>
                    <a:pt x="18800" y="799"/>
                    <a:pt x="19700" y="2834"/>
                  </a:cubicBezTo>
                  <a:cubicBezTo>
                    <a:pt x="20600" y="4869"/>
                    <a:pt x="21400" y="7999"/>
                    <a:pt x="21500" y="10973"/>
                  </a:cubicBezTo>
                  <a:cubicBezTo>
                    <a:pt x="21600" y="13947"/>
                    <a:pt x="21000" y="16764"/>
                    <a:pt x="20200" y="18643"/>
                  </a:cubicBezTo>
                  <a:cubicBezTo>
                    <a:pt x="19400" y="20521"/>
                    <a:pt x="18400" y="21460"/>
                    <a:pt x="18100" y="20834"/>
                  </a:cubicBezTo>
                  <a:cubicBezTo>
                    <a:pt x="17800" y="20208"/>
                    <a:pt x="18200" y="18017"/>
                    <a:pt x="18600" y="1582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240" name="Line"/>
            <p:cNvSpPr/>
            <p:nvPr/>
          </p:nvSpPr>
          <p:spPr>
            <a:xfrm>
              <a:off x="8958719" y="794449"/>
              <a:ext cx="155664" cy="30614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66" h="21398" fill="norm" stroke="1" extrusionOk="0">
                  <a:moveTo>
                    <a:pt x="21466" y="1660"/>
                  </a:moveTo>
                  <a:cubicBezTo>
                    <a:pt x="20590" y="1069"/>
                    <a:pt x="19715" y="477"/>
                    <a:pt x="17671" y="181"/>
                  </a:cubicBezTo>
                  <a:cubicBezTo>
                    <a:pt x="15628" y="-115"/>
                    <a:pt x="12417" y="-115"/>
                    <a:pt x="10228" y="699"/>
                  </a:cubicBezTo>
                  <a:cubicBezTo>
                    <a:pt x="8039" y="1512"/>
                    <a:pt x="6871" y="3140"/>
                    <a:pt x="6725" y="5063"/>
                  </a:cubicBezTo>
                  <a:cubicBezTo>
                    <a:pt x="6580" y="6986"/>
                    <a:pt x="7455" y="9206"/>
                    <a:pt x="7747" y="11203"/>
                  </a:cubicBezTo>
                  <a:cubicBezTo>
                    <a:pt x="8039" y="13200"/>
                    <a:pt x="7747" y="14975"/>
                    <a:pt x="6871" y="16085"/>
                  </a:cubicBezTo>
                  <a:cubicBezTo>
                    <a:pt x="5996" y="17195"/>
                    <a:pt x="4536" y="17638"/>
                    <a:pt x="3077" y="18230"/>
                  </a:cubicBezTo>
                  <a:cubicBezTo>
                    <a:pt x="1617" y="18822"/>
                    <a:pt x="158" y="19562"/>
                    <a:pt x="12" y="20153"/>
                  </a:cubicBezTo>
                  <a:cubicBezTo>
                    <a:pt x="-134" y="20745"/>
                    <a:pt x="1034" y="21189"/>
                    <a:pt x="3369" y="21337"/>
                  </a:cubicBezTo>
                  <a:cubicBezTo>
                    <a:pt x="5704" y="21485"/>
                    <a:pt x="9207" y="21337"/>
                    <a:pt x="12709" y="21189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241" name="Line"/>
            <p:cNvSpPr/>
            <p:nvPr/>
          </p:nvSpPr>
          <p:spPr>
            <a:xfrm>
              <a:off x="9108032" y="889789"/>
              <a:ext cx="127001" cy="16163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147" fill="norm" stroke="1" extrusionOk="0">
                  <a:moveTo>
                    <a:pt x="0" y="3927"/>
                  </a:moveTo>
                  <a:cubicBezTo>
                    <a:pt x="0" y="2542"/>
                    <a:pt x="0" y="1158"/>
                    <a:pt x="1080" y="465"/>
                  </a:cubicBezTo>
                  <a:cubicBezTo>
                    <a:pt x="2160" y="-227"/>
                    <a:pt x="4320" y="-227"/>
                    <a:pt x="6660" y="1019"/>
                  </a:cubicBezTo>
                  <a:cubicBezTo>
                    <a:pt x="9000" y="2265"/>
                    <a:pt x="11520" y="4758"/>
                    <a:pt x="12240" y="8081"/>
                  </a:cubicBezTo>
                  <a:cubicBezTo>
                    <a:pt x="12960" y="11404"/>
                    <a:pt x="11880" y="15558"/>
                    <a:pt x="10080" y="18050"/>
                  </a:cubicBezTo>
                  <a:cubicBezTo>
                    <a:pt x="8280" y="20542"/>
                    <a:pt x="5760" y="21373"/>
                    <a:pt x="4500" y="21096"/>
                  </a:cubicBezTo>
                  <a:cubicBezTo>
                    <a:pt x="3240" y="20819"/>
                    <a:pt x="3240" y="19435"/>
                    <a:pt x="4860" y="16250"/>
                  </a:cubicBezTo>
                  <a:cubicBezTo>
                    <a:pt x="6480" y="13065"/>
                    <a:pt x="9720" y="8081"/>
                    <a:pt x="11880" y="5035"/>
                  </a:cubicBezTo>
                  <a:cubicBezTo>
                    <a:pt x="14040" y="1988"/>
                    <a:pt x="15120" y="881"/>
                    <a:pt x="16020" y="1019"/>
                  </a:cubicBezTo>
                  <a:cubicBezTo>
                    <a:pt x="16920" y="1158"/>
                    <a:pt x="17640" y="2542"/>
                    <a:pt x="17640" y="4481"/>
                  </a:cubicBezTo>
                  <a:cubicBezTo>
                    <a:pt x="17640" y="6419"/>
                    <a:pt x="16920" y="8911"/>
                    <a:pt x="17460" y="11542"/>
                  </a:cubicBezTo>
                  <a:cubicBezTo>
                    <a:pt x="18000" y="14173"/>
                    <a:pt x="19800" y="16942"/>
                    <a:pt x="21600" y="19711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242" name="Line"/>
            <p:cNvSpPr/>
            <p:nvPr/>
          </p:nvSpPr>
          <p:spPr>
            <a:xfrm>
              <a:off x="9285832" y="1002352"/>
              <a:ext cx="1" cy="1016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6200" h="21600" fill="norm" stroke="1" extrusionOk="0">
                  <a:moveTo>
                    <a:pt x="0" y="0"/>
                  </a:moveTo>
                  <a:cubicBezTo>
                    <a:pt x="21600" y="7200"/>
                    <a:pt x="21600" y="1440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243" name="Line"/>
            <p:cNvSpPr/>
            <p:nvPr/>
          </p:nvSpPr>
          <p:spPr>
            <a:xfrm>
              <a:off x="9266782" y="781110"/>
              <a:ext cx="133351" cy="11964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20" fill="norm" stroke="1" extrusionOk="0">
                  <a:moveTo>
                    <a:pt x="0" y="5504"/>
                  </a:moveTo>
                  <a:cubicBezTo>
                    <a:pt x="343" y="3609"/>
                    <a:pt x="686" y="1715"/>
                    <a:pt x="1714" y="767"/>
                  </a:cubicBezTo>
                  <a:cubicBezTo>
                    <a:pt x="2743" y="-180"/>
                    <a:pt x="4457" y="-180"/>
                    <a:pt x="6000" y="388"/>
                  </a:cubicBezTo>
                  <a:cubicBezTo>
                    <a:pt x="7543" y="957"/>
                    <a:pt x="8914" y="2094"/>
                    <a:pt x="9429" y="4557"/>
                  </a:cubicBezTo>
                  <a:cubicBezTo>
                    <a:pt x="9943" y="7020"/>
                    <a:pt x="9600" y="10809"/>
                    <a:pt x="9429" y="13652"/>
                  </a:cubicBezTo>
                  <a:cubicBezTo>
                    <a:pt x="9257" y="16494"/>
                    <a:pt x="9257" y="18388"/>
                    <a:pt x="10457" y="19336"/>
                  </a:cubicBezTo>
                  <a:cubicBezTo>
                    <a:pt x="11657" y="20283"/>
                    <a:pt x="14057" y="20283"/>
                    <a:pt x="16114" y="20473"/>
                  </a:cubicBezTo>
                  <a:cubicBezTo>
                    <a:pt x="18171" y="20662"/>
                    <a:pt x="19886" y="21041"/>
                    <a:pt x="21600" y="2142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244" name="Line"/>
            <p:cNvSpPr/>
            <p:nvPr/>
          </p:nvSpPr>
          <p:spPr>
            <a:xfrm>
              <a:off x="9406482" y="1078552"/>
              <a:ext cx="127001" cy="190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245" name="Line"/>
            <p:cNvSpPr/>
            <p:nvPr/>
          </p:nvSpPr>
          <p:spPr>
            <a:xfrm>
              <a:off x="9736682" y="1078552"/>
              <a:ext cx="44451" cy="12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246" name="Line"/>
            <p:cNvSpPr/>
            <p:nvPr/>
          </p:nvSpPr>
          <p:spPr>
            <a:xfrm>
              <a:off x="9997032" y="981185"/>
              <a:ext cx="177801" cy="4021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520" fill="norm" stroke="1" extrusionOk="0">
                  <a:moveTo>
                    <a:pt x="0" y="20520"/>
                  </a:moveTo>
                  <a:cubicBezTo>
                    <a:pt x="5914" y="12960"/>
                    <a:pt x="11829" y="5400"/>
                    <a:pt x="15429" y="2160"/>
                  </a:cubicBezTo>
                  <a:cubicBezTo>
                    <a:pt x="19029" y="-1080"/>
                    <a:pt x="20314" y="0"/>
                    <a:pt x="21600" y="108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247" name="Line"/>
            <p:cNvSpPr/>
            <p:nvPr/>
          </p:nvSpPr>
          <p:spPr>
            <a:xfrm>
              <a:off x="10409782" y="849952"/>
              <a:ext cx="83085" cy="3175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96" h="21600" fill="norm" stroke="1" extrusionOk="0">
                  <a:moveTo>
                    <a:pt x="16200" y="0"/>
                  </a:moveTo>
                  <a:cubicBezTo>
                    <a:pt x="18360" y="432"/>
                    <a:pt x="20520" y="864"/>
                    <a:pt x="21060" y="1440"/>
                  </a:cubicBezTo>
                  <a:cubicBezTo>
                    <a:pt x="21600" y="2016"/>
                    <a:pt x="20520" y="2736"/>
                    <a:pt x="18090" y="3888"/>
                  </a:cubicBezTo>
                  <a:cubicBezTo>
                    <a:pt x="15660" y="5040"/>
                    <a:pt x="11880" y="6624"/>
                    <a:pt x="9450" y="7776"/>
                  </a:cubicBezTo>
                  <a:cubicBezTo>
                    <a:pt x="7020" y="8928"/>
                    <a:pt x="5940" y="9648"/>
                    <a:pt x="6750" y="10296"/>
                  </a:cubicBezTo>
                  <a:cubicBezTo>
                    <a:pt x="7560" y="10944"/>
                    <a:pt x="10260" y="11520"/>
                    <a:pt x="12690" y="12168"/>
                  </a:cubicBezTo>
                  <a:cubicBezTo>
                    <a:pt x="15120" y="12816"/>
                    <a:pt x="17280" y="13536"/>
                    <a:pt x="15120" y="15120"/>
                  </a:cubicBezTo>
                  <a:cubicBezTo>
                    <a:pt x="12960" y="16704"/>
                    <a:pt x="6480" y="19152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248" name="Line"/>
            <p:cNvSpPr/>
            <p:nvPr/>
          </p:nvSpPr>
          <p:spPr>
            <a:xfrm>
              <a:off x="8329816" y="1802001"/>
              <a:ext cx="111467" cy="2989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681" h="21330" fill="norm" stroke="1" extrusionOk="0">
                  <a:moveTo>
                    <a:pt x="20681" y="5923"/>
                  </a:moveTo>
                  <a:cubicBezTo>
                    <a:pt x="20681" y="5168"/>
                    <a:pt x="20681" y="4413"/>
                    <a:pt x="20485" y="3355"/>
                  </a:cubicBezTo>
                  <a:cubicBezTo>
                    <a:pt x="20288" y="2298"/>
                    <a:pt x="19896" y="938"/>
                    <a:pt x="18717" y="334"/>
                  </a:cubicBezTo>
                  <a:cubicBezTo>
                    <a:pt x="17539" y="-270"/>
                    <a:pt x="15576" y="-119"/>
                    <a:pt x="12041" y="1316"/>
                  </a:cubicBezTo>
                  <a:cubicBezTo>
                    <a:pt x="8506" y="2751"/>
                    <a:pt x="3401" y="5470"/>
                    <a:pt x="1241" y="7585"/>
                  </a:cubicBezTo>
                  <a:cubicBezTo>
                    <a:pt x="-919" y="9699"/>
                    <a:pt x="-134" y="11210"/>
                    <a:pt x="2616" y="12720"/>
                  </a:cubicBezTo>
                  <a:cubicBezTo>
                    <a:pt x="5365" y="14231"/>
                    <a:pt x="10077" y="15741"/>
                    <a:pt x="12826" y="16874"/>
                  </a:cubicBezTo>
                  <a:cubicBezTo>
                    <a:pt x="15576" y="18007"/>
                    <a:pt x="16361" y="18762"/>
                    <a:pt x="15968" y="19366"/>
                  </a:cubicBezTo>
                  <a:cubicBezTo>
                    <a:pt x="15576" y="19971"/>
                    <a:pt x="14005" y="20424"/>
                    <a:pt x="11648" y="20726"/>
                  </a:cubicBezTo>
                  <a:cubicBezTo>
                    <a:pt x="9292" y="21028"/>
                    <a:pt x="6150" y="21179"/>
                    <a:pt x="3008" y="2133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249" name="Line"/>
            <p:cNvSpPr/>
            <p:nvPr/>
          </p:nvSpPr>
          <p:spPr>
            <a:xfrm>
              <a:off x="8442565" y="2020070"/>
              <a:ext cx="58545" cy="16629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601" h="21212" fill="norm" stroke="1" extrusionOk="0">
                  <a:moveTo>
                    <a:pt x="19659" y="3021"/>
                  </a:moveTo>
                  <a:cubicBezTo>
                    <a:pt x="20404" y="1671"/>
                    <a:pt x="21149" y="321"/>
                    <a:pt x="20032" y="51"/>
                  </a:cubicBezTo>
                  <a:cubicBezTo>
                    <a:pt x="18915" y="-219"/>
                    <a:pt x="15935" y="591"/>
                    <a:pt x="12211" y="2346"/>
                  </a:cubicBezTo>
                  <a:cubicBezTo>
                    <a:pt x="8487" y="4101"/>
                    <a:pt x="4018" y="6801"/>
                    <a:pt x="1783" y="9771"/>
                  </a:cubicBezTo>
                  <a:cubicBezTo>
                    <a:pt x="-451" y="12741"/>
                    <a:pt x="-451" y="15981"/>
                    <a:pt x="1039" y="18006"/>
                  </a:cubicBezTo>
                  <a:cubicBezTo>
                    <a:pt x="2528" y="20031"/>
                    <a:pt x="5508" y="20841"/>
                    <a:pt x="8859" y="21111"/>
                  </a:cubicBezTo>
                  <a:cubicBezTo>
                    <a:pt x="12211" y="21381"/>
                    <a:pt x="15935" y="21111"/>
                    <a:pt x="18170" y="20301"/>
                  </a:cubicBezTo>
                  <a:cubicBezTo>
                    <a:pt x="20404" y="19491"/>
                    <a:pt x="21149" y="18141"/>
                    <a:pt x="19659" y="17061"/>
                  </a:cubicBezTo>
                  <a:cubicBezTo>
                    <a:pt x="18170" y="15981"/>
                    <a:pt x="14446" y="15171"/>
                    <a:pt x="10721" y="14361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250" name="Line"/>
            <p:cNvSpPr/>
            <p:nvPr/>
          </p:nvSpPr>
          <p:spPr>
            <a:xfrm>
              <a:off x="8509669" y="2075502"/>
              <a:ext cx="114240" cy="9189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17" h="20839" fill="norm" stroke="1" extrusionOk="0">
                  <a:moveTo>
                    <a:pt x="15309" y="1440"/>
                  </a:moveTo>
                  <a:cubicBezTo>
                    <a:pt x="11452" y="2400"/>
                    <a:pt x="7595" y="3360"/>
                    <a:pt x="5088" y="5040"/>
                  </a:cubicBezTo>
                  <a:cubicBezTo>
                    <a:pt x="2581" y="6720"/>
                    <a:pt x="1424" y="9120"/>
                    <a:pt x="652" y="11520"/>
                  </a:cubicBezTo>
                  <a:cubicBezTo>
                    <a:pt x="-119" y="13920"/>
                    <a:pt x="-505" y="16320"/>
                    <a:pt x="1231" y="18240"/>
                  </a:cubicBezTo>
                  <a:cubicBezTo>
                    <a:pt x="2966" y="20160"/>
                    <a:pt x="6824" y="21600"/>
                    <a:pt x="10488" y="20400"/>
                  </a:cubicBezTo>
                  <a:cubicBezTo>
                    <a:pt x="14152" y="19200"/>
                    <a:pt x="17624" y="15360"/>
                    <a:pt x="19359" y="12240"/>
                  </a:cubicBezTo>
                  <a:cubicBezTo>
                    <a:pt x="21095" y="9120"/>
                    <a:pt x="21095" y="6720"/>
                    <a:pt x="20324" y="4800"/>
                  </a:cubicBezTo>
                  <a:cubicBezTo>
                    <a:pt x="19552" y="2880"/>
                    <a:pt x="18009" y="1440"/>
                    <a:pt x="16466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251" name="Line"/>
            <p:cNvSpPr/>
            <p:nvPr/>
          </p:nvSpPr>
          <p:spPr>
            <a:xfrm>
              <a:off x="8739732" y="1986867"/>
              <a:ext cx="304801" cy="3783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50" fill="norm" stroke="1" extrusionOk="0">
                  <a:moveTo>
                    <a:pt x="0" y="21450"/>
                  </a:moveTo>
                  <a:cubicBezTo>
                    <a:pt x="150" y="15450"/>
                    <a:pt x="300" y="9450"/>
                    <a:pt x="825" y="5850"/>
                  </a:cubicBezTo>
                  <a:cubicBezTo>
                    <a:pt x="1350" y="2250"/>
                    <a:pt x="2250" y="1050"/>
                    <a:pt x="4650" y="450"/>
                  </a:cubicBezTo>
                  <a:cubicBezTo>
                    <a:pt x="7050" y="-150"/>
                    <a:pt x="10950" y="-150"/>
                    <a:pt x="14025" y="450"/>
                  </a:cubicBezTo>
                  <a:cubicBezTo>
                    <a:pt x="17100" y="1050"/>
                    <a:pt x="19350" y="2250"/>
                    <a:pt x="21600" y="345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252" name="Line"/>
            <p:cNvSpPr/>
            <p:nvPr/>
          </p:nvSpPr>
          <p:spPr>
            <a:xfrm>
              <a:off x="8980759" y="1920174"/>
              <a:ext cx="70124" cy="12822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47" h="21105" fill="norm" stroke="1" extrusionOk="0">
                  <a:moveTo>
                    <a:pt x="9612" y="4662"/>
                  </a:moveTo>
                  <a:cubicBezTo>
                    <a:pt x="5165" y="3269"/>
                    <a:pt x="718" y="1875"/>
                    <a:pt x="82" y="1004"/>
                  </a:cubicBezTo>
                  <a:cubicBezTo>
                    <a:pt x="-553" y="133"/>
                    <a:pt x="2623" y="-215"/>
                    <a:pt x="5482" y="133"/>
                  </a:cubicBezTo>
                  <a:cubicBezTo>
                    <a:pt x="8341" y="482"/>
                    <a:pt x="10882" y="1527"/>
                    <a:pt x="13106" y="4488"/>
                  </a:cubicBezTo>
                  <a:cubicBezTo>
                    <a:pt x="15329" y="7450"/>
                    <a:pt x="17235" y="12327"/>
                    <a:pt x="17235" y="15637"/>
                  </a:cubicBezTo>
                  <a:cubicBezTo>
                    <a:pt x="17235" y="18946"/>
                    <a:pt x="15329" y="20688"/>
                    <a:pt x="15647" y="21037"/>
                  </a:cubicBezTo>
                  <a:cubicBezTo>
                    <a:pt x="15965" y="21385"/>
                    <a:pt x="18506" y="20340"/>
                    <a:pt x="21047" y="1929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253" name="Line"/>
            <p:cNvSpPr/>
            <p:nvPr/>
          </p:nvSpPr>
          <p:spPr>
            <a:xfrm>
              <a:off x="9143814" y="1760119"/>
              <a:ext cx="133315" cy="32813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30" h="21465" fill="norm" stroke="1" extrusionOk="0">
                  <a:moveTo>
                    <a:pt x="12327" y="6508"/>
                  </a:moveTo>
                  <a:cubicBezTo>
                    <a:pt x="14653" y="5400"/>
                    <a:pt x="16979" y="4292"/>
                    <a:pt x="18641" y="3254"/>
                  </a:cubicBezTo>
                  <a:cubicBezTo>
                    <a:pt x="20302" y="2215"/>
                    <a:pt x="21299" y="1246"/>
                    <a:pt x="20801" y="692"/>
                  </a:cubicBezTo>
                  <a:cubicBezTo>
                    <a:pt x="20302" y="138"/>
                    <a:pt x="18308" y="0"/>
                    <a:pt x="15317" y="0"/>
                  </a:cubicBezTo>
                  <a:cubicBezTo>
                    <a:pt x="12327" y="0"/>
                    <a:pt x="8339" y="138"/>
                    <a:pt x="5182" y="762"/>
                  </a:cubicBezTo>
                  <a:cubicBezTo>
                    <a:pt x="2025" y="1385"/>
                    <a:pt x="-301" y="2492"/>
                    <a:pt x="31" y="3738"/>
                  </a:cubicBezTo>
                  <a:cubicBezTo>
                    <a:pt x="364" y="4985"/>
                    <a:pt x="3354" y="6369"/>
                    <a:pt x="5514" y="7408"/>
                  </a:cubicBezTo>
                  <a:cubicBezTo>
                    <a:pt x="7674" y="8446"/>
                    <a:pt x="9004" y="9138"/>
                    <a:pt x="9668" y="9831"/>
                  </a:cubicBezTo>
                  <a:cubicBezTo>
                    <a:pt x="10333" y="10523"/>
                    <a:pt x="10333" y="11215"/>
                    <a:pt x="9668" y="11769"/>
                  </a:cubicBezTo>
                  <a:cubicBezTo>
                    <a:pt x="9004" y="12323"/>
                    <a:pt x="7674" y="12738"/>
                    <a:pt x="6179" y="13154"/>
                  </a:cubicBezTo>
                  <a:cubicBezTo>
                    <a:pt x="4684" y="13569"/>
                    <a:pt x="3022" y="13985"/>
                    <a:pt x="2856" y="14400"/>
                  </a:cubicBezTo>
                  <a:cubicBezTo>
                    <a:pt x="2690" y="14815"/>
                    <a:pt x="4019" y="15231"/>
                    <a:pt x="4850" y="15785"/>
                  </a:cubicBezTo>
                  <a:cubicBezTo>
                    <a:pt x="5681" y="16338"/>
                    <a:pt x="6013" y="17031"/>
                    <a:pt x="5847" y="17723"/>
                  </a:cubicBezTo>
                  <a:cubicBezTo>
                    <a:pt x="5681" y="18415"/>
                    <a:pt x="5016" y="19108"/>
                    <a:pt x="4850" y="19800"/>
                  </a:cubicBezTo>
                  <a:cubicBezTo>
                    <a:pt x="4684" y="20492"/>
                    <a:pt x="5016" y="21185"/>
                    <a:pt x="6179" y="21392"/>
                  </a:cubicBezTo>
                  <a:cubicBezTo>
                    <a:pt x="7342" y="21600"/>
                    <a:pt x="9336" y="21323"/>
                    <a:pt x="11330" y="2104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254" name="Line"/>
            <p:cNvSpPr/>
            <p:nvPr/>
          </p:nvSpPr>
          <p:spPr>
            <a:xfrm>
              <a:off x="9349332" y="1812848"/>
              <a:ext cx="152664" cy="16948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41" h="20838" fill="norm" stroke="1" extrusionOk="0">
                  <a:moveTo>
                    <a:pt x="0" y="284"/>
                  </a:moveTo>
                  <a:cubicBezTo>
                    <a:pt x="1479" y="23"/>
                    <a:pt x="2959" y="-237"/>
                    <a:pt x="5326" y="1325"/>
                  </a:cubicBezTo>
                  <a:cubicBezTo>
                    <a:pt x="7693" y="2886"/>
                    <a:pt x="10948" y="6269"/>
                    <a:pt x="11984" y="9392"/>
                  </a:cubicBezTo>
                  <a:cubicBezTo>
                    <a:pt x="13019" y="12515"/>
                    <a:pt x="11836" y="15378"/>
                    <a:pt x="10652" y="17199"/>
                  </a:cubicBezTo>
                  <a:cubicBezTo>
                    <a:pt x="9468" y="19021"/>
                    <a:pt x="8285" y="19802"/>
                    <a:pt x="6953" y="20322"/>
                  </a:cubicBezTo>
                  <a:cubicBezTo>
                    <a:pt x="5622" y="20843"/>
                    <a:pt x="4142" y="21103"/>
                    <a:pt x="3107" y="20452"/>
                  </a:cubicBezTo>
                  <a:cubicBezTo>
                    <a:pt x="2071" y="19802"/>
                    <a:pt x="1479" y="18240"/>
                    <a:pt x="4142" y="14857"/>
                  </a:cubicBezTo>
                  <a:cubicBezTo>
                    <a:pt x="6805" y="11474"/>
                    <a:pt x="12723" y="6269"/>
                    <a:pt x="16422" y="3276"/>
                  </a:cubicBezTo>
                  <a:cubicBezTo>
                    <a:pt x="20121" y="284"/>
                    <a:pt x="21600" y="-497"/>
                    <a:pt x="21304" y="284"/>
                  </a:cubicBezTo>
                  <a:cubicBezTo>
                    <a:pt x="21008" y="1064"/>
                    <a:pt x="18937" y="3407"/>
                    <a:pt x="17901" y="5619"/>
                  </a:cubicBezTo>
                  <a:cubicBezTo>
                    <a:pt x="16866" y="7831"/>
                    <a:pt x="16866" y="9913"/>
                    <a:pt x="16866" y="11604"/>
                  </a:cubicBezTo>
                  <a:cubicBezTo>
                    <a:pt x="16866" y="13296"/>
                    <a:pt x="16866" y="14597"/>
                    <a:pt x="17605" y="15508"/>
                  </a:cubicBezTo>
                  <a:cubicBezTo>
                    <a:pt x="18345" y="16419"/>
                    <a:pt x="19825" y="16939"/>
                    <a:pt x="21304" y="1746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255" name="Line"/>
            <p:cNvSpPr/>
            <p:nvPr/>
          </p:nvSpPr>
          <p:spPr>
            <a:xfrm>
              <a:off x="9558882" y="1916752"/>
              <a:ext cx="6351" cy="1079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256" name="Line"/>
            <p:cNvSpPr/>
            <p:nvPr/>
          </p:nvSpPr>
          <p:spPr>
            <a:xfrm>
              <a:off x="9651930" y="1669102"/>
              <a:ext cx="32630" cy="11582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587" h="21106" fill="norm" stroke="1" extrusionOk="0">
                  <a:moveTo>
                    <a:pt x="16569" y="0"/>
                  </a:moveTo>
                  <a:cubicBezTo>
                    <a:pt x="10216" y="4243"/>
                    <a:pt x="3863" y="8486"/>
                    <a:pt x="1322" y="12150"/>
                  </a:cubicBezTo>
                  <a:cubicBezTo>
                    <a:pt x="-1219" y="15814"/>
                    <a:pt x="52" y="18900"/>
                    <a:pt x="3863" y="20250"/>
                  </a:cubicBezTo>
                  <a:cubicBezTo>
                    <a:pt x="7675" y="21600"/>
                    <a:pt x="14028" y="21214"/>
                    <a:pt x="17205" y="20057"/>
                  </a:cubicBezTo>
                  <a:cubicBezTo>
                    <a:pt x="20381" y="18900"/>
                    <a:pt x="20381" y="16971"/>
                    <a:pt x="17205" y="16007"/>
                  </a:cubicBezTo>
                  <a:cubicBezTo>
                    <a:pt x="14028" y="15043"/>
                    <a:pt x="7675" y="15043"/>
                    <a:pt x="4499" y="15236"/>
                  </a:cubicBezTo>
                  <a:cubicBezTo>
                    <a:pt x="1322" y="15429"/>
                    <a:pt x="1322" y="15814"/>
                    <a:pt x="1322" y="162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257" name="Line"/>
            <p:cNvSpPr/>
            <p:nvPr/>
          </p:nvSpPr>
          <p:spPr>
            <a:xfrm>
              <a:off x="9743883" y="1689095"/>
              <a:ext cx="67821" cy="9206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72" h="20877" fill="norm" stroke="1" extrusionOk="0">
                  <a:moveTo>
                    <a:pt x="17410" y="4106"/>
                  </a:moveTo>
                  <a:cubicBezTo>
                    <a:pt x="15446" y="2186"/>
                    <a:pt x="13482" y="266"/>
                    <a:pt x="11192" y="26"/>
                  </a:cubicBezTo>
                  <a:cubicBezTo>
                    <a:pt x="8901" y="-214"/>
                    <a:pt x="6282" y="1226"/>
                    <a:pt x="4319" y="3146"/>
                  </a:cubicBezTo>
                  <a:cubicBezTo>
                    <a:pt x="2355" y="5066"/>
                    <a:pt x="1046" y="7466"/>
                    <a:pt x="392" y="10586"/>
                  </a:cubicBezTo>
                  <a:cubicBezTo>
                    <a:pt x="-263" y="13706"/>
                    <a:pt x="-263" y="17546"/>
                    <a:pt x="1701" y="19466"/>
                  </a:cubicBezTo>
                  <a:cubicBezTo>
                    <a:pt x="3664" y="21386"/>
                    <a:pt x="7592" y="21386"/>
                    <a:pt x="11192" y="19226"/>
                  </a:cubicBezTo>
                  <a:cubicBezTo>
                    <a:pt x="14792" y="17066"/>
                    <a:pt x="18064" y="12746"/>
                    <a:pt x="19701" y="9146"/>
                  </a:cubicBezTo>
                  <a:cubicBezTo>
                    <a:pt x="21337" y="5546"/>
                    <a:pt x="21337" y="2666"/>
                    <a:pt x="20028" y="1946"/>
                  </a:cubicBezTo>
                  <a:cubicBezTo>
                    <a:pt x="18719" y="1226"/>
                    <a:pt x="16101" y="2666"/>
                    <a:pt x="13482" y="410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258" name="Line"/>
            <p:cNvSpPr/>
            <p:nvPr/>
          </p:nvSpPr>
          <p:spPr>
            <a:xfrm>
              <a:off x="9882732" y="1942152"/>
              <a:ext cx="107951" cy="254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259" name="Line"/>
            <p:cNvSpPr/>
            <p:nvPr/>
          </p:nvSpPr>
          <p:spPr>
            <a:xfrm>
              <a:off x="10187532" y="1904052"/>
              <a:ext cx="469901" cy="317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3114" y="20160"/>
                    <a:pt x="6227" y="18720"/>
                    <a:pt x="8757" y="18720"/>
                  </a:cubicBezTo>
                  <a:cubicBezTo>
                    <a:pt x="11286" y="18720"/>
                    <a:pt x="13232" y="20160"/>
                    <a:pt x="15276" y="17280"/>
                  </a:cubicBezTo>
                  <a:cubicBezTo>
                    <a:pt x="17319" y="14400"/>
                    <a:pt x="19459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260" name="Line"/>
            <p:cNvSpPr/>
            <p:nvPr/>
          </p:nvSpPr>
          <p:spPr>
            <a:xfrm>
              <a:off x="10733632" y="1578497"/>
              <a:ext cx="147029" cy="49065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32" h="21489" fill="norm" stroke="1" extrusionOk="0">
                  <a:moveTo>
                    <a:pt x="7301" y="1465"/>
                  </a:moveTo>
                  <a:cubicBezTo>
                    <a:pt x="9127" y="816"/>
                    <a:pt x="10952" y="167"/>
                    <a:pt x="13386" y="28"/>
                  </a:cubicBezTo>
                  <a:cubicBezTo>
                    <a:pt x="15820" y="-111"/>
                    <a:pt x="18862" y="260"/>
                    <a:pt x="20231" y="1187"/>
                  </a:cubicBezTo>
                  <a:cubicBezTo>
                    <a:pt x="21600" y="2114"/>
                    <a:pt x="21296" y="3597"/>
                    <a:pt x="20079" y="4849"/>
                  </a:cubicBezTo>
                  <a:cubicBezTo>
                    <a:pt x="18862" y="6100"/>
                    <a:pt x="16732" y="7120"/>
                    <a:pt x="15059" y="7815"/>
                  </a:cubicBezTo>
                  <a:cubicBezTo>
                    <a:pt x="13386" y="8510"/>
                    <a:pt x="12169" y="8881"/>
                    <a:pt x="11561" y="9298"/>
                  </a:cubicBezTo>
                  <a:cubicBezTo>
                    <a:pt x="10952" y="9716"/>
                    <a:pt x="10952" y="10179"/>
                    <a:pt x="12017" y="10874"/>
                  </a:cubicBezTo>
                  <a:cubicBezTo>
                    <a:pt x="13082" y="11570"/>
                    <a:pt x="15211" y="12497"/>
                    <a:pt x="16580" y="13656"/>
                  </a:cubicBezTo>
                  <a:cubicBezTo>
                    <a:pt x="17949" y="14814"/>
                    <a:pt x="18558" y="16205"/>
                    <a:pt x="15668" y="17549"/>
                  </a:cubicBezTo>
                  <a:cubicBezTo>
                    <a:pt x="12777" y="18893"/>
                    <a:pt x="6389" y="20191"/>
                    <a:pt x="0" y="21489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pic>
          <p:nvPicPr>
            <p:cNvPr id="4261" name="Line Shape" descr="Line Shape"/>
            <p:cNvPicPr>
              <a:picLocks noChangeAspect="0"/>
            </p:cNvPicPr>
            <p:nvPr/>
          </p:nvPicPr>
          <p:blipFill>
            <a:blip r:embed="rId27">
              <a:extLst/>
            </a:blip>
            <a:stretch>
              <a:fillRect/>
            </a:stretch>
          </p:blipFill>
          <p:spPr>
            <a:xfrm>
              <a:off x="8526028" y="5832695"/>
              <a:ext cx="2320110" cy="1887873"/>
            </a:xfrm>
            <a:prstGeom prst="rect">
              <a:avLst/>
            </a:prstGeom>
            <a:effectLst/>
          </p:spPr>
        </p:pic>
        <p:pic>
          <p:nvPicPr>
            <p:cNvPr id="4263" name="Line Shape" descr="Line Shape"/>
            <p:cNvPicPr>
              <a:picLocks noChangeAspect="0"/>
            </p:cNvPicPr>
            <p:nvPr/>
          </p:nvPicPr>
          <p:blipFill>
            <a:blip r:embed="rId28">
              <a:extLst/>
            </a:blip>
            <a:stretch>
              <a:fillRect/>
            </a:stretch>
          </p:blipFill>
          <p:spPr>
            <a:xfrm>
              <a:off x="9095417" y="-12700"/>
              <a:ext cx="556070" cy="572269"/>
            </a:xfrm>
            <a:prstGeom prst="rect">
              <a:avLst/>
            </a:prstGeom>
            <a:effectLst/>
          </p:spPr>
        </p:pic>
        <p:pic>
          <p:nvPicPr>
            <p:cNvPr id="4265" name="Line Shape" descr="Line Shape"/>
            <p:cNvPicPr>
              <a:picLocks noChangeAspect="0"/>
            </p:cNvPicPr>
            <p:nvPr/>
          </p:nvPicPr>
          <p:blipFill>
            <a:blip r:embed="rId29">
              <a:extLst/>
            </a:blip>
            <a:stretch>
              <a:fillRect/>
            </a:stretch>
          </p:blipFill>
          <p:spPr>
            <a:xfrm>
              <a:off x="9030135" y="625726"/>
              <a:ext cx="551896" cy="567652"/>
            </a:xfrm>
            <a:prstGeom prst="rect">
              <a:avLst/>
            </a:prstGeom>
            <a:effectLst/>
          </p:spPr>
        </p:pic>
        <p:pic>
          <p:nvPicPr>
            <p:cNvPr id="4267" name="Line Shape" descr="Line Shape"/>
            <p:cNvPicPr>
              <a:picLocks noChangeAspect="0"/>
            </p:cNvPicPr>
            <p:nvPr/>
          </p:nvPicPr>
          <p:blipFill>
            <a:blip r:embed="rId30">
              <a:extLst/>
            </a:blip>
            <a:stretch>
              <a:fillRect/>
            </a:stretch>
          </p:blipFill>
          <p:spPr>
            <a:xfrm>
              <a:off x="9240832" y="1515089"/>
              <a:ext cx="692636" cy="678174"/>
            </a:xfrm>
            <a:prstGeom prst="rect">
              <a:avLst/>
            </a:prstGeom>
            <a:effectLst/>
          </p:spPr>
        </p:pic>
        <p:pic>
          <p:nvPicPr>
            <p:cNvPr id="4269" name="Line Shape" descr="Line Shape"/>
            <p:cNvPicPr>
              <a:picLocks noChangeAspect="0"/>
            </p:cNvPicPr>
            <p:nvPr/>
          </p:nvPicPr>
          <p:blipFill>
            <a:blip r:embed="rId31">
              <a:extLst/>
            </a:blip>
            <a:stretch>
              <a:fillRect/>
            </a:stretch>
          </p:blipFill>
          <p:spPr>
            <a:xfrm>
              <a:off x="8587863" y="1961202"/>
              <a:ext cx="3095589" cy="301361"/>
            </a:xfrm>
            <a:prstGeom prst="rect">
              <a:avLst/>
            </a:prstGeom>
            <a:effectLst/>
          </p:spPr>
        </p:pic>
        <p:sp>
          <p:nvSpPr>
            <p:cNvPr id="4271" name="Line"/>
            <p:cNvSpPr/>
            <p:nvPr/>
          </p:nvSpPr>
          <p:spPr>
            <a:xfrm>
              <a:off x="10708232" y="2180187"/>
              <a:ext cx="184151" cy="16493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038" fill="norm" stroke="1" extrusionOk="0">
                  <a:moveTo>
                    <a:pt x="0" y="9326"/>
                  </a:moveTo>
                  <a:cubicBezTo>
                    <a:pt x="497" y="7976"/>
                    <a:pt x="993" y="6626"/>
                    <a:pt x="1986" y="5951"/>
                  </a:cubicBezTo>
                  <a:cubicBezTo>
                    <a:pt x="2979" y="5276"/>
                    <a:pt x="4469" y="5276"/>
                    <a:pt x="6083" y="6356"/>
                  </a:cubicBezTo>
                  <a:cubicBezTo>
                    <a:pt x="7697" y="7436"/>
                    <a:pt x="9434" y="9596"/>
                    <a:pt x="10055" y="12026"/>
                  </a:cubicBezTo>
                  <a:cubicBezTo>
                    <a:pt x="10676" y="14456"/>
                    <a:pt x="10179" y="17156"/>
                    <a:pt x="9434" y="18911"/>
                  </a:cubicBezTo>
                  <a:cubicBezTo>
                    <a:pt x="8690" y="20666"/>
                    <a:pt x="7697" y="21476"/>
                    <a:pt x="7076" y="20801"/>
                  </a:cubicBezTo>
                  <a:cubicBezTo>
                    <a:pt x="6455" y="20126"/>
                    <a:pt x="6207" y="17966"/>
                    <a:pt x="7448" y="15131"/>
                  </a:cubicBezTo>
                  <a:cubicBezTo>
                    <a:pt x="8690" y="12296"/>
                    <a:pt x="11421" y="8786"/>
                    <a:pt x="13283" y="6491"/>
                  </a:cubicBezTo>
                  <a:cubicBezTo>
                    <a:pt x="15145" y="4196"/>
                    <a:pt x="16138" y="3116"/>
                    <a:pt x="17007" y="2036"/>
                  </a:cubicBezTo>
                  <a:cubicBezTo>
                    <a:pt x="17876" y="956"/>
                    <a:pt x="18621" y="-124"/>
                    <a:pt x="18621" y="11"/>
                  </a:cubicBezTo>
                  <a:cubicBezTo>
                    <a:pt x="18621" y="146"/>
                    <a:pt x="17876" y="1496"/>
                    <a:pt x="17131" y="3521"/>
                  </a:cubicBezTo>
                  <a:cubicBezTo>
                    <a:pt x="16386" y="5546"/>
                    <a:pt x="15641" y="8246"/>
                    <a:pt x="15269" y="10406"/>
                  </a:cubicBezTo>
                  <a:cubicBezTo>
                    <a:pt x="14897" y="12566"/>
                    <a:pt x="14897" y="14186"/>
                    <a:pt x="15517" y="15131"/>
                  </a:cubicBezTo>
                  <a:cubicBezTo>
                    <a:pt x="16138" y="16076"/>
                    <a:pt x="17379" y="16346"/>
                    <a:pt x="18497" y="16076"/>
                  </a:cubicBezTo>
                  <a:cubicBezTo>
                    <a:pt x="19614" y="15806"/>
                    <a:pt x="20607" y="14996"/>
                    <a:pt x="21600" y="1418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272" name="Line"/>
            <p:cNvSpPr/>
            <p:nvPr/>
          </p:nvSpPr>
          <p:spPr>
            <a:xfrm>
              <a:off x="10911432" y="2285052"/>
              <a:ext cx="38101" cy="698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273" name="Line"/>
            <p:cNvSpPr/>
            <p:nvPr/>
          </p:nvSpPr>
          <p:spPr>
            <a:xfrm>
              <a:off x="10993982" y="2126302"/>
              <a:ext cx="6351" cy="825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274" name="Line"/>
            <p:cNvSpPr/>
            <p:nvPr/>
          </p:nvSpPr>
          <p:spPr>
            <a:xfrm>
              <a:off x="11057482" y="2221552"/>
              <a:ext cx="133351" cy="444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275" name="Line"/>
            <p:cNvSpPr/>
            <p:nvPr/>
          </p:nvSpPr>
          <p:spPr>
            <a:xfrm>
              <a:off x="11133682" y="2183452"/>
              <a:ext cx="50801" cy="1270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0" y="4320"/>
                    <a:pt x="0" y="8640"/>
                    <a:pt x="3600" y="12240"/>
                  </a:cubicBezTo>
                  <a:cubicBezTo>
                    <a:pt x="7200" y="15840"/>
                    <a:pt x="14400" y="1872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276" name="Line"/>
            <p:cNvSpPr/>
            <p:nvPr/>
          </p:nvSpPr>
          <p:spPr>
            <a:xfrm>
              <a:off x="11279732" y="2151702"/>
              <a:ext cx="107951" cy="15451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2118" y="0"/>
                    <a:pt x="4235" y="0"/>
                    <a:pt x="5718" y="888"/>
                  </a:cubicBezTo>
                  <a:cubicBezTo>
                    <a:pt x="7200" y="1775"/>
                    <a:pt x="8047" y="3551"/>
                    <a:pt x="8259" y="6658"/>
                  </a:cubicBezTo>
                  <a:cubicBezTo>
                    <a:pt x="8471" y="9764"/>
                    <a:pt x="8047" y="14203"/>
                    <a:pt x="7200" y="17162"/>
                  </a:cubicBezTo>
                  <a:cubicBezTo>
                    <a:pt x="6353" y="20121"/>
                    <a:pt x="5082" y="21600"/>
                    <a:pt x="4235" y="21600"/>
                  </a:cubicBezTo>
                  <a:cubicBezTo>
                    <a:pt x="3388" y="21600"/>
                    <a:pt x="2965" y="20121"/>
                    <a:pt x="3812" y="17310"/>
                  </a:cubicBezTo>
                  <a:cubicBezTo>
                    <a:pt x="4659" y="14499"/>
                    <a:pt x="6776" y="10356"/>
                    <a:pt x="8471" y="7693"/>
                  </a:cubicBezTo>
                  <a:cubicBezTo>
                    <a:pt x="10165" y="5030"/>
                    <a:pt x="11435" y="3847"/>
                    <a:pt x="12706" y="2663"/>
                  </a:cubicBezTo>
                  <a:cubicBezTo>
                    <a:pt x="13976" y="1479"/>
                    <a:pt x="15247" y="296"/>
                    <a:pt x="15035" y="740"/>
                  </a:cubicBezTo>
                  <a:cubicBezTo>
                    <a:pt x="14824" y="1184"/>
                    <a:pt x="13129" y="3255"/>
                    <a:pt x="11859" y="5030"/>
                  </a:cubicBezTo>
                  <a:cubicBezTo>
                    <a:pt x="10588" y="6805"/>
                    <a:pt x="9741" y="8285"/>
                    <a:pt x="9318" y="9764"/>
                  </a:cubicBezTo>
                  <a:cubicBezTo>
                    <a:pt x="8894" y="11244"/>
                    <a:pt x="8894" y="12723"/>
                    <a:pt x="11012" y="13759"/>
                  </a:cubicBezTo>
                  <a:cubicBezTo>
                    <a:pt x="13129" y="14795"/>
                    <a:pt x="17365" y="15386"/>
                    <a:pt x="21600" y="1597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277" name="Line"/>
            <p:cNvSpPr/>
            <p:nvPr/>
          </p:nvSpPr>
          <p:spPr>
            <a:xfrm>
              <a:off x="11438482" y="2234252"/>
              <a:ext cx="6351" cy="762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278" name="Line"/>
            <p:cNvSpPr/>
            <p:nvPr/>
          </p:nvSpPr>
          <p:spPr>
            <a:xfrm>
              <a:off x="11451182" y="2064919"/>
              <a:ext cx="101601" cy="9854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396" fill="norm" stroke="1" extrusionOk="0">
                  <a:moveTo>
                    <a:pt x="0" y="3677"/>
                  </a:moveTo>
                  <a:cubicBezTo>
                    <a:pt x="1350" y="1838"/>
                    <a:pt x="2700" y="0"/>
                    <a:pt x="4275" y="0"/>
                  </a:cubicBezTo>
                  <a:cubicBezTo>
                    <a:pt x="5850" y="0"/>
                    <a:pt x="7650" y="1838"/>
                    <a:pt x="8550" y="3906"/>
                  </a:cubicBezTo>
                  <a:cubicBezTo>
                    <a:pt x="9450" y="5974"/>
                    <a:pt x="9450" y="8272"/>
                    <a:pt x="8775" y="10570"/>
                  </a:cubicBezTo>
                  <a:cubicBezTo>
                    <a:pt x="8100" y="12868"/>
                    <a:pt x="6750" y="15166"/>
                    <a:pt x="5400" y="17234"/>
                  </a:cubicBezTo>
                  <a:cubicBezTo>
                    <a:pt x="4050" y="19302"/>
                    <a:pt x="2700" y="21140"/>
                    <a:pt x="4275" y="21370"/>
                  </a:cubicBezTo>
                  <a:cubicBezTo>
                    <a:pt x="5850" y="21600"/>
                    <a:pt x="10350" y="20221"/>
                    <a:pt x="13725" y="19072"/>
                  </a:cubicBezTo>
                  <a:cubicBezTo>
                    <a:pt x="17100" y="17923"/>
                    <a:pt x="19350" y="17004"/>
                    <a:pt x="21600" y="1608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279" name="Line"/>
            <p:cNvSpPr/>
            <p:nvPr/>
          </p:nvSpPr>
          <p:spPr>
            <a:xfrm>
              <a:off x="11578182" y="2177102"/>
              <a:ext cx="63501" cy="444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280" name="Line"/>
            <p:cNvSpPr/>
            <p:nvPr/>
          </p:nvSpPr>
          <p:spPr>
            <a:xfrm>
              <a:off x="11601380" y="2126302"/>
              <a:ext cx="33953" cy="1333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381" h="21600" fill="norm" stroke="1" extrusionOk="0">
                  <a:moveTo>
                    <a:pt x="20381" y="0"/>
                  </a:moveTo>
                  <a:cubicBezTo>
                    <a:pt x="14028" y="3429"/>
                    <a:pt x="7675" y="6857"/>
                    <a:pt x="3863" y="10114"/>
                  </a:cubicBezTo>
                  <a:cubicBezTo>
                    <a:pt x="52" y="13371"/>
                    <a:pt x="-1219" y="16457"/>
                    <a:pt x="1322" y="18343"/>
                  </a:cubicBezTo>
                  <a:cubicBezTo>
                    <a:pt x="3863" y="20229"/>
                    <a:pt x="10216" y="20914"/>
                    <a:pt x="16569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281" name="Line"/>
            <p:cNvSpPr/>
            <p:nvPr/>
          </p:nvSpPr>
          <p:spPr>
            <a:xfrm>
              <a:off x="11749632" y="2194035"/>
              <a:ext cx="63501" cy="84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3600" y="10800"/>
                    <a:pt x="7200" y="0"/>
                    <a:pt x="10800" y="0"/>
                  </a:cubicBezTo>
                  <a:cubicBezTo>
                    <a:pt x="14400" y="0"/>
                    <a:pt x="18000" y="1080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282" name="Line"/>
            <p:cNvSpPr/>
            <p:nvPr/>
          </p:nvSpPr>
          <p:spPr>
            <a:xfrm>
              <a:off x="11889332" y="2119952"/>
              <a:ext cx="114301" cy="381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4000" y="16800"/>
                    <a:pt x="8000" y="12000"/>
                    <a:pt x="11600" y="8400"/>
                  </a:cubicBezTo>
                  <a:cubicBezTo>
                    <a:pt x="15200" y="4800"/>
                    <a:pt x="18400" y="24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283" name="Line"/>
            <p:cNvSpPr/>
            <p:nvPr/>
          </p:nvSpPr>
          <p:spPr>
            <a:xfrm>
              <a:off x="11950388" y="2069152"/>
              <a:ext cx="27845" cy="1651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296" h="21600" fill="norm" stroke="1" extrusionOk="0">
                  <a:moveTo>
                    <a:pt x="20296" y="0"/>
                  </a:moveTo>
                  <a:cubicBezTo>
                    <a:pt x="12582" y="831"/>
                    <a:pt x="4867" y="1662"/>
                    <a:pt x="1782" y="5262"/>
                  </a:cubicBezTo>
                  <a:cubicBezTo>
                    <a:pt x="-1304" y="8862"/>
                    <a:pt x="239" y="15231"/>
                    <a:pt x="1782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284" name="Line"/>
            <p:cNvSpPr/>
            <p:nvPr/>
          </p:nvSpPr>
          <p:spPr>
            <a:xfrm>
              <a:off x="12048082" y="2046165"/>
              <a:ext cx="118534" cy="16903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296" fill="norm" stroke="1" extrusionOk="0">
                  <a:moveTo>
                    <a:pt x="0" y="5296"/>
                  </a:moveTo>
                  <a:cubicBezTo>
                    <a:pt x="0" y="3963"/>
                    <a:pt x="0" y="2629"/>
                    <a:pt x="1157" y="1963"/>
                  </a:cubicBezTo>
                  <a:cubicBezTo>
                    <a:pt x="2314" y="1296"/>
                    <a:pt x="4629" y="1296"/>
                    <a:pt x="6171" y="1963"/>
                  </a:cubicBezTo>
                  <a:cubicBezTo>
                    <a:pt x="7714" y="2629"/>
                    <a:pt x="8486" y="3963"/>
                    <a:pt x="8100" y="6629"/>
                  </a:cubicBezTo>
                  <a:cubicBezTo>
                    <a:pt x="7714" y="9296"/>
                    <a:pt x="6171" y="13296"/>
                    <a:pt x="4821" y="15829"/>
                  </a:cubicBezTo>
                  <a:cubicBezTo>
                    <a:pt x="3471" y="18363"/>
                    <a:pt x="2314" y="19429"/>
                    <a:pt x="1543" y="19296"/>
                  </a:cubicBezTo>
                  <a:cubicBezTo>
                    <a:pt x="771" y="19163"/>
                    <a:pt x="386" y="17829"/>
                    <a:pt x="3279" y="14629"/>
                  </a:cubicBezTo>
                  <a:cubicBezTo>
                    <a:pt x="6171" y="11429"/>
                    <a:pt x="12343" y="6363"/>
                    <a:pt x="16200" y="3429"/>
                  </a:cubicBezTo>
                  <a:cubicBezTo>
                    <a:pt x="20057" y="496"/>
                    <a:pt x="21600" y="-304"/>
                    <a:pt x="21600" y="96"/>
                  </a:cubicBezTo>
                  <a:cubicBezTo>
                    <a:pt x="21600" y="496"/>
                    <a:pt x="20057" y="2096"/>
                    <a:pt x="18707" y="4763"/>
                  </a:cubicBezTo>
                  <a:cubicBezTo>
                    <a:pt x="17357" y="7429"/>
                    <a:pt x="16200" y="11163"/>
                    <a:pt x="15621" y="13696"/>
                  </a:cubicBezTo>
                  <a:cubicBezTo>
                    <a:pt x="15043" y="16229"/>
                    <a:pt x="15043" y="17563"/>
                    <a:pt x="15814" y="18629"/>
                  </a:cubicBezTo>
                  <a:cubicBezTo>
                    <a:pt x="16586" y="19696"/>
                    <a:pt x="18129" y="20496"/>
                    <a:pt x="19671" y="2129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285" name="Line"/>
            <p:cNvSpPr/>
            <p:nvPr/>
          </p:nvSpPr>
          <p:spPr>
            <a:xfrm>
              <a:off x="12219532" y="2177102"/>
              <a:ext cx="25401" cy="825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286" name="Line"/>
            <p:cNvSpPr/>
            <p:nvPr/>
          </p:nvSpPr>
          <p:spPr>
            <a:xfrm>
              <a:off x="12260563" y="1853252"/>
              <a:ext cx="60570" cy="17012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13" h="21433" fill="norm" stroke="1" extrusionOk="0">
                  <a:moveTo>
                    <a:pt x="21313" y="0"/>
                  </a:moveTo>
                  <a:cubicBezTo>
                    <a:pt x="14610" y="4000"/>
                    <a:pt x="7906" y="8000"/>
                    <a:pt x="4182" y="10933"/>
                  </a:cubicBezTo>
                  <a:cubicBezTo>
                    <a:pt x="458" y="13867"/>
                    <a:pt x="-287" y="15733"/>
                    <a:pt x="85" y="17333"/>
                  </a:cubicBezTo>
                  <a:cubicBezTo>
                    <a:pt x="458" y="18933"/>
                    <a:pt x="1947" y="20267"/>
                    <a:pt x="4927" y="20933"/>
                  </a:cubicBezTo>
                  <a:cubicBezTo>
                    <a:pt x="7906" y="21600"/>
                    <a:pt x="12375" y="21600"/>
                    <a:pt x="15354" y="20933"/>
                  </a:cubicBezTo>
                  <a:cubicBezTo>
                    <a:pt x="18334" y="20267"/>
                    <a:pt x="19823" y="18933"/>
                    <a:pt x="18706" y="18133"/>
                  </a:cubicBezTo>
                  <a:cubicBezTo>
                    <a:pt x="17589" y="17333"/>
                    <a:pt x="13865" y="17067"/>
                    <a:pt x="10513" y="17333"/>
                  </a:cubicBezTo>
                  <a:cubicBezTo>
                    <a:pt x="7161" y="17600"/>
                    <a:pt x="4182" y="18400"/>
                    <a:pt x="1203" y="192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287" name="Line"/>
            <p:cNvSpPr/>
            <p:nvPr/>
          </p:nvSpPr>
          <p:spPr>
            <a:xfrm>
              <a:off x="12318615" y="1957182"/>
              <a:ext cx="114930" cy="8948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43" h="20753" fill="norm" stroke="1" extrusionOk="0">
                  <a:moveTo>
                    <a:pt x="10873" y="2404"/>
                  </a:moveTo>
                  <a:cubicBezTo>
                    <a:pt x="9330" y="932"/>
                    <a:pt x="7787" y="-541"/>
                    <a:pt x="6051" y="195"/>
                  </a:cubicBezTo>
                  <a:cubicBezTo>
                    <a:pt x="4316" y="932"/>
                    <a:pt x="2387" y="3877"/>
                    <a:pt x="1230" y="7068"/>
                  </a:cubicBezTo>
                  <a:cubicBezTo>
                    <a:pt x="73" y="10259"/>
                    <a:pt x="-313" y="13695"/>
                    <a:pt x="266" y="16150"/>
                  </a:cubicBezTo>
                  <a:cubicBezTo>
                    <a:pt x="844" y="18604"/>
                    <a:pt x="2387" y="20077"/>
                    <a:pt x="5087" y="20568"/>
                  </a:cubicBezTo>
                  <a:cubicBezTo>
                    <a:pt x="7787" y="21059"/>
                    <a:pt x="11644" y="20568"/>
                    <a:pt x="14537" y="19095"/>
                  </a:cubicBezTo>
                  <a:cubicBezTo>
                    <a:pt x="17430" y="17623"/>
                    <a:pt x="19358" y="15168"/>
                    <a:pt x="20323" y="12468"/>
                  </a:cubicBezTo>
                  <a:cubicBezTo>
                    <a:pt x="21287" y="9768"/>
                    <a:pt x="21287" y="6823"/>
                    <a:pt x="19166" y="5104"/>
                  </a:cubicBezTo>
                  <a:cubicBezTo>
                    <a:pt x="17044" y="3386"/>
                    <a:pt x="12801" y="2895"/>
                    <a:pt x="9908" y="4123"/>
                  </a:cubicBezTo>
                  <a:cubicBezTo>
                    <a:pt x="7016" y="5350"/>
                    <a:pt x="5473" y="8295"/>
                    <a:pt x="3930" y="11241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288" name="Line"/>
            <p:cNvSpPr/>
            <p:nvPr/>
          </p:nvSpPr>
          <p:spPr>
            <a:xfrm>
              <a:off x="11013032" y="2329502"/>
              <a:ext cx="1309232" cy="2222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84" h="21600" fill="norm" stroke="1" extrusionOk="0">
                  <a:moveTo>
                    <a:pt x="0" y="21600"/>
                  </a:moveTo>
                  <a:cubicBezTo>
                    <a:pt x="1082" y="20777"/>
                    <a:pt x="2163" y="19954"/>
                    <a:pt x="3332" y="18823"/>
                  </a:cubicBezTo>
                  <a:cubicBezTo>
                    <a:pt x="4501" y="17691"/>
                    <a:pt x="5758" y="16251"/>
                    <a:pt x="7084" y="14914"/>
                  </a:cubicBezTo>
                  <a:cubicBezTo>
                    <a:pt x="8410" y="13577"/>
                    <a:pt x="9805" y="12343"/>
                    <a:pt x="11236" y="11006"/>
                  </a:cubicBezTo>
                  <a:cubicBezTo>
                    <a:pt x="12667" y="9669"/>
                    <a:pt x="14132" y="8229"/>
                    <a:pt x="15616" y="6891"/>
                  </a:cubicBezTo>
                  <a:cubicBezTo>
                    <a:pt x="17099" y="5554"/>
                    <a:pt x="18599" y="4320"/>
                    <a:pt x="19541" y="3600"/>
                  </a:cubicBezTo>
                  <a:cubicBezTo>
                    <a:pt x="20483" y="2880"/>
                    <a:pt x="20867" y="2674"/>
                    <a:pt x="21146" y="2366"/>
                  </a:cubicBezTo>
                  <a:cubicBezTo>
                    <a:pt x="21426" y="2057"/>
                    <a:pt x="21600" y="1646"/>
                    <a:pt x="21583" y="1337"/>
                  </a:cubicBezTo>
                  <a:cubicBezTo>
                    <a:pt x="21565" y="1029"/>
                    <a:pt x="21356" y="823"/>
                    <a:pt x="21199" y="617"/>
                  </a:cubicBezTo>
                  <a:cubicBezTo>
                    <a:pt x="21042" y="411"/>
                    <a:pt x="20937" y="206"/>
                    <a:pt x="20832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289" name="Line"/>
            <p:cNvSpPr/>
            <p:nvPr/>
          </p:nvSpPr>
          <p:spPr>
            <a:xfrm>
              <a:off x="11670345" y="2503352"/>
              <a:ext cx="130362" cy="21829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466" h="21216" fill="norm" stroke="1" extrusionOk="0">
                  <a:moveTo>
                    <a:pt x="14441" y="5321"/>
                  </a:moveTo>
                  <a:cubicBezTo>
                    <a:pt x="15438" y="4498"/>
                    <a:pt x="16435" y="3676"/>
                    <a:pt x="17764" y="2647"/>
                  </a:cubicBezTo>
                  <a:cubicBezTo>
                    <a:pt x="19093" y="1618"/>
                    <a:pt x="20755" y="384"/>
                    <a:pt x="20423" y="76"/>
                  </a:cubicBezTo>
                  <a:cubicBezTo>
                    <a:pt x="20090" y="-233"/>
                    <a:pt x="17764" y="384"/>
                    <a:pt x="14109" y="2338"/>
                  </a:cubicBezTo>
                  <a:cubicBezTo>
                    <a:pt x="10453" y="4293"/>
                    <a:pt x="5469" y="7584"/>
                    <a:pt x="2644" y="10258"/>
                  </a:cubicBezTo>
                  <a:cubicBezTo>
                    <a:pt x="-180" y="12933"/>
                    <a:pt x="-845" y="14990"/>
                    <a:pt x="1149" y="16738"/>
                  </a:cubicBezTo>
                  <a:cubicBezTo>
                    <a:pt x="3143" y="18487"/>
                    <a:pt x="7795" y="19927"/>
                    <a:pt x="10952" y="20647"/>
                  </a:cubicBezTo>
                  <a:cubicBezTo>
                    <a:pt x="14109" y="21367"/>
                    <a:pt x="15770" y="21367"/>
                    <a:pt x="17100" y="20853"/>
                  </a:cubicBezTo>
                  <a:cubicBezTo>
                    <a:pt x="18429" y="20338"/>
                    <a:pt x="19426" y="19310"/>
                    <a:pt x="19093" y="18487"/>
                  </a:cubicBezTo>
                  <a:cubicBezTo>
                    <a:pt x="18761" y="17664"/>
                    <a:pt x="17100" y="17047"/>
                    <a:pt x="14940" y="16636"/>
                  </a:cubicBezTo>
                  <a:cubicBezTo>
                    <a:pt x="12780" y="16224"/>
                    <a:pt x="10121" y="16018"/>
                    <a:pt x="7297" y="15916"/>
                  </a:cubicBezTo>
                  <a:cubicBezTo>
                    <a:pt x="4472" y="15813"/>
                    <a:pt x="1481" y="15813"/>
                    <a:pt x="1647" y="15916"/>
                  </a:cubicBezTo>
                  <a:cubicBezTo>
                    <a:pt x="1813" y="16018"/>
                    <a:pt x="5137" y="16224"/>
                    <a:pt x="8460" y="1643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290" name="Line"/>
            <p:cNvSpPr/>
            <p:nvPr/>
          </p:nvSpPr>
          <p:spPr>
            <a:xfrm>
              <a:off x="11828102" y="2537444"/>
              <a:ext cx="194846" cy="17491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30" h="20999" fill="norm" stroke="1" extrusionOk="0">
                  <a:moveTo>
                    <a:pt x="12034" y="7817"/>
                  </a:moveTo>
                  <a:cubicBezTo>
                    <a:pt x="13171" y="6546"/>
                    <a:pt x="14308" y="5276"/>
                    <a:pt x="14990" y="3878"/>
                  </a:cubicBezTo>
                  <a:cubicBezTo>
                    <a:pt x="15672" y="2480"/>
                    <a:pt x="15899" y="956"/>
                    <a:pt x="15444" y="320"/>
                  </a:cubicBezTo>
                  <a:cubicBezTo>
                    <a:pt x="14990" y="-315"/>
                    <a:pt x="13853" y="-61"/>
                    <a:pt x="11693" y="1591"/>
                  </a:cubicBezTo>
                  <a:cubicBezTo>
                    <a:pt x="9533" y="3243"/>
                    <a:pt x="6350" y="6292"/>
                    <a:pt x="4190" y="9214"/>
                  </a:cubicBezTo>
                  <a:cubicBezTo>
                    <a:pt x="2030" y="12137"/>
                    <a:pt x="893" y="14932"/>
                    <a:pt x="324" y="16965"/>
                  </a:cubicBezTo>
                  <a:cubicBezTo>
                    <a:pt x="-244" y="18998"/>
                    <a:pt x="-244" y="20269"/>
                    <a:pt x="1802" y="20777"/>
                  </a:cubicBezTo>
                  <a:cubicBezTo>
                    <a:pt x="3849" y="21285"/>
                    <a:pt x="7941" y="21031"/>
                    <a:pt x="11579" y="18871"/>
                  </a:cubicBezTo>
                  <a:cubicBezTo>
                    <a:pt x="15217" y="16711"/>
                    <a:pt x="18400" y="12645"/>
                    <a:pt x="19878" y="9850"/>
                  </a:cubicBezTo>
                  <a:cubicBezTo>
                    <a:pt x="21356" y="7054"/>
                    <a:pt x="21129" y="5530"/>
                    <a:pt x="20105" y="4640"/>
                  </a:cubicBezTo>
                  <a:cubicBezTo>
                    <a:pt x="19082" y="3751"/>
                    <a:pt x="17263" y="3497"/>
                    <a:pt x="15444" y="3243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291" name="Line"/>
            <p:cNvSpPr/>
            <p:nvPr/>
          </p:nvSpPr>
          <p:spPr>
            <a:xfrm>
              <a:off x="11578182" y="2869252"/>
              <a:ext cx="361951" cy="381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379" y="16800"/>
                    <a:pt x="758" y="12000"/>
                    <a:pt x="3284" y="8400"/>
                  </a:cubicBezTo>
                  <a:cubicBezTo>
                    <a:pt x="5811" y="4800"/>
                    <a:pt x="10484" y="2400"/>
                    <a:pt x="13895" y="1200"/>
                  </a:cubicBezTo>
                  <a:cubicBezTo>
                    <a:pt x="17305" y="0"/>
                    <a:pt x="19453" y="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292" name="Line"/>
            <p:cNvSpPr/>
            <p:nvPr/>
          </p:nvSpPr>
          <p:spPr>
            <a:xfrm>
              <a:off x="11724232" y="2869252"/>
              <a:ext cx="241301" cy="571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5305" y="16800"/>
                    <a:pt x="10611" y="12000"/>
                    <a:pt x="14211" y="8400"/>
                  </a:cubicBezTo>
                  <a:cubicBezTo>
                    <a:pt x="17811" y="4800"/>
                    <a:pt x="19705" y="24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293" name="Line"/>
            <p:cNvSpPr/>
            <p:nvPr/>
          </p:nvSpPr>
          <p:spPr>
            <a:xfrm>
              <a:off x="11857582" y="2970852"/>
              <a:ext cx="127001" cy="3048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3600" y="3750"/>
                    <a:pt x="7200" y="7500"/>
                    <a:pt x="10800" y="11100"/>
                  </a:cubicBezTo>
                  <a:cubicBezTo>
                    <a:pt x="14400" y="14700"/>
                    <a:pt x="18000" y="1815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294" name="Line"/>
            <p:cNvSpPr/>
            <p:nvPr/>
          </p:nvSpPr>
          <p:spPr>
            <a:xfrm>
              <a:off x="11825832" y="3199452"/>
              <a:ext cx="114301" cy="1079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295" name="Line"/>
            <p:cNvSpPr/>
            <p:nvPr/>
          </p:nvSpPr>
          <p:spPr>
            <a:xfrm>
              <a:off x="11984582" y="3262952"/>
              <a:ext cx="107951" cy="1524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9059" y="0"/>
                    <a:pt x="16518" y="0"/>
                    <a:pt x="12918" y="3600"/>
                  </a:cubicBezTo>
                  <a:cubicBezTo>
                    <a:pt x="9318" y="7200"/>
                    <a:pt x="4659" y="1440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296" name="Line"/>
            <p:cNvSpPr/>
            <p:nvPr/>
          </p:nvSpPr>
          <p:spPr>
            <a:xfrm>
              <a:off x="11846591" y="3594332"/>
              <a:ext cx="253936" cy="12631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40" h="20460" fill="norm" stroke="1" extrusionOk="0">
                  <a:moveTo>
                    <a:pt x="13667" y="837"/>
                  </a:moveTo>
                  <a:cubicBezTo>
                    <a:pt x="11896" y="5980"/>
                    <a:pt x="10126" y="11123"/>
                    <a:pt x="8178" y="14552"/>
                  </a:cubicBezTo>
                  <a:cubicBezTo>
                    <a:pt x="6231" y="17980"/>
                    <a:pt x="4106" y="19695"/>
                    <a:pt x="2601" y="19009"/>
                  </a:cubicBezTo>
                  <a:cubicBezTo>
                    <a:pt x="1096" y="18323"/>
                    <a:pt x="211" y="15237"/>
                    <a:pt x="34" y="12152"/>
                  </a:cubicBezTo>
                  <a:cubicBezTo>
                    <a:pt x="-143" y="9066"/>
                    <a:pt x="388" y="5980"/>
                    <a:pt x="1185" y="3923"/>
                  </a:cubicBezTo>
                  <a:cubicBezTo>
                    <a:pt x="1982" y="1866"/>
                    <a:pt x="3044" y="837"/>
                    <a:pt x="4372" y="1009"/>
                  </a:cubicBezTo>
                  <a:cubicBezTo>
                    <a:pt x="5700" y="1180"/>
                    <a:pt x="7293" y="2552"/>
                    <a:pt x="8798" y="5637"/>
                  </a:cubicBezTo>
                  <a:cubicBezTo>
                    <a:pt x="10303" y="8723"/>
                    <a:pt x="11719" y="13523"/>
                    <a:pt x="13224" y="16609"/>
                  </a:cubicBezTo>
                  <a:cubicBezTo>
                    <a:pt x="14729" y="19695"/>
                    <a:pt x="16323" y="21066"/>
                    <a:pt x="17739" y="20209"/>
                  </a:cubicBezTo>
                  <a:cubicBezTo>
                    <a:pt x="19155" y="19352"/>
                    <a:pt x="20395" y="16266"/>
                    <a:pt x="20926" y="13009"/>
                  </a:cubicBezTo>
                  <a:cubicBezTo>
                    <a:pt x="21457" y="9752"/>
                    <a:pt x="21280" y="6323"/>
                    <a:pt x="20660" y="3752"/>
                  </a:cubicBezTo>
                  <a:cubicBezTo>
                    <a:pt x="20041" y="1180"/>
                    <a:pt x="18978" y="-534"/>
                    <a:pt x="17296" y="152"/>
                  </a:cubicBezTo>
                  <a:cubicBezTo>
                    <a:pt x="15614" y="837"/>
                    <a:pt x="13313" y="3923"/>
                    <a:pt x="11011" y="7009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297" name="Line"/>
            <p:cNvSpPr/>
            <p:nvPr/>
          </p:nvSpPr>
          <p:spPr>
            <a:xfrm>
              <a:off x="8892132" y="7638465"/>
              <a:ext cx="1460763" cy="14568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73" h="21546" fill="norm" stroke="1" extrusionOk="0">
                  <a:moveTo>
                    <a:pt x="4595" y="21546"/>
                  </a:moveTo>
                  <a:cubicBezTo>
                    <a:pt x="4282" y="21233"/>
                    <a:pt x="3970" y="20920"/>
                    <a:pt x="3735" y="20450"/>
                  </a:cubicBezTo>
                  <a:cubicBezTo>
                    <a:pt x="3501" y="19981"/>
                    <a:pt x="3345" y="19355"/>
                    <a:pt x="3438" y="18729"/>
                  </a:cubicBezTo>
                  <a:cubicBezTo>
                    <a:pt x="3532" y="18103"/>
                    <a:pt x="3876" y="17476"/>
                    <a:pt x="4642" y="16537"/>
                  </a:cubicBezTo>
                  <a:cubicBezTo>
                    <a:pt x="5408" y="15598"/>
                    <a:pt x="6596" y="14346"/>
                    <a:pt x="7768" y="13094"/>
                  </a:cubicBezTo>
                  <a:cubicBezTo>
                    <a:pt x="8940" y="11842"/>
                    <a:pt x="10097" y="10589"/>
                    <a:pt x="11331" y="9494"/>
                  </a:cubicBezTo>
                  <a:cubicBezTo>
                    <a:pt x="12566" y="8398"/>
                    <a:pt x="13879" y="7459"/>
                    <a:pt x="15208" y="6833"/>
                  </a:cubicBezTo>
                  <a:cubicBezTo>
                    <a:pt x="16536" y="6207"/>
                    <a:pt x="17880" y="5894"/>
                    <a:pt x="18896" y="5737"/>
                  </a:cubicBezTo>
                  <a:cubicBezTo>
                    <a:pt x="19912" y="5581"/>
                    <a:pt x="20600" y="5581"/>
                    <a:pt x="21022" y="5737"/>
                  </a:cubicBezTo>
                  <a:cubicBezTo>
                    <a:pt x="21444" y="5894"/>
                    <a:pt x="21600" y="6207"/>
                    <a:pt x="21569" y="6989"/>
                  </a:cubicBezTo>
                  <a:cubicBezTo>
                    <a:pt x="21537" y="7772"/>
                    <a:pt x="21319" y="9024"/>
                    <a:pt x="20600" y="9963"/>
                  </a:cubicBezTo>
                  <a:cubicBezTo>
                    <a:pt x="19881" y="10903"/>
                    <a:pt x="18662" y="11529"/>
                    <a:pt x="17536" y="11998"/>
                  </a:cubicBezTo>
                  <a:cubicBezTo>
                    <a:pt x="16411" y="12468"/>
                    <a:pt x="15379" y="12781"/>
                    <a:pt x="14285" y="13094"/>
                  </a:cubicBezTo>
                  <a:cubicBezTo>
                    <a:pt x="13191" y="13407"/>
                    <a:pt x="12035" y="13720"/>
                    <a:pt x="10800" y="14033"/>
                  </a:cubicBezTo>
                  <a:cubicBezTo>
                    <a:pt x="9565" y="14346"/>
                    <a:pt x="8252" y="14659"/>
                    <a:pt x="7033" y="14972"/>
                  </a:cubicBezTo>
                  <a:cubicBezTo>
                    <a:pt x="5814" y="15285"/>
                    <a:pt x="4689" y="15598"/>
                    <a:pt x="3626" y="15755"/>
                  </a:cubicBezTo>
                  <a:cubicBezTo>
                    <a:pt x="2563" y="15911"/>
                    <a:pt x="1563" y="15911"/>
                    <a:pt x="922" y="15755"/>
                  </a:cubicBezTo>
                  <a:cubicBezTo>
                    <a:pt x="281" y="15598"/>
                    <a:pt x="0" y="15285"/>
                    <a:pt x="0" y="14816"/>
                  </a:cubicBezTo>
                  <a:cubicBezTo>
                    <a:pt x="0" y="14346"/>
                    <a:pt x="281" y="13720"/>
                    <a:pt x="1016" y="12781"/>
                  </a:cubicBezTo>
                  <a:cubicBezTo>
                    <a:pt x="1751" y="11842"/>
                    <a:pt x="2938" y="10589"/>
                    <a:pt x="4095" y="9181"/>
                  </a:cubicBezTo>
                  <a:cubicBezTo>
                    <a:pt x="5252" y="7772"/>
                    <a:pt x="6377" y="6207"/>
                    <a:pt x="7533" y="4955"/>
                  </a:cubicBezTo>
                  <a:cubicBezTo>
                    <a:pt x="8690" y="3703"/>
                    <a:pt x="9878" y="2763"/>
                    <a:pt x="11019" y="1981"/>
                  </a:cubicBezTo>
                  <a:cubicBezTo>
                    <a:pt x="12160" y="1198"/>
                    <a:pt x="13254" y="572"/>
                    <a:pt x="14301" y="259"/>
                  </a:cubicBezTo>
                  <a:cubicBezTo>
                    <a:pt x="15348" y="-54"/>
                    <a:pt x="16348" y="-54"/>
                    <a:pt x="16974" y="103"/>
                  </a:cubicBezTo>
                  <a:cubicBezTo>
                    <a:pt x="17599" y="259"/>
                    <a:pt x="17849" y="572"/>
                    <a:pt x="17896" y="1355"/>
                  </a:cubicBezTo>
                  <a:cubicBezTo>
                    <a:pt x="17943" y="2137"/>
                    <a:pt x="17786" y="3389"/>
                    <a:pt x="17146" y="4798"/>
                  </a:cubicBezTo>
                  <a:cubicBezTo>
                    <a:pt x="16505" y="6207"/>
                    <a:pt x="15379" y="7772"/>
                    <a:pt x="14192" y="9024"/>
                  </a:cubicBezTo>
                  <a:cubicBezTo>
                    <a:pt x="13004" y="10276"/>
                    <a:pt x="11753" y="11216"/>
                    <a:pt x="10487" y="11842"/>
                  </a:cubicBezTo>
                  <a:cubicBezTo>
                    <a:pt x="9221" y="12468"/>
                    <a:pt x="7940" y="12781"/>
                    <a:pt x="7205" y="12937"/>
                  </a:cubicBezTo>
                  <a:cubicBezTo>
                    <a:pt x="6471" y="13094"/>
                    <a:pt x="6283" y="13094"/>
                    <a:pt x="6111" y="13094"/>
                  </a:cubicBezTo>
                  <a:cubicBezTo>
                    <a:pt x="5939" y="13094"/>
                    <a:pt x="5783" y="13094"/>
                    <a:pt x="5783" y="12624"/>
                  </a:cubicBezTo>
                  <a:cubicBezTo>
                    <a:pt x="5783" y="12155"/>
                    <a:pt x="5939" y="11216"/>
                    <a:pt x="6549" y="10120"/>
                  </a:cubicBezTo>
                  <a:cubicBezTo>
                    <a:pt x="7158" y="9024"/>
                    <a:pt x="8221" y="7772"/>
                    <a:pt x="9597" y="7146"/>
                  </a:cubicBezTo>
                  <a:cubicBezTo>
                    <a:pt x="10972" y="6520"/>
                    <a:pt x="12660" y="6520"/>
                    <a:pt x="13832" y="6833"/>
                  </a:cubicBezTo>
                  <a:cubicBezTo>
                    <a:pt x="15004" y="7146"/>
                    <a:pt x="15661" y="7772"/>
                    <a:pt x="16317" y="839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298" name="Line"/>
            <p:cNvSpPr/>
            <p:nvPr/>
          </p:nvSpPr>
          <p:spPr>
            <a:xfrm>
              <a:off x="11076532" y="6603052"/>
              <a:ext cx="266701" cy="508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3257" y="16200"/>
                    <a:pt x="6514" y="10800"/>
                    <a:pt x="10114" y="7200"/>
                  </a:cubicBezTo>
                  <a:cubicBezTo>
                    <a:pt x="13714" y="3600"/>
                    <a:pt x="17657" y="18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299" name="Line"/>
            <p:cNvSpPr/>
            <p:nvPr/>
          </p:nvSpPr>
          <p:spPr>
            <a:xfrm>
              <a:off x="11051132" y="6742752"/>
              <a:ext cx="292101" cy="571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4852" y="16800"/>
                    <a:pt x="9704" y="12000"/>
                    <a:pt x="13304" y="8400"/>
                  </a:cubicBezTo>
                  <a:cubicBezTo>
                    <a:pt x="16904" y="4800"/>
                    <a:pt x="19252" y="24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300" name="Line"/>
            <p:cNvSpPr/>
            <p:nvPr/>
          </p:nvSpPr>
          <p:spPr>
            <a:xfrm>
              <a:off x="11470232" y="6494839"/>
              <a:ext cx="622301" cy="54636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527" fill="norm" stroke="1" extrusionOk="0">
                  <a:moveTo>
                    <a:pt x="0" y="21527"/>
                  </a:moveTo>
                  <a:cubicBezTo>
                    <a:pt x="1029" y="19776"/>
                    <a:pt x="2057" y="18024"/>
                    <a:pt x="3012" y="16023"/>
                  </a:cubicBezTo>
                  <a:cubicBezTo>
                    <a:pt x="3967" y="14021"/>
                    <a:pt x="4849" y="11769"/>
                    <a:pt x="5584" y="9559"/>
                  </a:cubicBezTo>
                  <a:cubicBezTo>
                    <a:pt x="6318" y="7349"/>
                    <a:pt x="6906" y="5181"/>
                    <a:pt x="7200" y="3805"/>
                  </a:cubicBezTo>
                  <a:cubicBezTo>
                    <a:pt x="7494" y="2429"/>
                    <a:pt x="7494" y="1845"/>
                    <a:pt x="7604" y="1261"/>
                  </a:cubicBezTo>
                  <a:cubicBezTo>
                    <a:pt x="7714" y="678"/>
                    <a:pt x="7935" y="94"/>
                    <a:pt x="7935" y="10"/>
                  </a:cubicBezTo>
                  <a:cubicBezTo>
                    <a:pt x="7935" y="-73"/>
                    <a:pt x="7714" y="344"/>
                    <a:pt x="7531" y="1386"/>
                  </a:cubicBezTo>
                  <a:cubicBezTo>
                    <a:pt x="7347" y="2429"/>
                    <a:pt x="7200" y="4097"/>
                    <a:pt x="7127" y="5681"/>
                  </a:cubicBezTo>
                  <a:cubicBezTo>
                    <a:pt x="7053" y="7266"/>
                    <a:pt x="7053" y="8767"/>
                    <a:pt x="7200" y="9893"/>
                  </a:cubicBezTo>
                  <a:cubicBezTo>
                    <a:pt x="7347" y="11019"/>
                    <a:pt x="7641" y="11769"/>
                    <a:pt x="7935" y="12270"/>
                  </a:cubicBezTo>
                  <a:cubicBezTo>
                    <a:pt x="8229" y="12770"/>
                    <a:pt x="8522" y="13020"/>
                    <a:pt x="8853" y="13104"/>
                  </a:cubicBezTo>
                  <a:cubicBezTo>
                    <a:pt x="9184" y="13187"/>
                    <a:pt x="9551" y="13104"/>
                    <a:pt x="10286" y="12395"/>
                  </a:cubicBezTo>
                  <a:cubicBezTo>
                    <a:pt x="11020" y="11686"/>
                    <a:pt x="12122" y="10352"/>
                    <a:pt x="13004" y="8809"/>
                  </a:cubicBezTo>
                  <a:cubicBezTo>
                    <a:pt x="13886" y="7266"/>
                    <a:pt x="14547" y="5515"/>
                    <a:pt x="14988" y="4264"/>
                  </a:cubicBezTo>
                  <a:cubicBezTo>
                    <a:pt x="15429" y="3013"/>
                    <a:pt x="15649" y="2262"/>
                    <a:pt x="15759" y="1678"/>
                  </a:cubicBezTo>
                  <a:cubicBezTo>
                    <a:pt x="15869" y="1095"/>
                    <a:pt x="15869" y="678"/>
                    <a:pt x="15686" y="427"/>
                  </a:cubicBezTo>
                  <a:cubicBezTo>
                    <a:pt x="15502" y="177"/>
                    <a:pt x="15135" y="94"/>
                    <a:pt x="14841" y="219"/>
                  </a:cubicBezTo>
                  <a:cubicBezTo>
                    <a:pt x="14547" y="344"/>
                    <a:pt x="14327" y="678"/>
                    <a:pt x="14069" y="1637"/>
                  </a:cubicBezTo>
                  <a:cubicBezTo>
                    <a:pt x="13812" y="2596"/>
                    <a:pt x="13518" y="4180"/>
                    <a:pt x="13482" y="5431"/>
                  </a:cubicBezTo>
                  <a:cubicBezTo>
                    <a:pt x="13445" y="6682"/>
                    <a:pt x="13665" y="7600"/>
                    <a:pt x="14657" y="8308"/>
                  </a:cubicBezTo>
                  <a:cubicBezTo>
                    <a:pt x="15649" y="9017"/>
                    <a:pt x="17412" y="9518"/>
                    <a:pt x="18698" y="9726"/>
                  </a:cubicBezTo>
                  <a:cubicBezTo>
                    <a:pt x="19984" y="9935"/>
                    <a:pt x="20792" y="9851"/>
                    <a:pt x="21600" y="976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301" name="Line"/>
            <p:cNvSpPr/>
            <p:nvPr/>
          </p:nvSpPr>
          <p:spPr>
            <a:xfrm>
              <a:off x="717801" y="7539429"/>
              <a:ext cx="414632" cy="59692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78" h="21524" fill="norm" stroke="1" extrusionOk="0">
                  <a:moveTo>
                    <a:pt x="21478" y="1726"/>
                  </a:moveTo>
                  <a:cubicBezTo>
                    <a:pt x="21478" y="1269"/>
                    <a:pt x="21478" y="811"/>
                    <a:pt x="21204" y="505"/>
                  </a:cubicBezTo>
                  <a:cubicBezTo>
                    <a:pt x="20930" y="200"/>
                    <a:pt x="20382" y="47"/>
                    <a:pt x="18518" y="9"/>
                  </a:cubicBezTo>
                  <a:cubicBezTo>
                    <a:pt x="16654" y="-29"/>
                    <a:pt x="13474" y="47"/>
                    <a:pt x="11391" y="391"/>
                  </a:cubicBezTo>
                  <a:cubicBezTo>
                    <a:pt x="9307" y="734"/>
                    <a:pt x="8321" y="1345"/>
                    <a:pt x="7553" y="2795"/>
                  </a:cubicBezTo>
                  <a:cubicBezTo>
                    <a:pt x="6786" y="4245"/>
                    <a:pt x="6237" y="6535"/>
                    <a:pt x="5360" y="9054"/>
                  </a:cubicBezTo>
                  <a:cubicBezTo>
                    <a:pt x="4483" y="11572"/>
                    <a:pt x="3277" y="14320"/>
                    <a:pt x="2345" y="16152"/>
                  </a:cubicBezTo>
                  <a:cubicBezTo>
                    <a:pt x="1413" y="17984"/>
                    <a:pt x="755" y="18900"/>
                    <a:pt x="371" y="19548"/>
                  </a:cubicBezTo>
                  <a:cubicBezTo>
                    <a:pt x="-12" y="20197"/>
                    <a:pt x="-122" y="20579"/>
                    <a:pt x="152" y="20884"/>
                  </a:cubicBezTo>
                  <a:cubicBezTo>
                    <a:pt x="426" y="21189"/>
                    <a:pt x="1084" y="21418"/>
                    <a:pt x="2893" y="21495"/>
                  </a:cubicBezTo>
                  <a:cubicBezTo>
                    <a:pt x="4702" y="21571"/>
                    <a:pt x="7663" y="21495"/>
                    <a:pt x="10514" y="21342"/>
                  </a:cubicBezTo>
                  <a:cubicBezTo>
                    <a:pt x="13364" y="21189"/>
                    <a:pt x="16105" y="20960"/>
                    <a:pt x="18847" y="20731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302" name="Line"/>
            <p:cNvSpPr/>
            <p:nvPr/>
          </p:nvSpPr>
          <p:spPr>
            <a:xfrm>
              <a:off x="802232" y="7834952"/>
              <a:ext cx="355601" cy="762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386" y="19200"/>
                    <a:pt x="771" y="16800"/>
                    <a:pt x="2571" y="14400"/>
                  </a:cubicBezTo>
                  <a:cubicBezTo>
                    <a:pt x="4371" y="12000"/>
                    <a:pt x="7586" y="9600"/>
                    <a:pt x="10993" y="7200"/>
                  </a:cubicBezTo>
                  <a:cubicBezTo>
                    <a:pt x="14400" y="4800"/>
                    <a:pt x="18000" y="24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303" name="Line"/>
            <p:cNvSpPr/>
            <p:nvPr/>
          </p:nvSpPr>
          <p:spPr>
            <a:xfrm>
              <a:off x="1114828" y="7493505"/>
              <a:ext cx="627205" cy="75366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50" h="21543" fill="norm" stroke="1" extrusionOk="0">
                  <a:moveTo>
                    <a:pt x="21550" y="684"/>
                  </a:moveTo>
                  <a:cubicBezTo>
                    <a:pt x="21332" y="442"/>
                    <a:pt x="21114" y="200"/>
                    <a:pt x="20823" y="79"/>
                  </a:cubicBezTo>
                  <a:cubicBezTo>
                    <a:pt x="20532" y="-42"/>
                    <a:pt x="20168" y="-42"/>
                    <a:pt x="19077" y="200"/>
                  </a:cubicBezTo>
                  <a:cubicBezTo>
                    <a:pt x="17986" y="442"/>
                    <a:pt x="16168" y="926"/>
                    <a:pt x="14641" y="1561"/>
                  </a:cubicBezTo>
                  <a:cubicBezTo>
                    <a:pt x="13114" y="2197"/>
                    <a:pt x="11877" y="2983"/>
                    <a:pt x="10750" y="4254"/>
                  </a:cubicBezTo>
                  <a:cubicBezTo>
                    <a:pt x="9623" y="5524"/>
                    <a:pt x="8605" y="7279"/>
                    <a:pt x="7586" y="8943"/>
                  </a:cubicBezTo>
                  <a:cubicBezTo>
                    <a:pt x="6568" y="10607"/>
                    <a:pt x="5550" y="12180"/>
                    <a:pt x="4495" y="13632"/>
                  </a:cubicBezTo>
                  <a:cubicBezTo>
                    <a:pt x="3441" y="15084"/>
                    <a:pt x="2350" y="16415"/>
                    <a:pt x="1586" y="17474"/>
                  </a:cubicBezTo>
                  <a:cubicBezTo>
                    <a:pt x="823" y="18533"/>
                    <a:pt x="386" y="19319"/>
                    <a:pt x="168" y="19894"/>
                  </a:cubicBezTo>
                  <a:cubicBezTo>
                    <a:pt x="-50" y="20469"/>
                    <a:pt x="-50" y="20832"/>
                    <a:pt x="132" y="21074"/>
                  </a:cubicBezTo>
                  <a:cubicBezTo>
                    <a:pt x="314" y="21316"/>
                    <a:pt x="677" y="21437"/>
                    <a:pt x="2168" y="21497"/>
                  </a:cubicBezTo>
                  <a:cubicBezTo>
                    <a:pt x="3659" y="21558"/>
                    <a:pt x="6277" y="21558"/>
                    <a:pt x="8023" y="21497"/>
                  </a:cubicBezTo>
                  <a:cubicBezTo>
                    <a:pt x="9768" y="21437"/>
                    <a:pt x="10641" y="21316"/>
                    <a:pt x="11514" y="2119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304" name="Line"/>
            <p:cNvSpPr/>
            <p:nvPr/>
          </p:nvSpPr>
          <p:spPr>
            <a:xfrm>
              <a:off x="1678532" y="7727002"/>
              <a:ext cx="336551" cy="4191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2853" y="1418"/>
                    <a:pt x="5706" y="2836"/>
                    <a:pt x="8626" y="5236"/>
                  </a:cubicBezTo>
                  <a:cubicBezTo>
                    <a:pt x="11547" y="7636"/>
                    <a:pt x="14536" y="11018"/>
                    <a:pt x="16709" y="13909"/>
                  </a:cubicBezTo>
                  <a:cubicBezTo>
                    <a:pt x="18883" y="16800"/>
                    <a:pt x="20242" y="1920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305" name="Line"/>
            <p:cNvSpPr/>
            <p:nvPr/>
          </p:nvSpPr>
          <p:spPr>
            <a:xfrm>
              <a:off x="1785424" y="7614444"/>
              <a:ext cx="318026" cy="53800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51" h="21530" fill="norm" stroke="1" extrusionOk="0">
                  <a:moveTo>
                    <a:pt x="20961" y="2217"/>
                  </a:moveTo>
                  <a:cubicBezTo>
                    <a:pt x="21103" y="1794"/>
                    <a:pt x="21245" y="1370"/>
                    <a:pt x="21316" y="946"/>
                  </a:cubicBezTo>
                  <a:cubicBezTo>
                    <a:pt x="21387" y="523"/>
                    <a:pt x="21387" y="99"/>
                    <a:pt x="20961" y="15"/>
                  </a:cubicBezTo>
                  <a:cubicBezTo>
                    <a:pt x="20534" y="-70"/>
                    <a:pt x="19682" y="184"/>
                    <a:pt x="18261" y="1285"/>
                  </a:cubicBezTo>
                  <a:cubicBezTo>
                    <a:pt x="16840" y="2386"/>
                    <a:pt x="14850" y="4335"/>
                    <a:pt x="12434" y="6622"/>
                  </a:cubicBezTo>
                  <a:cubicBezTo>
                    <a:pt x="10019" y="8909"/>
                    <a:pt x="7176" y="11535"/>
                    <a:pt x="4974" y="13779"/>
                  </a:cubicBezTo>
                  <a:cubicBezTo>
                    <a:pt x="2771" y="16024"/>
                    <a:pt x="1208" y="17888"/>
                    <a:pt x="498" y="19031"/>
                  </a:cubicBezTo>
                  <a:cubicBezTo>
                    <a:pt x="-213" y="20175"/>
                    <a:pt x="-71" y="20598"/>
                    <a:pt x="355" y="20895"/>
                  </a:cubicBezTo>
                  <a:cubicBezTo>
                    <a:pt x="782" y="21191"/>
                    <a:pt x="1492" y="21361"/>
                    <a:pt x="2203" y="2153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306" name="Line"/>
            <p:cNvSpPr/>
            <p:nvPr/>
          </p:nvSpPr>
          <p:spPr>
            <a:xfrm>
              <a:off x="2152703" y="8031802"/>
              <a:ext cx="142343" cy="2095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52" h="21172" fill="norm" stroke="1" extrusionOk="0">
                  <a:moveTo>
                    <a:pt x="11577" y="0"/>
                  </a:moveTo>
                  <a:cubicBezTo>
                    <a:pt x="9072" y="2994"/>
                    <a:pt x="6568" y="5988"/>
                    <a:pt x="4533" y="8875"/>
                  </a:cubicBezTo>
                  <a:cubicBezTo>
                    <a:pt x="2498" y="11762"/>
                    <a:pt x="933" y="14542"/>
                    <a:pt x="307" y="15291"/>
                  </a:cubicBezTo>
                  <a:cubicBezTo>
                    <a:pt x="-319" y="16039"/>
                    <a:pt x="-6" y="14756"/>
                    <a:pt x="1403" y="12618"/>
                  </a:cubicBezTo>
                  <a:cubicBezTo>
                    <a:pt x="2811" y="10479"/>
                    <a:pt x="5316" y="7485"/>
                    <a:pt x="7507" y="5239"/>
                  </a:cubicBezTo>
                  <a:cubicBezTo>
                    <a:pt x="9698" y="2994"/>
                    <a:pt x="11577" y="1497"/>
                    <a:pt x="13298" y="641"/>
                  </a:cubicBezTo>
                  <a:cubicBezTo>
                    <a:pt x="15020" y="-214"/>
                    <a:pt x="16585" y="-428"/>
                    <a:pt x="17994" y="2138"/>
                  </a:cubicBezTo>
                  <a:cubicBezTo>
                    <a:pt x="19403" y="4705"/>
                    <a:pt x="20655" y="10051"/>
                    <a:pt x="20968" y="13687"/>
                  </a:cubicBezTo>
                  <a:cubicBezTo>
                    <a:pt x="21281" y="17322"/>
                    <a:pt x="20655" y="19247"/>
                    <a:pt x="20029" y="2117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307" name="Line"/>
            <p:cNvSpPr/>
            <p:nvPr/>
          </p:nvSpPr>
          <p:spPr>
            <a:xfrm>
              <a:off x="1945232" y="7506869"/>
              <a:ext cx="298451" cy="423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5055" y="10800"/>
                    <a:pt x="10111" y="0"/>
                    <a:pt x="13711" y="0"/>
                  </a:cubicBezTo>
                  <a:cubicBezTo>
                    <a:pt x="17311" y="0"/>
                    <a:pt x="19455" y="1080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308" name="Line"/>
            <p:cNvSpPr/>
            <p:nvPr/>
          </p:nvSpPr>
          <p:spPr>
            <a:xfrm>
              <a:off x="2440532" y="7530152"/>
              <a:ext cx="333112" cy="7683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15" h="21600" fill="norm" stroke="1" extrusionOk="0">
                  <a:moveTo>
                    <a:pt x="0" y="1785"/>
                  </a:moveTo>
                  <a:cubicBezTo>
                    <a:pt x="1914" y="1369"/>
                    <a:pt x="3828" y="952"/>
                    <a:pt x="6699" y="655"/>
                  </a:cubicBezTo>
                  <a:cubicBezTo>
                    <a:pt x="9570" y="357"/>
                    <a:pt x="13397" y="179"/>
                    <a:pt x="15653" y="89"/>
                  </a:cubicBezTo>
                  <a:cubicBezTo>
                    <a:pt x="17909" y="0"/>
                    <a:pt x="18592" y="0"/>
                    <a:pt x="19276" y="0"/>
                  </a:cubicBezTo>
                  <a:cubicBezTo>
                    <a:pt x="19959" y="0"/>
                    <a:pt x="20643" y="0"/>
                    <a:pt x="21053" y="179"/>
                  </a:cubicBezTo>
                  <a:cubicBezTo>
                    <a:pt x="21463" y="357"/>
                    <a:pt x="21600" y="714"/>
                    <a:pt x="21463" y="1547"/>
                  </a:cubicBezTo>
                  <a:cubicBezTo>
                    <a:pt x="21327" y="2380"/>
                    <a:pt x="20916" y="3689"/>
                    <a:pt x="20506" y="5415"/>
                  </a:cubicBezTo>
                  <a:cubicBezTo>
                    <a:pt x="20096" y="7140"/>
                    <a:pt x="19686" y="9283"/>
                    <a:pt x="19686" y="11306"/>
                  </a:cubicBezTo>
                  <a:cubicBezTo>
                    <a:pt x="19686" y="13329"/>
                    <a:pt x="20096" y="15233"/>
                    <a:pt x="20028" y="16631"/>
                  </a:cubicBezTo>
                  <a:cubicBezTo>
                    <a:pt x="19959" y="18030"/>
                    <a:pt x="19413" y="18922"/>
                    <a:pt x="17567" y="19607"/>
                  </a:cubicBezTo>
                  <a:cubicBezTo>
                    <a:pt x="15722" y="20291"/>
                    <a:pt x="12577" y="20767"/>
                    <a:pt x="10116" y="21064"/>
                  </a:cubicBezTo>
                  <a:cubicBezTo>
                    <a:pt x="7656" y="21362"/>
                    <a:pt x="5878" y="21481"/>
                    <a:pt x="4101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309" name="Line"/>
            <p:cNvSpPr/>
            <p:nvPr/>
          </p:nvSpPr>
          <p:spPr>
            <a:xfrm>
              <a:off x="3126332" y="7819259"/>
              <a:ext cx="412751" cy="1569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018" fill="norm" stroke="1" extrusionOk="0">
                  <a:moveTo>
                    <a:pt x="0" y="20018"/>
                  </a:moveTo>
                  <a:cubicBezTo>
                    <a:pt x="3877" y="11918"/>
                    <a:pt x="7754" y="3818"/>
                    <a:pt x="11354" y="1118"/>
                  </a:cubicBezTo>
                  <a:cubicBezTo>
                    <a:pt x="14954" y="-1582"/>
                    <a:pt x="18277" y="1118"/>
                    <a:pt x="21600" y="381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310" name="Line"/>
            <p:cNvSpPr/>
            <p:nvPr/>
          </p:nvSpPr>
          <p:spPr>
            <a:xfrm>
              <a:off x="3189832" y="7993652"/>
              <a:ext cx="406401" cy="254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19978" fill="norm" stroke="1" extrusionOk="0">
                  <a:moveTo>
                    <a:pt x="0" y="19978"/>
                  </a:moveTo>
                  <a:cubicBezTo>
                    <a:pt x="3938" y="11670"/>
                    <a:pt x="7875" y="3363"/>
                    <a:pt x="11475" y="870"/>
                  </a:cubicBezTo>
                  <a:cubicBezTo>
                    <a:pt x="15075" y="-1622"/>
                    <a:pt x="18337" y="1701"/>
                    <a:pt x="21600" y="5024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311" name="Line"/>
            <p:cNvSpPr/>
            <p:nvPr/>
          </p:nvSpPr>
          <p:spPr>
            <a:xfrm>
              <a:off x="3710532" y="7657640"/>
              <a:ext cx="838201" cy="67896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517" fill="norm" stroke="1" extrusionOk="0">
                  <a:moveTo>
                    <a:pt x="0" y="21517"/>
                  </a:moveTo>
                  <a:cubicBezTo>
                    <a:pt x="764" y="20310"/>
                    <a:pt x="1527" y="19102"/>
                    <a:pt x="2373" y="17794"/>
                  </a:cubicBezTo>
                  <a:cubicBezTo>
                    <a:pt x="3218" y="16486"/>
                    <a:pt x="4145" y="15077"/>
                    <a:pt x="5127" y="13300"/>
                  </a:cubicBezTo>
                  <a:cubicBezTo>
                    <a:pt x="6109" y="11522"/>
                    <a:pt x="7145" y="9375"/>
                    <a:pt x="8127" y="7397"/>
                  </a:cubicBezTo>
                  <a:cubicBezTo>
                    <a:pt x="9109" y="5418"/>
                    <a:pt x="10036" y="3606"/>
                    <a:pt x="10555" y="2500"/>
                  </a:cubicBezTo>
                  <a:cubicBezTo>
                    <a:pt x="11073" y="1393"/>
                    <a:pt x="11182" y="990"/>
                    <a:pt x="11236" y="621"/>
                  </a:cubicBezTo>
                  <a:cubicBezTo>
                    <a:pt x="11291" y="252"/>
                    <a:pt x="11291" y="-83"/>
                    <a:pt x="11127" y="18"/>
                  </a:cubicBezTo>
                  <a:cubicBezTo>
                    <a:pt x="10964" y="118"/>
                    <a:pt x="10636" y="655"/>
                    <a:pt x="10200" y="1762"/>
                  </a:cubicBezTo>
                  <a:cubicBezTo>
                    <a:pt x="9764" y="2869"/>
                    <a:pt x="9218" y="4546"/>
                    <a:pt x="8891" y="6323"/>
                  </a:cubicBezTo>
                  <a:cubicBezTo>
                    <a:pt x="8564" y="8101"/>
                    <a:pt x="8455" y="9979"/>
                    <a:pt x="8427" y="11119"/>
                  </a:cubicBezTo>
                  <a:cubicBezTo>
                    <a:pt x="8400" y="12260"/>
                    <a:pt x="8455" y="12662"/>
                    <a:pt x="8591" y="12998"/>
                  </a:cubicBezTo>
                  <a:cubicBezTo>
                    <a:pt x="8727" y="13333"/>
                    <a:pt x="8945" y="13601"/>
                    <a:pt x="9464" y="13534"/>
                  </a:cubicBezTo>
                  <a:cubicBezTo>
                    <a:pt x="9982" y="13467"/>
                    <a:pt x="10800" y="13065"/>
                    <a:pt x="11755" y="12025"/>
                  </a:cubicBezTo>
                  <a:cubicBezTo>
                    <a:pt x="12709" y="10985"/>
                    <a:pt x="13800" y="9308"/>
                    <a:pt x="14591" y="7833"/>
                  </a:cubicBezTo>
                  <a:cubicBezTo>
                    <a:pt x="15382" y="6357"/>
                    <a:pt x="15873" y="5082"/>
                    <a:pt x="16145" y="4277"/>
                  </a:cubicBezTo>
                  <a:cubicBezTo>
                    <a:pt x="16418" y="3472"/>
                    <a:pt x="16473" y="3137"/>
                    <a:pt x="16582" y="2801"/>
                  </a:cubicBezTo>
                  <a:cubicBezTo>
                    <a:pt x="16691" y="2466"/>
                    <a:pt x="16855" y="2131"/>
                    <a:pt x="16909" y="2131"/>
                  </a:cubicBezTo>
                  <a:cubicBezTo>
                    <a:pt x="16964" y="2131"/>
                    <a:pt x="16909" y="2466"/>
                    <a:pt x="16745" y="3271"/>
                  </a:cubicBezTo>
                  <a:cubicBezTo>
                    <a:pt x="16582" y="4076"/>
                    <a:pt x="16309" y="5351"/>
                    <a:pt x="16336" y="6491"/>
                  </a:cubicBezTo>
                  <a:cubicBezTo>
                    <a:pt x="16364" y="7631"/>
                    <a:pt x="16691" y="8637"/>
                    <a:pt x="17618" y="9610"/>
                  </a:cubicBezTo>
                  <a:cubicBezTo>
                    <a:pt x="18545" y="10583"/>
                    <a:pt x="20073" y="11522"/>
                    <a:pt x="21600" y="12461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312" name="Line"/>
            <p:cNvSpPr/>
            <p:nvPr/>
          </p:nvSpPr>
          <p:spPr>
            <a:xfrm>
              <a:off x="0" y="7066602"/>
              <a:ext cx="5139137" cy="159967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46" h="21593" fill="norm" stroke="1" extrusionOk="0">
                  <a:moveTo>
                    <a:pt x="2538" y="3857"/>
                  </a:moveTo>
                  <a:cubicBezTo>
                    <a:pt x="2840" y="3657"/>
                    <a:pt x="3141" y="3457"/>
                    <a:pt x="3430" y="3314"/>
                  </a:cubicBezTo>
                  <a:cubicBezTo>
                    <a:pt x="3718" y="3171"/>
                    <a:pt x="3993" y="3086"/>
                    <a:pt x="4273" y="3000"/>
                  </a:cubicBezTo>
                  <a:cubicBezTo>
                    <a:pt x="4552" y="2914"/>
                    <a:pt x="4836" y="2829"/>
                    <a:pt x="5156" y="2700"/>
                  </a:cubicBezTo>
                  <a:cubicBezTo>
                    <a:pt x="5475" y="2571"/>
                    <a:pt x="5830" y="2400"/>
                    <a:pt x="6185" y="2286"/>
                  </a:cubicBezTo>
                  <a:cubicBezTo>
                    <a:pt x="6540" y="2171"/>
                    <a:pt x="6895" y="2114"/>
                    <a:pt x="7250" y="2086"/>
                  </a:cubicBezTo>
                  <a:cubicBezTo>
                    <a:pt x="7605" y="2057"/>
                    <a:pt x="7960" y="2057"/>
                    <a:pt x="8337" y="2057"/>
                  </a:cubicBezTo>
                  <a:cubicBezTo>
                    <a:pt x="8714" y="2057"/>
                    <a:pt x="9114" y="2057"/>
                    <a:pt x="9491" y="2071"/>
                  </a:cubicBezTo>
                  <a:cubicBezTo>
                    <a:pt x="9868" y="2086"/>
                    <a:pt x="10223" y="2114"/>
                    <a:pt x="10556" y="2157"/>
                  </a:cubicBezTo>
                  <a:cubicBezTo>
                    <a:pt x="10888" y="2200"/>
                    <a:pt x="11199" y="2257"/>
                    <a:pt x="11505" y="2300"/>
                  </a:cubicBezTo>
                  <a:cubicBezTo>
                    <a:pt x="11811" y="2343"/>
                    <a:pt x="12113" y="2371"/>
                    <a:pt x="12419" y="2429"/>
                  </a:cubicBezTo>
                  <a:cubicBezTo>
                    <a:pt x="12725" y="2486"/>
                    <a:pt x="13036" y="2571"/>
                    <a:pt x="13356" y="2657"/>
                  </a:cubicBezTo>
                  <a:cubicBezTo>
                    <a:pt x="13675" y="2743"/>
                    <a:pt x="14003" y="2829"/>
                    <a:pt x="14358" y="2943"/>
                  </a:cubicBezTo>
                  <a:cubicBezTo>
                    <a:pt x="14713" y="3057"/>
                    <a:pt x="15095" y="3200"/>
                    <a:pt x="15459" y="3371"/>
                  </a:cubicBezTo>
                  <a:cubicBezTo>
                    <a:pt x="15823" y="3543"/>
                    <a:pt x="16169" y="3743"/>
                    <a:pt x="16519" y="3929"/>
                  </a:cubicBezTo>
                  <a:cubicBezTo>
                    <a:pt x="16870" y="4114"/>
                    <a:pt x="17225" y="4286"/>
                    <a:pt x="17562" y="4471"/>
                  </a:cubicBezTo>
                  <a:cubicBezTo>
                    <a:pt x="17899" y="4657"/>
                    <a:pt x="18219" y="4857"/>
                    <a:pt x="18534" y="5071"/>
                  </a:cubicBezTo>
                  <a:cubicBezTo>
                    <a:pt x="18849" y="5286"/>
                    <a:pt x="19159" y="5514"/>
                    <a:pt x="19452" y="5743"/>
                  </a:cubicBezTo>
                  <a:cubicBezTo>
                    <a:pt x="19745" y="5971"/>
                    <a:pt x="20020" y="6200"/>
                    <a:pt x="20291" y="6529"/>
                  </a:cubicBezTo>
                  <a:cubicBezTo>
                    <a:pt x="20561" y="6857"/>
                    <a:pt x="20828" y="7286"/>
                    <a:pt x="21050" y="7857"/>
                  </a:cubicBezTo>
                  <a:cubicBezTo>
                    <a:pt x="21271" y="8429"/>
                    <a:pt x="21449" y="9143"/>
                    <a:pt x="21515" y="9857"/>
                  </a:cubicBezTo>
                  <a:cubicBezTo>
                    <a:pt x="21582" y="10571"/>
                    <a:pt x="21538" y="11286"/>
                    <a:pt x="21400" y="12043"/>
                  </a:cubicBezTo>
                  <a:cubicBezTo>
                    <a:pt x="21263" y="12800"/>
                    <a:pt x="21032" y="13600"/>
                    <a:pt x="20766" y="14300"/>
                  </a:cubicBezTo>
                  <a:cubicBezTo>
                    <a:pt x="20499" y="15000"/>
                    <a:pt x="20198" y="15600"/>
                    <a:pt x="19909" y="16043"/>
                  </a:cubicBezTo>
                  <a:cubicBezTo>
                    <a:pt x="19621" y="16486"/>
                    <a:pt x="19346" y="16771"/>
                    <a:pt x="19048" y="17029"/>
                  </a:cubicBezTo>
                  <a:cubicBezTo>
                    <a:pt x="18751" y="17286"/>
                    <a:pt x="18432" y="17514"/>
                    <a:pt x="18130" y="17729"/>
                  </a:cubicBezTo>
                  <a:cubicBezTo>
                    <a:pt x="17828" y="17943"/>
                    <a:pt x="17544" y="18143"/>
                    <a:pt x="17247" y="18329"/>
                  </a:cubicBezTo>
                  <a:cubicBezTo>
                    <a:pt x="16950" y="18514"/>
                    <a:pt x="16639" y="18686"/>
                    <a:pt x="16320" y="18843"/>
                  </a:cubicBezTo>
                  <a:cubicBezTo>
                    <a:pt x="16000" y="19000"/>
                    <a:pt x="15672" y="19143"/>
                    <a:pt x="15335" y="19286"/>
                  </a:cubicBezTo>
                  <a:cubicBezTo>
                    <a:pt x="14997" y="19429"/>
                    <a:pt x="14651" y="19571"/>
                    <a:pt x="14296" y="19714"/>
                  </a:cubicBezTo>
                  <a:cubicBezTo>
                    <a:pt x="13941" y="19857"/>
                    <a:pt x="13577" y="20000"/>
                    <a:pt x="13218" y="20143"/>
                  </a:cubicBezTo>
                  <a:cubicBezTo>
                    <a:pt x="12859" y="20286"/>
                    <a:pt x="12504" y="20429"/>
                    <a:pt x="12135" y="20571"/>
                  </a:cubicBezTo>
                  <a:cubicBezTo>
                    <a:pt x="11767" y="20714"/>
                    <a:pt x="11385" y="20857"/>
                    <a:pt x="11039" y="20971"/>
                  </a:cubicBezTo>
                  <a:cubicBezTo>
                    <a:pt x="10693" y="21086"/>
                    <a:pt x="10383" y="21171"/>
                    <a:pt x="10068" y="21243"/>
                  </a:cubicBezTo>
                  <a:cubicBezTo>
                    <a:pt x="9753" y="21314"/>
                    <a:pt x="9433" y="21371"/>
                    <a:pt x="9123" y="21429"/>
                  </a:cubicBezTo>
                  <a:cubicBezTo>
                    <a:pt x="8812" y="21486"/>
                    <a:pt x="8510" y="21543"/>
                    <a:pt x="8177" y="21571"/>
                  </a:cubicBezTo>
                  <a:cubicBezTo>
                    <a:pt x="7845" y="21600"/>
                    <a:pt x="7481" y="21600"/>
                    <a:pt x="7121" y="21571"/>
                  </a:cubicBezTo>
                  <a:cubicBezTo>
                    <a:pt x="6762" y="21543"/>
                    <a:pt x="6407" y="21486"/>
                    <a:pt x="6056" y="21414"/>
                  </a:cubicBezTo>
                  <a:cubicBezTo>
                    <a:pt x="5706" y="21343"/>
                    <a:pt x="5360" y="21257"/>
                    <a:pt x="5014" y="21129"/>
                  </a:cubicBezTo>
                  <a:cubicBezTo>
                    <a:pt x="4668" y="21000"/>
                    <a:pt x="4322" y="20829"/>
                    <a:pt x="3984" y="20643"/>
                  </a:cubicBezTo>
                  <a:cubicBezTo>
                    <a:pt x="3647" y="20457"/>
                    <a:pt x="3319" y="20257"/>
                    <a:pt x="2990" y="20014"/>
                  </a:cubicBezTo>
                  <a:cubicBezTo>
                    <a:pt x="2662" y="19771"/>
                    <a:pt x="2334" y="19486"/>
                    <a:pt x="2014" y="19129"/>
                  </a:cubicBezTo>
                  <a:cubicBezTo>
                    <a:pt x="1695" y="18771"/>
                    <a:pt x="1384" y="18343"/>
                    <a:pt x="1105" y="17857"/>
                  </a:cubicBezTo>
                  <a:cubicBezTo>
                    <a:pt x="825" y="17371"/>
                    <a:pt x="577" y="16829"/>
                    <a:pt x="395" y="16257"/>
                  </a:cubicBezTo>
                  <a:cubicBezTo>
                    <a:pt x="213" y="15686"/>
                    <a:pt x="97" y="15086"/>
                    <a:pt x="40" y="14386"/>
                  </a:cubicBezTo>
                  <a:cubicBezTo>
                    <a:pt x="-18" y="13686"/>
                    <a:pt x="-18" y="12886"/>
                    <a:pt x="71" y="12043"/>
                  </a:cubicBezTo>
                  <a:cubicBezTo>
                    <a:pt x="159" y="11200"/>
                    <a:pt x="337" y="10314"/>
                    <a:pt x="532" y="9586"/>
                  </a:cubicBezTo>
                  <a:cubicBezTo>
                    <a:pt x="727" y="8857"/>
                    <a:pt x="940" y="8286"/>
                    <a:pt x="1189" y="7757"/>
                  </a:cubicBezTo>
                  <a:cubicBezTo>
                    <a:pt x="1437" y="7229"/>
                    <a:pt x="1721" y="6743"/>
                    <a:pt x="2014" y="6314"/>
                  </a:cubicBezTo>
                  <a:cubicBezTo>
                    <a:pt x="2307" y="5886"/>
                    <a:pt x="2609" y="5514"/>
                    <a:pt x="2919" y="5157"/>
                  </a:cubicBezTo>
                  <a:cubicBezTo>
                    <a:pt x="3230" y="4800"/>
                    <a:pt x="3549" y="4457"/>
                    <a:pt x="3842" y="4129"/>
                  </a:cubicBezTo>
                  <a:cubicBezTo>
                    <a:pt x="4135" y="3800"/>
                    <a:pt x="4401" y="3486"/>
                    <a:pt x="4672" y="3029"/>
                  </a:cubicBezTo>
                  <a:cubicBezTo>
                    <a:pt x="4943" y="2571"/>
                    <a:pt x="5218" y="1971"/>
                    <a:pt x="5413" y="1443"/>
                  </a:cubicBezTo>
                  <a:cubicBezTo>
                    <a:pt x="5608" y="914"/>
                    <a:pt x="5724" y="457"/>
                    <a:pt x="5839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</p:grpSp>
    </p:spTree>
  </p:cSld>
  <p:clrMapOvr>
    <a:masterClrMapping/>
  </p:clrMapOvr>
  <p:transition xmlns:p14="http://schemas.microsoft.com/office/powerpoint/2010/main" spd="med" advClick="1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19" name="Drawing"/>
          <p:cNvGrpSpPr/>
          <p:nvPr/>
        </p:nvGrpSpPr>
        <p:grpSpPr>
          <a:xfrm>
            <a:off x="939799" y="1979346"/>
            <a:ext cx="10966451" cy="5240604"/>
            <a:chOff x="-12699" y="0"/>
            <a:chExt cx="10966449" cy="5240603"/>
          </a:xfrm>
        </p:grpSpPr>
        <p:sp>
          <p:nvSpPr>
            <p:cNvPr id="4315" name="Line"/>
            <p:cNvSpPr/>
            <p:nvPr/>
          </p:nvSpPr>
          <p:spPr>
            <a:xfrm>
              <a:off x="839906" y="74825"/>
              <a:ext cx="201494" cy="64684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19" h="21431" fill="norm" stroke="1" extrusionOk="0">
                  <a:moveTo>
                    <a:pt x="21419" y="2211"/>
                  </a:moveTo>
                  <a:cubicBezTo>
                    <a:pt x="21419" y="1790"/>
                    <a:pt x="21419" y="1370"/>
                    <a:pt x="20744" y="914"/>
                  </a:cubicBezTo>
                  <a:cubicBezTo>
                    <a:pt x="20069" y="458"/>
                    <a:pt x="18719" y="-33"/>
                    <a:pt x="16019" y="2"/>
                  </a:cubicBezTo>
                  <a:cubicBezTo>
                    <a:pt x="13319" y="37"/>
                    <a:pt x="9269" y="598"/>
                    <a:pt x="6344" y="1229"/>
                  </a:cubicBezTo>
                  <a:cubicBezTo>
                    <a:pt x="3419" y="1861"/>
                    <a:pt x="1619" y="2562"/>
                    <a:pt x="1169" y="3228"/>
                  </a:cubicBezTo>
                  <a:cubicBezTo>
                    <a:pt x="719" y="3894"/>
                    <a:pt x="1619" y="4525"/>
                    <a:pt x="3869" y="5051"/>
                  </a:cubicBezTo>
                  <a:cubicBezTo>
                    <a:pt x="6119" y="5577"/>
                    <a:pt x="9719" y="5998"/>
                    <a:pt x="12307" y="6629"/>
                  </a:cubicBezTo>
                  <a:cubicBezTo>
                    <a:pt x="14894" y="7261"/>
                    <a:pt x="16469" y="8102"/>
                    <a:pt x="15907" y="9189"/>
                  </a:cubicBezTo>
                  <a:cubicBezTo>
                    <a:pt x="15344" y="10276"/>
                    <a:pt x="12644" y="11609"/>
                    <a:pt x="10057" y="12485"/>
                  </a:cubicBezTo>
                  <a:cubicBezTo>
                    <a:pt x="7469" y="13362"/>
                    <a:pt x="4994" y="13783"/>
                    <a:pt x="3194" y="13993"/>
                  </a:cubicBezTo>
                  <a:cubicBezTo>
                    <a:pt x="1394" y="14203"/>
                    <a:pt x="269" y="14203"/>
                    <a:pt x="44" y="14063"/>
                  </a:cubicBezTo>
                  <a:cubicBezTo>
                    <a:pt x="-181" y="13923"/>
                    <a:pt x="494" y="13642"/>
                    <a:pt x="1394" y="13537"/>
                  </a:cubicBezTo>
                  <a:cubicBezTo>
                    <a:pt x="2294" y="13432"/>
                    <a:pt x="3419" y="13502"/>
                    <a:pt x="4207" y="13748"/>
                  </a:cubicBezTo>
                  <a:cubicBezTo>
                    <a:pt x="4994" y="13993"/>
                    <a:pt x="5444" y="14414"/>
                    <a:pt x="5557" y="15185"/>
                  </a:cubicBezTo>
                  <a:cubicBezTo>
                    <a:pt x="5669" y="15957"/>
                    <a:pt x="5444" y="17079"/>
                    <a:pt x="5444" y="18061"/>
                  </a:cubicBezTo>
                  <a:cubicBezTo>
                    <a:pt x="5444" y="19042"/>
                    <a:pt x="5669" y="19884"/>
                    <a:pt x="6794" y="20515"/>
                  </a:cubicBezTo>
                  <a:cubicBezTo>
                    <a:pt x="7919" y="21146"/>
                    <a:pt x="9944" y="21567"/>
                    <a:pt x="12194" y="21392"/>
                  </a:cubicBezTo>
                  <a:cubicBezTo>
                    <a:pt x="14444" y="21216"/>
                    <a:pt x="16919" y="20445"/>
                    <a:pt x="19394" y="19673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316" name="Line"/>
            <p:cNvSpPr/>
            <p:nvPr/>
          </p:nvSpPr>
          <p:spPr>
            <a:xfrm>
              <a:off x="1123949" y="325703"/>
              <a:ext cx="254001" cy="2730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2340" y="1005"/>
                    <a:pt x="4680" y="2009"/>
                    <a:pt x="7740" y="4521"/>
                  </a:cubicBezTo>
                  <a:cubicBezTo>
                    <a:pt x="10800" y="7033"/>
                    <a:pt x="14580" y="11051"/>
                    <a:pt x="17010" y="14149"/>
                  </a:cubicBezTo>
                  <a:cubicBezTo>
                    <a:pt x="19440" y="17247"/>
                    <a:pt x="20520" y="19423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317" name="Line"/>
            <p:cNvSpPr/>
            <p:nvPr/>
          </p:nvSpPr>
          <p:spPr>
            <a:xfrm>
              <a:off x="1232842" y="243687"/>
              <a:ext cx="157808" cy="42491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72" h="21466" fill="norm" stroke="1" extrusionOk="0">
                  <a:moveTo>
                    <a:pt x="21472" y="1898"/>
                  </a:moveTo>
                  <a:cubicBezTo>
                    <a:pt x="20608" y="1042"/>
                    <a:pt x="19744" y="187"/>
                    <a:pt x="18592" y="26"/>
                  </a:cubicBezTo>
                  <a:cubicBezTo>
                    <a:pt x="17440" y="-134"/>
                    <a:pt x="16000" y="401"/>
                    <a:pt x="13264" y="2539"/>
                  </a:cubicBezTo>
                  <a:cubicBezTo>
                    <a:pt x="10528" y="4678"/>
                    <a:pt x="6496" y="8420"/>
                    <a:pt x="3904" y="11575"/>
                  </a:cubicBezTo>
                  <a:cubicBezTo>
                    <a:pt x="1312" y="14729"/>
                    <a:pt x="160" y="17296"/>
                    <a:pt x="16" y="18846"/>
                  </a:cubicBezTo>
                  <a:cubicBezTo>
                    <a:pt x="-128" y="20397"/>
                    <a:pt x="736" y="20931"/>
                    <a:pt x="1600" y="2146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318" name="Line"/>
            <p:cNvSpPr/>
            <p:nvPr/>
          </p:nvSpPr>
          <p:spPr>
            <a:xfrm>
              <a:off x="1498599" y="478103"/>
              <a:ext cx="19051" cy="1524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319" name="Line"/>
            <p:cNvSpPr/>
            <p:nvPr/>
          </p:nvSpPr>
          <p:spPr>
            <a:xfrm>
              <a:off x="1771649" y="541603"/>
              <a:ext cx="44451" cy="63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320" name="Line"/>
            <p:cNvSpPr/>
            <p:nvPr/>
          </p:nvSpPr>
          <p:spPr>
            <a:xfrm>
              <a:off x="2114550" y="535253"/>
              <a:ext cx="69850" cy="1"/>
            </a:xfrm>
            <a:prstGeom prst="ellipse">
              <a:avLst/>
            </a:pr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321" name="Line"/>
            <p:cNvSpPr/>
            <p:nvPr/>
          </p:nvSpPr>
          <p:spPr>
            <a:xfrm>
              <a:off x="2444750" y="567003"/>
              <a:ext cx="1" cy="190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6200" h="21600" fill="norm" stroke="1" extrusionOk="0">
                  <a:moveTo>
                    <a:pt x="0" y="0"/>
                  </a:moveTo>
                  <a:cubicBezTo>
                    <a:pt x="21600" y="7200"/>
                    <a:pt x="21600" y="1440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322" name="Line"/>
            <p:cNvSpPr/>
            <p:nvPr/>
          </p:nvSpPr>
          <p:spPr>
            <a:xfrm>
              <a:off x="2806700" y="153054"/>
              <a:ext cx="273050" cy="4584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557" fill="norm" stroke="1" extrusionOk="0">
                  <a:moveTo>
                    <a:pt x="0" y="654"/>
                  </a:moveTo>
                  <a:cubicBezTo>
                    <a:pt x="837" y="355"/>
                    <a:pt x="1674" y="57"/>
                    <a:pt x="2512" y="7"/>
                  </a:cubicBezTo>
                  <a:cubicBezTo>
                    <a:pt x="3349" y="-43"/>
                    <a:pt x="4186" y="156"/>
                    <a:pt x="6028" y="1699"/>
                  </a:cubicBezTo>
                  <a:cubicBezTo>
                    <a:pt x="7870" y="3242"/>
                    <a:pt x="10716" y="6128"/>
                    <a:pt x="13144" y="9015"/>
                  </a:cubicBezTo>
                  <a:cubicBezTo>
                    <a:pt x="15572" y="11902"/>
                    <a:pt x="17581" y="14788"/>
                    <a:pt x="18921" y="16879"/>
                  </a:cubicBezTo>
                  <a:cubicBezTo>
                    <a:pt x="20260" y="18969"/>
                    <a:pt x="20930" y="20263"/>
                    <a:pt x="21600" y="21557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323" name="Line"/>
            <p:cNvSpPr/>
            <p:nvPr/>
          </p:nvSpPr>
          <p:spPr>
            <a:xfrm>
              <a:off x="2950754" y="133537"/>
              <a:ext cx="154397" cy="52236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91" h="21494" fill="norm" stroke="1" extrusionOk="0">
                  <a:moveTo>
                    <a:pt x="21291" y="1375"/>
                  </a:moveTo>
                  <a:cubicBezTo>
                    <a:pt x="20999" y="765"/>
                    <a:pt x="20707" y="155"/>
                    <a:pt x="20123" y="25"/>
                  </a:cubicBezTo>
                  <a:cubicBezTo>
                    <a:pt x="19540" y="-106"/>
                    <a:pt x="18664" y="242"/>
                    <a:pt x="16329" y="1854"/>
                  </a:cubicBezTo>
                  <a:cubicBezTo>
                    <a:pt x="13994" y="3465"/>
                    <a:pt x="10199" y="6339"/>
                    <a:pt x="7134" y="9083"/>
                  </a:cubicBezTo>
                  <a:cubicBezTo>
                    <a:pt x="4069" y="11826"/>
                    <a:pt x="1734" y="14439"/>
                    <a:pt x="713" y="16486"/>
                  </a:cubicBezTo>
                  <a:cubicBezTo>
                    <a:pt x="-309" y="18533"/>
                    <a:pt x="-17" y="20013"/>
                    <a:pt x="275" y="21494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324" name="Line"/>
            <p:cNvSpPr/>
            <p:nvPr/>
          </p:nvSpPr>
          <p:spPr>
            <a:xfrm>
              <a:off x="3144227" y="481847"/>
              <a:ext cx="183173" cy="14343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85" h="20330" fill="norm" stroke="1" extrusionOk="0">
                  <a:moveTo>
                    <a:pt x="4354" y="3969"/>
                  </a:moveTo>
                  <a:cubicBezTo>
                    <a:pt x="3361" y="8469"/>
                    <a:pt x="2368" y="12969"/>
                    <a:pt x="1623" y="15969"/>
                  </a:cubicBezTo>
                  <a:cubicBezTo>
                    <a:pt x="878" y="18969"/>
                    <a:pt x="382" y="20469"/>
                    <a:pt x="133" y="20319"/>
                  </a:cubicBezTo>
                  <a:cubicBezTo>
                    <a:pt x="-115" y="20169"/>
                    <a:pt x="-115" y="18369"/>
                    <a:pt x="1002" y="14919"/>
                  </a:cubicBezTo>
                  <a:cubicBezTo>
                    <a:pt x="2119" y="11469"/>
                    <a:pt x="4354" y="6369"/>
                    <a:pt x="6961" y="3219"/>
                  </a:cubicBezTo>
                  <a:cubicBezTo>
                    <a:pt x="9568" y="69"/>
                    <a:pt x="12547" y="-1131"/>
                    <a:pt x="15030" y="1269"/>
                  </a:cubicBezTo>
                  <a:cubicBezTo>
                    <a:pt x="17513" y="3669"/>
                    <a:pt x="19499" y="9669"/>
                    <a:pt x="21485" y="15669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325" name="Line"/>
            <p:cNvSpPr/>
            <p:nvPr/>
          </p:nvSpPr>
          <p:spPr>
            <a:xfrm>
              <a:off x="3448050" y="0"/>
              <a:ext cx="103919" cy="66225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09" h="21523" fill="norm" stroke="1" extrusionOk="0">
                  <a:moveTo>
                    <a:pt x="2592" y="1918"/>
                  </a:moveTo>
                  <a:cubicBezTo>
                    <a:pt x="3024" y="1574"/>
                    <a:pt x="3456" y="1230"/>
                    <a:pt x="4320" y="886"/>
                  </a:cubicBezTo>
                  <a:cubicBezTo>
                    <a:pt x="5184" y="542"/>
                    <a:pt x="6480" y="198"/>
                    <a:pt x="8208" y="61"/>
                  </a:cubicBezTo>
                  <a:cubicBezTo>
                    <a:pt x="9936" y="-77"/>
                    <a:pt x="12096" y="-8"/>
                    <a:pt x="14472" y="577"/>
                  </a:cubicBezTo>
                  <a:cubicBezTo>
                    <a:pt x="16848" y="1161"/>
                    <a:pt x="19440" y="2262"/>
                    <a:pt x="19224" y="3706"/>
                  </a:cubicBezTo>
                  <a:cubicBezTo>
                    <a:pt x="19008" y="5151"/>
                    <a:pt x="15984" y="6940"/>
                    <a:pt x="12960" y="8109"/>
                  </a:cubicBezTo>
                  <a:cubicBezTo>
                    <a:pt x="9936" y="9278"/>
                    <a:pt x="6912" y="9829"/>
                    <a:pt x="5400" y="10276"/>
                  </a:cubicBezTo>
                  <a:cubicBezTo>
                    <a:pt x="3888" y="10723"/>
                    <a:pt x="3888" y="11067"/>
                    <a:pt x="5400" y="11480"/>
                  </a:cubicBezTo>
                  <a:cubicBezTo>
                    <a:pt x="6912" y="11892"/>
                    <a:pt x="9936" y="12374"/>
                    <a:pt x="13392" y="13234"/>
                  </a:cubicBezTo>
                  <a:cubicBezTo>
                    <a:pt x="16848" y="14094"/>
                    <a:pt x="20736" y="15332"/>
                    <a:pt x="21168" y="16570"/>
                  </a:cubicBezTo>
                  <a:cubicBezTo>
                    <a:pt x="21600" y="17808"/>
                    <a:pt x="18576" y="19047"/>
                    <a:pt x="14472" y="19872"/>
                  </a:cubicBezTo>
                  <a:cubicBezTo>
                    <a:pt x="10368" y="20698"/>
                    <a:pt x="5184" y="21110"/>
                    <a:pt x="0" y="21523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326" name="Line"/>
            <p:cNvSpPr/>
            <p:nvPr/>
          </p:nvSpPr>
          <p:spPr>
            <a:xfrm>
              <a:off x="787399" y="1475053"/>
              <a:ext cx="338668" cy="47164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86" fill="norm" stroke="1" extrusionOk="0">
                  <a:moveTo>
                    <a:pt x="0" y="0"/>
                  </a:moveTo>
                  <a:cubicBezTo>
                    <a:pt x="1485" y="386"/>
                    <a:pt x="2970" y="771"/>
                    <a:pt x="5130" y="2170"/>
                  </a:cubicBezTo>
                  <a:cubicBezTo>
                    <a:pt x="7290" y="3568"/>
                    <a:pt x="10125" y="5979"/>
                    <a:pt x="12758" y="8871"/>
                  </a:cubicBezTo>
                  <a:cubicBezTo>
                    <a:pt x="15390" y="11764"/>
                    <a:pt x="17820" y="15139"/>
                    <a:pt x="19170" y="17068"/>
                  </a:cubicBezTo>
                  <a:cubicBezTo>
                    <a:pt x="20520" y="18996"/>
                    <a:pt x="20790" y="19479"/>
                    <a:pt x="21060" y="20057"/>
                  </a:cubicBezTo>
                  <a:cubicBezTo>
                    <a:pt x="21330" y="20636"/>
                    <a:pt x="21600" y="21311"/>
                    <a:pt x="21600" y="21455"/>
                  </a:cubicBezTo>
                  <a:cubicBezTo>
                    <a:pt x="21600" y="21600"/>
                    <a:pt x="21330" y="21214"/>
                    <a:pt x="21060" y="20829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327" name="Line"/>
            <p:cNvSpPr/>
            <p:nvPr/>
          </p:nvSpPr>
          <p:spPr>
            <a:xfrm>
              <a:off x="914399" y="1420020"/>
              <a:ext cx="203201" cy="55033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665"/>
                  </a:moveTo>
                  <a:cubicBezTo>
                    <a:pt x="20925" y="332"/>
                    <a:pt x="20250" y="0"/>
                    <a:pt x="19575" y="0"/>
                  </a:cubicBezTo>
                  <a:cubicBezTo>
                    <a:pt x="18900" y="0"/>
                    <a:pt x="18225" y="332"/>
                    <a:pt x="16987" y="1412"/>
                  </a:cubicBezTo>
                  <a:cubicBezTo>
                    <a:pt x="15750" y="2492"/>
                    <a:pt x="13950" y="4320"/>
                    <a:pt x="11700" y="6688"/>
                  </a:cubicBezTo>
                  <a:cubicBezTo>
                    <a:pt x="9450" y="9055"/>
                    <a:pt x="6750" y="11963"/>
                    <a:pt x="4725" y="14538"/>
                  </a:cubicBezTo>
                  <a:cubicBezTo>
                    <a:pt x="2700" y="17114"/>
                    <a:pt x="1350" y="19357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328" name="Line"/>
            <p:cNvSpPr/>
            <p:nvPr/>
          </p:nvSpPr>
          <p:spPr>
            <a:xfrm>
              <a:off x="1226079" y="1798434"/>
              <a:ext cx="139171" cy="18826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18" h="21112" fill="norm" stroke="1" extrusionOk="0">
                  <a:moveTo>
                    <a:pt x="2863" y="2189"/>
                  </a:moveTo>
                  <a:cubicBezTo>
                    <a:pt x="2536" y="6936"/>
                    <a:pt x="2209" y="11683"/>
                    <a:pt x="1718" y="15125"/>
                  </a:cubicBezTo>
                  <a:cubicBezTo>
                    <a:pt x="1227" y="18567"/>
                    <a:pt x="573" y="20703"/>
                    <a:pt x="245" y="21059"/>
                  </a:cubicBezTo>
                  <a:cubicBezTo>
                    <a:pt x="-82" y="21415"/>
                    <a:pt x="-82" y="19991"/>
                    <a:pt x="245" y="16549"/>
                  </a:cubicBezTo>
                  <a:cubicBezTo>
                    <a:pt x="573" y="13107"/>
                    <a:pt x="1227" y="7648"/>
                    <a:pt x="2045" y="4444"/>
                  </a:cubicBezTo>
                  <a:cubicBezTo>
                    <a:pt x="2863" y="1239"/>
                    <a:pt x="3845" y="290"/>
                    <a:pt x="6136" y="52"/>
                  </a:cubicBezTo>
                  <a:cubicBezTo>
                    <a:pt x="8427" y="-185"/>
                    <a:pt x="12027" y="290"/>
                    <a:pt x="14809" y="3375"/>
                  </a:cubicBezTo>
                  <a:cubicBezTo>
                    <a:pt x="17591" y="6461"/>
                    <a:pt x="19554" y="12158"/>
                    <a:pt x="21518" y="1785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329" name="Line"/>
            <p:cNvSpPr/>
            <p:nvPr/>
          </p:nvSpPr>
          <p:spPr>
            <a:xfrm>
              <a:off x="660399" y="1309953"/>
              <a:ext cx="495301" cy="317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3323" y="20160"/>
                    <a:pt x="6646" y="18720"/>
                    <a:pt x="10246" y="15120"/>
                  </a:cubicBezTo>
                  <a:cubicBezTo>
                    <a:pt x="13846" y="11520"/>
                    <a:pt x="17723" y="576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330" name="Line"/>
            <p:cNvSpPr/>
            <p:nvPr/>
          </p:nvSpPr>
          <p:spPr>
            <a:xfrm>
              <a:off x="1841499" y="1627453"/>
              <a:ext cx="120651" cy="254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331" name="Line"/>
            <p:cNvSpPr/>
            <p:nvPr/>
          </p:nvSpPr>
          <p:spPr>
            <a:xfrm>
              <a:off x="1877483" y="1767153"/>
              <a:ext cx="198967" cy="2546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19990" fill="norm" stroke="1" extrusionOk="0">
                  <a:moveTo>
                    <a:pt x="2298" y="9969"/>
                  </a:moveTo>
                  <a:cubicBezTo>
                    <a:pt x="1149" y="11631"/>
                    <a:pt x="0" y="13292"/>
                    <a:pt x="0" y="15785"/>
                  </a:cubicBezTo>
                  <a:cubicBezTo>
                    <a:pt x="0" y="18277"/>
                    <a:pt x="1149" y="21600"/>
                    <a:pt x="4940" y="19108"/>
                  </a:cubicBezTo>
                  <a:cubicBezTo>
                    <a:pt x="8732" y="16615"/>
                    <a:pt x="15166" y="8308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332" name="Line"/>
            <p:cNvSpPr/>
            <p:nvPr/>
          </p:nvSpPr>
          <p:spPr>
            <a:xfrm>
              <a:off x="2435138" y="1341703"/>
              <a:ext cx="301712" cy="39809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31" h="21494" fill="norm" stroke="1" extrusionOk="0">
                  <a:moveTo>
                    <a:pt x="21531" y="0"/>
                  </a:moveTo>
                  <a:cubicBezTo>
                    <a:pt x="18510" y="1143"/>
                    <a:pt x="15489" y="2286"/>
                    <a:pt x="12090" y="3714"/>
                  </a:cubicBezTo>
                  <a:cubicBezTo>
                    <a:pt x="8692" y="5143"/>
                    <a:pt x="4916" y="6857"/>
                    <a:pt x="2725" y="8000"/>
                  </a:cubicBezTo>
                  <a:cubicBezTo>
                    <a:pt x="535" y="9143"/>
                    <a:pt x="-69" y="9714"/>
                    <a:pt x="7" y="10000"/>
                  </a:cubicBezTo>
                  <a:cubicBezTo>
                    <a:pt x="82" y="10286"/>
                    <a:pt x="837" y="10286"/>
                    <a:pt x="2348" y="10286"/>
                  </a:cubicBezTo>
                  <a:cubicBezTo>
                    <a:pt x="3858" y="10286"/>
                    <a:pt x="6124" y="10286"/>
                    <a:pt x="7634" y="10343"/>
                  </a:cubicBezTo>
                  <a:cubicBezTo>
                    <a:pt x="9145" y="10400"/>
                    <a:pt x="9900" y="10514"/>
                    <a:pt x="10429" y="10857"/>
                  </a:cubicBezTo>
                  <a:cubicBezTo>
                    <a:pt x="10958" y="11200"/>
                    <a:pt x="11260" y="11771"/>
                    <a:pt x="10580" y="12800"/>
                  </a:cubicBezTo>
                  <a:cubicBezTo>
                    <a:pt x="9900" y="13829"/>
                    <a:pt x="8239" y="15314"/>
                    <a:pt x="6728" y="16571"/>
                  </a:cubicBezTo>
                  <a:cubicBezTo>
                    <a:pt x="5218" y="17829"/>
                    <a:pt x="3858" y="18857"/>
                    <a:pt x="3103" y="19657"/>
                  </a:cubicBezTo>
                  <a:cubicBezTo>
                    <a:pt x="2348" y="20457"/>
                    <a:pt x="2197" y="21029"/>
                    <a:pt x="2574" y="21314"/>
                  </a:cubicBezTo>
                  <a:cubicBezTo>
                    <a:pt x="2952" y="21600"/>
                    <a:pt x="3858" y="21600"/>
                    <a:pt x="6653" y="20914"/>
                  </a:cubicBezTo>
                  <a:cubicBezTo>
                    <a:pt x="9447" y="20229"/>
                    <a:pt x="14130" y="18857"/>
                    <a:pt x="18812" y="1748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333" name="Line"/>
            <p:cNvSpPr/>
            <p:nvPr/>
          </p:nvSpPr>
          <p:spPr>
            <a:xfrm>
              <a:off x="2838450" y="1405203"/>
              <a:ext cx="247650" cy="2794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2400" y="1309"/>
                    <a:pt x="4800" y="2618"/>
                    <a:pt x="7662" y="5318"/>
                  </a:cubicBezTo>
                  <a:cubicBezTo>
                    <a:pt x="10523" y="8018"/>
                    <a:pt x="13846" y="12109"/>
                    <a:pt x="16246" y="15055"/>
                  </a:cubicBezTo>
                  <a:cubicBezTo>
                    <a:pt x="18646" y="18000"/>
                    <a:pt x="20123" y="1980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334" name="Line"/>
            <p:cNvSpPr/>
            <p:nvPr/>
          </p:nvSpPr>
          <p:spPr>
            <a:xfrm>
              <a:off x="2921000" y="1307837"/>
              <a:ext cx="139700" cy="40216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1137"/>
                  </a:moveTo>
                  <a:cubicBezTo>
                    <a:pt x="19636" y="568"/>
                    <a:pt x="17673" y="0"/>
                    <a:pt x="16364" y="0"/>
                  </a:cubicBezTo>
                  <a:cubicBezTo>
                    <a:pt x="15055" y="0"/>
                    <a:pt x="14400" y="568"/>
                    <a:pt x="12764" y="2444"/>
                  </a:cubicBezTo>
                  <a:cubicBezTo>
                    <a:pt x="11127" y="4320"/>
                    <a:pt x="8509" y="7503"/>
                    <a:pt x="6218" y="10914"/>
                  </a:cubicBezTo>
                  <a:cubicBezTo>
                    <a:pt x="3927" y="14324"/>
                    <a:pt x="1964" y="17962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335" name="Line"/>
            <p:cNvSpPr/>
            <p:nvPr/>
          </p:nvSpPr>
          <p:spPr>
            <a:xfrm>
              <a:off x="3117850" y="1640153"/>
              <a:ext cx="25400" cy="698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336" name="Line"/>
            <p:cNvSpPr/>
            <p:nvPr/>
          </p:nvSpPr>
          <p:spPr>
            <a:xfrm>
              <a:off x="3162300" y="1468703"/>
              <a:ext cx="12700" cy="190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337" name="Line"/>
            <p:cNvSpPr/>
            <p:nvPr/>
          </p:nvSpPr>
          <p:spPr>
            <a:xfrm>
              <a:off x="2540000" y="1875103"/>
              <a:ext cx="571500" cy="508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880" y="18000"/>
                    <a:pt x="1760" y="14400"/>
                    <a:pt x="3560" y="11250"/>
                  </a:cubicBezTo>
                  <a:cubicBezTo>
                    <a:pt x="5360" y="8100"/>
                    <a:pt x="8080" y="5400"/>
                    <a:pt x="11240" y="3600"/>
                  </a:cubicBezTo>
                  <a:cubicBezTo>
                    <a:pt x="14400" y="1800"/>
                    <a:pt x="18000" y="9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338" name="Line"/>
            <p:cNvSpPr/>
            <p:nvPr/>
          </p:nvSpPr>
          <p:spPr>
            <a:xfrm>
              <a:off x="2871210" y="1996843"/>
              <a:ext cx="198518" cy="20576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24" h="21209" fill="norm" stroke="1" extrusionOk="0">
                  <a:moveTo>
                    <a:pt x="1255" y="543"/>
                  </a:moveTo>
                  <a:cubicBezTo>
                    <a:pt x="1255" y="4906"/>
                    <a:pt x="1255" y="9270"/>
                    <a:pt x="1255" y="11997"/>
                  </a:cubicBezTo>
                  <a:cubicBezTo>
                    <a:pt x="1255" y="14724"/>
                    <a:pt x="1255" y="15815"/>
                    <a:pt x="1028" y="17343"/>
                  </a:cubicBezTo>
                  <a:cubicBezTo>
                    <a:pt x="800" y="18870"/>
                    <a:pt x="346" y="20833"/>
                    <a:pt x="118" y="21161"/>
                  </a:cubicBezTo>
                  <a:cubicBezTo>
                    <a:pt x="-109" y="21488"/>
                    <a:pt x="-109" y="20179"/>
                    <a:pt x="1028" y="17015"/>
                  </a:cubicBezTo>
                  <a:cubicBezTo>
                    <a:pt x="2165" y="13852"/>
                    <a:pt x="4438" y="8833"/>
                    <a:pt x="6939" y="5670"/>
                  </a:cubicBezTo>
                  <a:cubicBezTo>
                    <a:pt x="9440" y="2506"/>
                    <a:pt x="12169" y="1197"/>
                    <a:pt x="14215" y="543"/>
                  </a:cubicBezTo>
                  <a:cubicBezTo>
                    <a:pt x="16262" y="-112"/>
                    <a:pt x="17626" y="-112"/>
                    <a:pt x="18763" y="215"/>
                  </a:cubicBezTo>
                  <a:cubicBezTo>
                    <a:pt x="19899" y="543"/>
                    <a:pt x="20809" y="1197"/>
                    <a:pt x="21150" y="4252"/>
                  </a:cubicBezTo>
                  <a:cubicBezTo>
                    <a:pt x="21491" y="7306"/>
                    <a:pt x="21264" y="12761"/>
                    <a:pt x="21036" y="1821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339" name="Line"/>
            <p:cNvSpPr/>
            <p:nvPr/>
          </p:nvSpPr>
          <p:spPr>
            <a:xfrm>
              <a:off x="4862764" y="1262733"/>
              <a:ext cx="330594" cy="4780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18" h="21396" fill="norm" stroke="1" extrusionOk="0">
                  <a:moveTo>
                    <a:pt x="20463" y="2398"/>
                  </a:moveTo>
                  <a:cubicBezTo>
                    <a:pt x="20870" y="1830"/>
                    <a:pt x="21278" y="1261"/>
                    <a:pt x="21210" y="835"/>
                  </a:cubicBezTo>
                  <a:cubicBezTo>
                    <a:pt x="21142" y="409"/>
                    <a:pt x="20599" y="124"/>
                    <a:pt x="18969" y="30"/>
                  </a:cubicBezTo>
                  <a:cubicBezTo>
                    <a:pt x="17338" y="-65"/>
                    <a:pt x="14621" y="30"/>
                    <a:pt x="11972" y="930"/>
                  </a:cubicBezTo>
                  <a:cubicBezTo>
                    <a:pt x="9323" y="1830"/>
                    <a:pt x="6742" y="3535"/>
                    <a:pt x="4636" y="5761"/>
                  </a:cubicBezTo>
                  <a:cubicBezTo>
                    <a:pt x="2531" y="7988"/>
                    <a:pt x="901" y="10735"/>
                    <a:pt x="289" y="12867"/>
                  </a:cubicBezTo>
                  <a:cubicBezTo>
                    <a:pt x="-322" y="14998"/>
                    <a:pt x="86" y="16514"/>
                    <a:pt x="1036" y="17793"/>
                  </a:cubicBezTo>
                  <a:cubicBezTo>
                    <a:pt x="1987" y="19072"/>
                    <a:pt x="3482" y="20114"/>
                    <a:pt x="5316" y="20730"/>
                  </a:cubicBezTo>
                  <a:cubicBezTo>
                    <a:pt x="7150" y="21346"/>
                    <a:pt x="9323" y="21535"/>
                    <a:pt x="11225" y="21298"/>
                  </a:cubicBezTo>
                  <a:cubicBezTo>
                    <a:pt x="13127" y="21061"/>
                    <a:pt x="14757" y="20398"/>
                    <a:pt x="16387" y="1973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340" name="Line"/>
            <p:cNvSpPr/>
            <p:nvPr/>
          </p:nvSpPr>
          <p:spPr>
            <a:xfrm>
              <a:off x="4889499" y="1532203"/>
              <a:ext cx="209551" cy="698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655" y="18327"/>
                    <a:pt x="1309" y="15055"/>
                    <a:pt x="4909" y="11455"/>
                  </a:cubicBezTo>
                  <a:cubicBezTo>
                    <a:pt x="8509" y="7855"/>
                    <a:pt x="15055" y="3927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341" name="Line"/>
            <p:cNvSpPr/>
            <p:nvPr/>
          </p:nvSpPr>
          <p:spPr>
            <a:xfrm>
              <a:off x="5370382" y="1251073"/>
              <a:ext cx="401768" cy="48277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66" h="21420" fill="norm" stroke="1" extrusionOk="0">
                  <a:moveTo>
                    <a:pt x="21466" y="1486"/>
                  </a:moveTo>
                  <a:cubicBezTo>
                    <a:pt x="20561" y="922"/>
                    <a:pt x="19657" y="359"/>
                    <a:pt x="17791" y="124"/>
                  </a:cubicBezTo>
                  <a:cubicBezTo>
                    <a:pt x="15925" y="-111"/>
                    <a:pt x="13097" y="-17"/>
                    <a:pt x="10553" y="452"/>
                  </a:cubicBezTo>
                  <a:cubicBezTo>
                    <a:pt x="8008" y="922"/>
                    <a:pt x="5747" y="1767"/>
                    <a:pt x="4503" y="3082"/>
                  </a:cubicBezTo>
                  <a:cubicBezTo>
                    <a:pt x="3259" y="4397"/>
                    <a:pt x="3032" y="6181"/>
                    <a:pt x="2806" y="8247"/>
                  </a:cubicBezTo>
                  <a:cubicBezTo>
                    <a:pt x="2580" y="10313"/>
                    <a:pt x="2354" y="12661"/>
                    <a:pt x="1845" y="14680"/>
                  </a:cubicBezTo>
                  <a:cubicBezTo>
                    <a:pt x="1336" y="16699"/>
                    <a:pt x="545" y="18390"/>
                    <a:pt x="205" y="19470"/>
                  </a:cubicBezTo>
                  <a:cubicBezTo>
                    <a:pt x="-134" y="20550"/>
                    <a:pt x="-21" y="21019"/>
                    <a:pt x="318" y="21254"/>
                  </a:cubicBezTo>
                  <a:cubicBezTo>
                    <a:pt x="658" y="21489"/>
                    <a:pt x="1223" y="21489"/>
                    <a:pt x="3146" y="21160"/>
                  </a:cubicBezTo>
                  <a:cubicBezTo>
                    <a:pt x="5068" y="20832"/>
                    <a:pt x="8348" y="20174"/>
                    <a:pt x="11627" y="19517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342" name="Line"/>
            <p:cNvSpPr/>
            <p:nvPr/>
          </p:nvSpPr>
          <p:spPr>
            <a:xfrm>
              <a:off x="5714999" y="1436953"/>
              <a:ext cx="260351" cy="2603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2985" y="1756"/>
                    <a:pt x="5971" y="3512"/>
                    <a:pt x="9220" y="6761"/>
                  </a:cubicBezTo>
                  <a:cubicBezTo>
                    <a:pt x="12468" y="10010"/>
                    <a:pt x="15980" y="14751"/>
                    <a:pt x="18088" y="17473"/>
                  </a:cubicBezTo>
                  <a:cubicBezTo>
                    <a:pt x="20195" y="20195"/>
                    <a:pt x="20898" y="20898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343" name="Line"/>
            <p:cNvSpPr/>
            <p:nvPr/>
          </p:nvSpPr>
          <p:spPr>
            <a:xfrm>
              <a:off x="5840004" y="1320209"/>
              <a:ext cx="186146" cy="44059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43" h="21513" fill="norm" stroke="1" extrusionOk="0">
                  <a:moveTo>
                    <a:pt x="21343" y="120"/>
                  </a:moveTo>
                  <a:cubicBezTo>
                    <a:pt x="20130" y="16"/>
                    <a:pt x="18916" y="-87"/>
                    <a:pt x="18067" y="120"/>
                  </a:cubicBezTo>
                  <a:cubicBezTo>
                    <a:pt x="17217" y="326"/>
                    <a:pt x="16732" y="843"/>
                    <a:pt x="14669" y="2807"/>
                  </a:cubicBezTo>
                  <a:cubicBezTo>
                    <a:pt x="12606" y="4770"/>
                    <a:pt x="8965" y="8181"/>
                    <a:pt x="6174" y="11281"/>
                  </a:cubicBezTo>
                  <a:cubicBezTo>
                    <a:pt x="3383" y="14382"/>
                    <a:pt x="1442" y="17172"/>
                    <a:pt x="592" y="18826"/>
                  </a:cubicBezTo>
                  <a:cubicBezTo>
                    <a:pt x="-257" y="20480"/>
                    <a:pt x="-14" y="20996"/>
                    <a:pt x="228" y="21513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344" name="Line"/>
            <p:cNvSpPr/>
            <p:nvPr/>
          </p:nvSpPr>
          <p:spPr>
            <a:xfrm>
              <a:off x="6046111" y="1595703"/>
              <a:ext cx="132439" cy="1714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52" h="21600" fill="norm" stroke="1" extrusionOk="0">
                  <a:moveTo>
                    <a:pt x="2938" y="0"/>
                  </a:moveTo>
                  <a:cubicBezTo>
                    <a:pt x="2938" y="6400"/>
                    <a:pt x="2938" y="12800"/>
                    <a:pt x="2423" y="16533"/>
                  </a:cubicBezTo>
                  <a:cubicBezTo>
                    <a:pt x="1909" y="20267"/>
                    <a:pt x="881" y="21333"/>
                    <a:pt x="366" y="21067"/>
                  </a:cubicBezTo>
                  <a:cubicBezTo>
                    <a:pt x="-148" y="20800"/>
                    <a:pt x="-148" y="19200"/>
                    <a:pt x="538" y="16800"/>
                  </a:cubicBezTo>
                  <a:cubicBezTo>
                    <a:pt x="1223" y="14400"/>
                    <a:pt x="2595" y="11200"/>
                    <a:pt x="5338" y="8933"/>
                  </a:cubicBezTo>
                  <a:cubicBezTo>
                    <a:pt x="8081" y="6667"/>
                    <a:pt x="12195" y="5333"/>
                    <a:pt x="15109" y="7600"/>
                  </a:cubicBezTo>
                  <a:cubicBezTo>
                    <a:pt x="18023" y="9867"/>
                    <a:pt x="19738" y="15733"/>
                    <a:pt x="21452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345" name="Line"/>
            <p:cNvSpPr/>
            <p:nvPr/>
          </p:nvSpPr>
          <p:spPr>
            <a:xfrm>
              <a:off x="5867399" y="1214703"/>
              <a:ext cx="254001" cy="190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3780" y="7200"/>
                    <a:pt x="7560" y="14400"/>
                    <a:pt x="11160" y="18000"/>
                  </a:cubicBezTo>
                  <a:cubicBezTo>
                    <a:pt x="14760" y="21600"/>
                    <a:pt x="18180" y="2160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346" name="Line"/>
            <p:cNvSpPr/>
            <p:nvPr/>
          </p:nvSpPr>
          <p:spPr>
            <a:xfrm>
              <a:off x="6261099" y="1194434"/>
              <a:ext cx="224768" cy="58029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36" h="21534" fill="norm" stroke="1" extrusionOk="0">
                  <a:moveTo>
                    <a:pt x="0" y="1695"/>
                  </a:moveTo>
                  <a:cubicBezTo>
                    <a:pt x="404" y="1302"/>
                    <a:pt x="807" y="910"/>
                    <a:pt x="3129" y="595"/>
                  </a:cubicBezTo>
                  <a:cubicBezTo>
                    <a:pt x="5450" y="281"/>
                    <a:pt x="9690" y="46"/>
                    <a:pt x="12314" y="6"/>
                  </a:cubicBezTo>
                  <a:cubicBezTo>
                    <a:pt x="14938" y="-33"/>
                    <a:pt x="15948" y="124"/>
                    <a:pt x="16452" y="399"/>
                  </a:cubicBezTo>
                  <a:cubicBezTo>
                    <a:pt x="16957" y="674"/>
                    <a:pt x="16957" y="1067"/>
                    <a:pt x="16856" y="2520"/>
                  </a:cubicBezTo>
                  <a:cubicBezTo>
                    <a:pt x="16755" y="3973"/>
                    <a:pt x="16553" y="6486"/>
                    <a:pt x="16755" y="9118"/>
                  </a:cubicBezTo>
                  <a:cubicBezTo>
                    <a:pt x="16957" y="11749"/>
                    <a:pt x="17563" y="14498"/>
                    <a:pt x="18370" y="16304"/>
                  </a:cubicBezTo>
                  <a:cubicBezTo>
                    <a:pt x="19178" y="18111"/>
                    <a:pt x="20187" y="18975"/>
                    <a:pt x="20793" y="19603"/>
                  </a:cubicBezTo>
                  <a:cubicBezTo>
                    <a:pt x="21398" y="20232"/>
                    <a:pt x="21600" y="20624"/>
                    <a:pt x="21297" y="20939"/>
                  </a:cubicBezTo>
                  <a:cubicBezTo>
                    <a:pt x="20994" y="21253"/>
                    <a:pt x="20187" y="21488"/>
                    <a:pt x="17260" y="21528"/>
                  </a:cubicBezTo>
                  <a:cubicBezTo>
                    <a:pt x="14333" y="21567"/>
                    <a:pt x="9286" y="21410"/>
                    <a:pt x="4239" y="21253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347" name="Line"/>
            <p:cNvSpPr/>
            <p:nvPr/>
          </p:nvSpPr>
          <p:spPr>
            <a:xfrm>
              <a:off x="7092949" y="1449653"/>
              <a:ext cx="209551" cy="12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348" name="Line"/>
            <p:cNvSpPr/>
            <p:nvPr/>
          </p:nvSpPr>
          <p:spPr>
            <a:xfrm>
              <a:off x="7137399" y="1621103"/>
              <a:ext cx="171451" cy="317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349" name="Line"/>
            <p:cNvSpPr/>
            <p:nvPr/>
          </p:nvSpPr>
          <p:spPr>
            <a:xfrm>
              <a:off x="7651749" y="1296996"/>
              <a:ext cx="584201" cy="59080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532" fill="norm" stroke="1" extrusionOk="0">
                  <a:moveTo>
                    <a:pt x="0" y="21532"/>
                  </a:moveTo>
                  <a:cubicBezTo>
                    <a:pt x="939" y="20375"/>
                    <a:pt x="1878" y="19218"/>
                    <a:pt x="2817" y="17752"/>
                  </a:cubicBezTo>
                  <a:cubicBezTo>
                    <a:pt x="3757" y="16286"/>
                    <a:pt x="4696" y="14512"/>
                    <a:pt x="5752" y="12198"/>
                  </a:cubicBezTo>
                  <a:cubicBezTo>
                    <a:pt x="6809" y="9883"/>
                    <a:pt x="7983" y="7029"/>
                    <a:pt x="8687" y="5101"/>
                  </a:cubicBezTo>
                  <a:cubicBezTo>
                    <a:pt x="9391" y="3172"/>
                    <a:pt x="9626" y="2169"/>
                    <a:pt x="9743" y="1398"/>
                  </a:cubicBezTo>
                  <a:cubicBezTo>
                    <a:pt x="9861" y="626"/>
                    <a:pt x="9861" y="86"/>
                    <a:pt x="9743" y="9"/>
                  </a:cubicBezTo>
                  <a:cubicBezTo>
                    <a:pt x="9626" y="-68"/>
                    <a:pt x="9391" y="318"/>
                    <a:pt x="9039" y="1668"/>
                  </a:cubicBezTo>
                  <a:cubicBezTo>
                    <a:pt x="8687" y="3018"/>
                    <a:pt x="8217" y="5332"/>
                    <a:pt x="7943" y="7261"/>
                  </a:cubicBezTo>
                  <a:cubicBezTo>
                    <a:pt x="7670" y="9189"/>
                    <a:pt x="7591" y="10732"/>
                    <a:pt x="7591" y="11696"/>
                  </a:cubicBezTo>
                  <a:cubicBezTo>
                    <a:pt x="7591" y="12661"/>
                    <a:pt x="7670" y="13046"/>
                    <a:pt x="7904" y="13239"/>
                  </a:cubicBezTo>
                  <a:cubicBezTo>
                    <a:pt x="8139" y="13432"/>
                    <a:pt x="8530" y="13432"/>
                    <a:pt x="9470" y="12661"/>
                  </a:cubicBezTo>
                  <a:cubicBezTo>
                    <a:pt x="10409" y="11889"/>
                    <a:pt x="11896" y="10346"/>
                    <a:pt x="13148" y="8572"/>
                  </a:cubicBezTo>
                  <a:cubicBezTo>
                    <a:pt x="14400" y="6798"/>
                    <a:pt x="15417" y="4792"/>
                    <a:pt x="16004" y="3596"/>
                  </a:cubicBezTo>
                  <a:cubicBezTo>
                    <a:pt x="16591" y="2401"/>
                    <a:pt x="16748" y="2015"/>
                    <a:pt x="16865" y="1475"/>
                  </a:cubicBezTo>
                  <a:cubicBezTo>
                    <a:pt x="16983" y="935"/>
                    <a:pt x="17061" y="241"/>
                    <a:pt x="17022" y="125"/>
                  </a:cubicBezTo>
                  <a:cubicBezTo>
                    <a:pt x="16983" y="9"/>
                    <a:pt x="16826" y="472"/>
                    <a:pt x="16748" y="1629"/>
                  </a:cubicBezTo>
                  <a:cubicBezTo>
                    <a:pt x="16670" y="2786"/>
                    <a:pt x="16670" y="4638"/>
                    <a:pt x="17491" y="6219"/>
                  </a:cubicBezTo>
                  <a:cubicBezTo>
                    <a:pt x="18313" y="7801"/>
                    <a:pt x="19957" y="9112"/>
                    <a:pt x="21600" y="10423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350" name="Line"/>
            <p:cNvSpPr/>
            <p:nvPr/>
          </p:nvSpPr>
          <p:spPr>
            <a:xfrm>
              <a:off x="311149" y="3120771"/>
              <a:ext cx="254001" cy="40979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45" fill="norm" stroke="1" extrusionOk="0">
                  <a:moveTo>
                    <a:pt x="0" y="276"/>
                  </a:moveTo>
                  <a:cubicBezTo>
                    <a:pt x="540" y="830"/>
                    <a:pt x="1080" y="1384"/>
                    <a:pt x="2880" y="1716"/>
                  </a:cubicBezTo>
                  <a:cubicBezTo>
                    <a:pt x="4680" y="2049"/>
                    <a:pt x="7740" y="2159"/>
                    <a:pt x="10620" y="1938"/>
                  </a:cubicBezTo>
                  <a:cubicBezTo>
                    <a:pt x="13500" y="1716"/>
                    <a:pt x="16200" y="1162"/>
                    <a:pt x="18000" y="775"/>
                  </a:cubicBezTo>
                  <a:cubicBezTo>
                    <a:pt x="19800" y="387"/>
                    <a:pt x="20700" y="166"/>
                    <a:pt x="20610" y="55"/>
                  </a:cubicBezTo>
                  <a:cubicBezTo>
                    <a:pt x="20520" y="-56"/>
                    <a:pt x="19440" y="-56"/>
                    <a:pt x="17280" y="609"/>
                  </a:cubicBezTo>
                  <a:cubicBezTo>
                    <a:pt x="15120" y="1273"/>
                    <a:pt x="11880" y="2602"/>
                    <a:pt x="10080" y="3544"/>
                  </a:cubicBezTo>
                  <a:cubicBezTo>
                    <a:pt x="8280" y="4486"/>
                    <a:pt x="7920" y="5039"/>
                    <a:pt x="8190" y="5372"/>
                  </a:cubicBezTo>
                  <a:cubicBezTo>
                    <a:pt x="8460" y="5704"/>
                    <a:pt x="9360" y="5815"/>
                    <a:pt x="10890" y="5926"/>
                  </a:cubicBezTo>
                  <a:cubicBezTo>
                    <a:pt x="12420" y="6036"/>
                    <a:pt x="14580" y="6147"/>
                    <a:pt x="16110" y="6313"/>
                  </a:cubicBezTo>
                  <a:cubicBezTo>
                    <a:pt x="17640" y="6479"/>
                    <a:pt x="18540" y="6701"/>
                    <a:pt x="19080" y="7089"/>
                  </a:cubicBezTo>
                  <a:cubicBezTo>
                    <a:pt x="19620" y="7476"/>
                    <a:pt x="19800" y="8030"/>
                    <a:pt x="18900" y="8916"/>
                  </a:cubicBezTo>
                  <a:cubicBezTo>
                    <a:pt x="18000" y="9802"/>
                    <a:pt x="16020" y="11021"/>
                    <a:pt x="13770" y="12461"/>
                  </a:cubicBezTo>
                  <a:cubicBezTo>
                    <a:pt x="11520" y="13901"/>
                    <a:pt x="9000" y="15562"/>
                    <a:pt x="7380" y="16836"/>
                  </a:cubicBezTo>
                  <a:cubicBezTo>
                    <a:pt x="5760" y="18110"/>
                    <a:pt x="5040" y="18996"/>
                    <a:pt x="4770" y="19716"/>
                  </a:cubicBezTo>
                  <a:cubicBezTo>
                    <a:pt x="4500" y="20436"/>
                    <a:pt x="4680" y="20990"/>
                    <a:pt x="5310" y="21267"/>
                  </a:cubicBezTo>
                  <a:cubicBezTo>
                    <a:pt x="5940" y="21544"/>
                    <a:pt x="7020" y="21544"/>
                    <a:pt x="9810" y="20935"/>
                  </a:cubicBezTo>
                  <a:cubicBezTo>
                    <a:pt x="12600" y="20326"/>
                    <a:pt x="17100" y="19107"/>
                    <a:pt x="21600" y="17889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351" name="Line"/>
            <p:cNvSpPr/>
            <p:nvPr/>
          </p:nvSpPr>
          <p:spPr>
            <a:xfrm>
              <a:off x="629646" y="3283673"/>
              <a:ext cx="202204" cy="16834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94" h="21474" fill="norm" stroke="1" extrusionOk="0">
                  <a:moveTo>
                    <a:pt x="3269" y="3384"/>
                  </a:moveTo>
                  <a:cubicBezTo>
                    <a:pt x="1694" y="3384"/>
                    <a:pt x="119" y="3384"/>
                    <a:pt x="7" y="3924"/>
                  </a:cubicBezTo>
                  <a:cubicBezTo>
                    <a:pt x="-106" y="4464"/>
                    <a:pt x="1244" y="5544"/>
                    <a:pt x="2369" y="7299"/>
                  </a:cubicBezTo>
                  <a:cubicBezTo>
                    <a:pt x="3494" y="9054"/>
                    <a:pt x="4394" y="11484"/>
                    <a:pt x="4844" y="13509"/>
                  </a:cubicBezTo>
                  <a:cubicBezTo>
                    <a:pt x="5294" y="15534"/>
                    <a:pt x="5294" y="17154"/>
                    <a:pt x="4844" y="18639"/>
                  </a:cubicBezTo>
                  <a:cubicBezTo>
                    <a:pt x="4394" y="20124"/>
                    <a:pt x="3494" y="21474"/>
                    <a:pt x="3044" y="21474"/>
                  </a:cubicBezTo>
                  <a:cubicBezTo>
                    <a:pt x="2594" y="21474"/>
                    <a:pt x="2594" y="20124"/>
                    <a:pt x="4281" y="16749"/>
                  </a:cubicBezTo>
                  <a:cubicBezTo>
                    <a:pt x="5969" y="13374"/>
                    <a:pt x="9344" y="7974"/>
                    <a:pt x="11369" y="4599"/>
                  </a:cubicBezTo>
                  <a:cubicBezTo>
                    <a:pt x="13394" y="1224"/>
                    <a:pt x="14069" y="-126"/>
                    <a:pt x="14181" y="9"/>
                  </a:cubicBezTo>
                  <a:cubicBezTo>
                    <a:pt x="14294" y="144"/>
                    <a:pt x="13844" y="1764"/>
                    <a:pt x="13394" y="3249"/>
                  </a:cubicBezTo>
                  <a:cubicBezTo>
                    <a:pt x="12944" y="4734"/>
                    <a:pt x="12494" y="6084"/>
                    <a:pt x="12156" y="7434"/>
                  </a:cubicBezTo>
                  <a:cubicBezTo>
                    <a:pt x="11819" y="8784"/>
                    <a:pt x="11594" y="10134"/>
                    <a:pt x="13169" y="11754"/>
                  </a:cubicBezTo>
                  <a:cubicBezTo>
                    <a:pt x="14744" y="13374"/>
                    <a:pt x="18119" y="15264"/>
                    <a:pt x="21494" y="17154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352" name="Line"/>
            <p:cNvSpPr/>
            <p:nvPr/>
          </p:nvSpPr>
          <p:spPr>
            <a:xfrm>
              <a:off x="408167" y="3513403"/>
              <a:ext cx="334783" cy="5503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52" h="21600" fill="norm" stroke="1" extrusionOk="0">
                  <a:moveTo>
                    <a:pt x="1102" y="19938"/>
                  </a:moveTo>
                  <a:cubicBezTo>
                    <a:pt x="427" y="20769"/>
                    <a:pt x="-248" y="21600"/>
                    <a:pt x="90" y="21600"/>
                  </a:cubicBezTo>
                  <a:cubicBezTo>
                    <a:pt x="427" y="21600"/>
                    <a:pt x="1777" y="20769"/>
                    <a:pt x="5490" y="17031"/>
                  </a:cubicBezTo>
                  <a:cubicBezTo>
                    <a:pt x="9202" y="13292"/>
                    <a:pt x="15277" y="6646"/>
                    <a:pt x="21352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353" name="Line"/>
            <p:cNvSpPr/>
            <p:nvPr/>
          </p:nvSpPr>
          <p:spPr>
            <a:xfrm>
              <a:off x="577674" y="3494353"/>
              <a:ext cx="235126" cy="8795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23" h="21371" fill="norm" stroke="1" extrusionOk="0">
                  <a:moveTo>
                    <a:pt x="4066" y="18514"/>
                  </a:moveTo>
                  <a:cubicBezTo>
                    <a:pt x="2137" y="20057"/>
                    <a:pt x="209" y="21600"/>
                    <a:pt x="16" y="21343"/>
                  </a:cubicBezTo>
                  <a:cubicBezTo>
                    <a:pt x="-177" y="21086"/>
                    <a:pt x="1366" y="19029"/>
                    <a:pt x="5223" y="15171"/>
                  </a:cubicBezTo>
                  <a:cubicBezTo>
                    <a:pt x="9080" y="11314"/>
                    <a:pt x="15252" y="5657"/>
                    <a:pt x="21423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354" name="Line"/>
            <p:cNvSpPr/>
            <p:nvPr/>
          </p:nvSpPr>
          <p:spPr>
            <a:xfrm>
              <a:off x="946149" y="3310203"/>
              <a:ext cx="12701" cy="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16200" fill="norm" stroke="1" extrusionOk="0">
                  <a:moveTo>
                    <a:pt x="0" y="0"/>
                  </a:moveTo>
                  <a:cubicBezTo>
                    <a:pt x="7200" y="21600"/>
                    <a:pt x="14400" y="216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355" name="Line"/>
            <p:cNvSpPr/>
            <p:nvPr/>
          </p:nvSpPr>
          <p:spPr>
            <a:xfrm>
              <a:off x="984249" y="3411803"/>
              <a:ext cx="6351" cy="317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356" name="Line"/>
            <p:cNvSpPr/>
            <p:nvPr/>
          </p:nvSpPr>
          <p:spPr>
            <a:xfrm>
              <a:off x="1504949" y="3231559"/>
              <a:ext cx="381001" cy="31994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80" fill="norm" stroke="1" extrusionOk="0">
                  <a:moveTo>
                    <a:pt x="0" y="3148"/>
                  </a:moveTo>
                  <a:cubicBezTo>
                    <a:pt x="0" y="2438"/>
                    <a:pt x="0" y="1727"/>
                    <a:pt x="180" y="1088"/>
                  </a:cubicBezTo>
                  <a:cubicBezTo>
                    <a:pt x="360" y="448"/>
                    <a:pt x="720" y="-120"/>
                    <a:pt x="2160" y="22"/>
                  </a:cubicBezTo>
                  <a:cubicBezTo>
                    <a:pt x="3600" y="164"/>
                    <a:pt x="6120" y="1017"/>
                    <a:pt x="8880" y="3077"/>
                  </a:cubicBezTo>
                  <a:cubicBezTo>
                    <a:pt x="11640" y="5138"/>
                    <a:pt x="14640" y="8406"/>
                    <a:pt x="16800" y="11675"/>
                  </a:cubicBezTo>
                  <a:cubicBezTo>
                    <a:pt x="18960" y="14943"/>
                    <a:pt x="20280" y="18212"/>
                    <a:pt x="21600" y="2148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357" name="Line"/>
            <p:cNvSpPr/>
            <p:nvPr/>
          </p:nvSpPr>
          <p:spPr>
            <a:xfrm>
              <a:off x="1705947" y="3179561"/>
              <a:ext cx="129203" cy="41883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66" h="21371" fill="norm" stroke="1" extrusionOk="0">
                  <a:moveTo>
                    <a:pt x="21266" y="2130"/>
                  </a:moveTo>
                  <a:cubicBezTo>
                    <a:pt x="20918" y="1158"/>
                    <a:pt x="20569" y="186"/>
                    <a:pt x="19698" y="24"/>
                  </a:cubicBezTo>
                  <a:cubicBezTo>
                    <a:pt x="18827" y="-138"/>
                    <a:pt x="17434" y="510"/>
                    <a:pt x="14821" y="2454"/>
                  </a:cubicBezTo>
                  <a:cubicBezTo>
                    <a:pt x="12208" y="4398"/>
                    <a:pt x="8376" y="7638"/>
                    <a:pt x="5589" y="10770"/>
                  </a:cubicBezTo>
                  <a:cubicBezTo>
                    <a:pt x="2801" y="13902"/>
                    <a:pt x="1060" y="16926"/>
                    <a:pt x="363" y="18708"/>
                  </a:cubicBezTo>
                  <a:cubicBezTo>
                    <a:pt x="-334" y="20490"/>
                    <a:pt x="14" y="21030"/>
                    <a:pt x="1060" y="21246"/>
                  </a:cubicBezTo>
                  <a:cubicBezTo>
                    <a:pt x="2105" y="21462"/>
                    <a:pt x="3847" y="21354"/>
                    <a:pt x="5589" y="2124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358" name="Line"/>
            <p:cNvSpPr/>
            <p:nvPr/>
          </p:nvSpPr>
          <p:spPr>
            <a:xfrm>
              <a:off x="1892300" y="3425133"/>
              <a:ext cx="146050" cy="12213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773" fill="norm" stroke="1" extrusionOk="0">
                  <a:moveTo>
                    <a:pt x="0" y="4213"/>
                  </a:moveTo>
                  <a:cubicBezTo>
                    <a:pt x="939" y="8533"/>
                    <a:pt x="1878" y="12853"/>
                    <a:pt x="2191" y="15913"/>
                  </a:cubicBezTo>
                  <a:cubicBezTo>
                    <a:pt x="2504" y="18973"/>
                    <a:pt x="2191" y="20773"/>
                    <a:pt x="1878" y="20773"/>
                  </a:cubicBezTo>
                  <a:cubicBezTo>
                    <a:pt x="1565" y="20773"/>
                    <a:pt x="1252" y="18973"/>
                    <a:pt x="1409" y="15913"/>
                  </a:cubicBezTo>
                  <a:cubicBezTo>
                    <a:pt x="1565" y="12853"/>
                    <a:pt x="2191" y="8533"/>
                    <a:pt x="3443" y="5113"/>
                  </a:cubicBezTo>
                  <a:cubicBezTo>
                    <a:pt x="4696" y="1693"/>
                    <a:pt x="6574" y="-827"/>
                    <a:pt x="9704" y="253"/>
                  </a:cubicBezTo>
                  <a:cubicBezTo>
                    <a:pt x="12835" y="1333"/>
                    <a:pt x="17217" y="6013"/>
                    <a:pt x="19409" y="9253"/>
                  </a:cubicBezTo>
                  <a:cubicBezTo>
                    <a:pt x="21600" y="12493"/>
                    <a:pt x="21600" y="14293"/>
                    <a:pt x="21600" y="16093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359" name="Line"/>
            <p:cNvSpPr/>
            <p:nvPr/>
          </p:nvSpPr>
          <p:spPr>
            <a:xfrm>
              <a:off x="1521052" y="3087953"/>
              <a:ext cx="377598" cy="635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07" h="21600" fill="norm" stroke="1" extrusionOk="0">
                  <a:moveTo>
                    <a:pt x="1247" y="21600"/>
                  </a:moveTo>
                  <a:cubicBezTo>
                    <a:pt x="527" y="20880"/>
                    <a:pt x="-193" y="20160"/>
                    <a:pt x="47" y="19800"/>
                  </a:cubicBezTo>
                  <a:cubicBezTo>
                    <a:pt x="287" y="19440"/>
                    <a:pt x="1487" y="19440"/>
                    <a:pt x="4607" y="16560"/>
                  </a:cubicBezTo>
                  <a:cubicBezTo>
                    <a:pt x="7727" y="13680"/>
                    <a:pt x="12767" y="7920"/>
                    <a:pt x="15887" y="4680"/>
                  </a:cubicBezTo>
                  <a:cubicBezTo>
                    <a:pt x="19007" y="1440"/>
                    <a:pt x="20207" y="720"/>
                    <a:pt x="21407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360" name="Line"/>
            <p:cNvSpPr/>
            <p:nvPr/>
          </p:nvSpPr>
          <p:spPr>
            <a:xfrm>
              <a:off x="2454420" y="3291153"/>
              <a:ext cx="187181" cy="508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24" h="21600" fill="norm" stroke="1" extrusionOk="0">
                  <a:moveTo>
                    <a:pt x="1064" y="21600"/>
                  </a:moveTo>
                  <a:cubicBezTo>
                    <a:pt x="344" y="18000"/>
                    <a:pt x="-376" y="14400"/>
                    <a:pt x="224" y="12150"/>
                  </a:cubicBezTo>
                  <a:cubicBezTo>
                    <a:pt x="824" y="9900"/>
                    <a:pt x="2744" y="9000"/>
                    <a:pt x="6464" y="7200"/>
                  </a:cubicBezTo>
                  <a:cubicBezTo>
                    <a:pt x="10184" y="5400"/>
                    <a:pt x="15704" y="2700"/>
                    <a:pt x="21224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361" name="Line"/>
            <p:cNvSpPr/>
            <p:nvPr/>
          </p:nvSpPr>
          <p:spPr>
            <a:xfrm>
              <a:off x="2444750" y="3443553"/>
              <a:ext cx="273050" cy="635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362" name="Line"/>
            <p:cNvSpPr/>
            <p:nvPr/>
          </p:nvSpPr>
          <p:spPr>
            <a:xfrm>
              <a:off x="3278960" y="3096033"/>
              <a:ext cx="263343" cy="32741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28" h="21418" fill="norm" stroke="1" extrusionOk="0">
                  <a:moveTo>
                    <a:pt x="18838" y="1549"/>
                  </a:moveTo>
                  <a:cubicBezTo>
                    <a:pt x="20038" y="856"/>
                    <a:pt x="21238" y="164"/>
                    <a:pt x="21323" y="25"/>
                  </a:cubicBezTo>
                  <a:cubicBezTo>
                    <a:pt x="21409" y="-113"/>
                    <a:pt x="20380" y="302"/>
                    <a:pt x="17466" y="1618"/>
                  </a:cubicBezTo>
                  <a:cubicBezTo>
                    <a:pt x="14552" y="2933"/>
                    <a:pt x="9752" y="5149"/>
                    <a:pt x="6666" y="6602"/>
                  </a:cubicBezTo>
                  <a:cubicBezTo>
                    <a:pt x="3580" y="8056"/>
                    <a:pt x="2209" y="8749"/>
                    <a:pt x="1266" y="9441"/>
                  </a:cubicBezTo>
                  <a:cubicBezTo>
                    <a:pt x="323" y="10133"/>
                    <a:pt x="-191" y="10825"/>
                    <a:pt x="66" y="11241"/>
                  </a:cubicBezTo>
                  <a:cubicBezTo>
                    <a:pt x="323" y="11656"/>
                    <a:pt x="1352" y="11795"/>
                    <a:pt x="3752" y="11795"/>
                  </a:cubicBezTo>
                  <a:cubicBezTo>
                    <a:pt x="6152" y="11795"/>
                    <a:pt x="9923" y="11656"/>
                    <a:pt x="12238" y="11656"/>
                  </a:cubicBezTo>
                  <a:cubicBezTo>
                    <a:pt x="14552" y="11656"/>
                    <a:pt x="15409" y="11795"/>
                    <a:pt x="15666" y="12279"/>
                  </a:cubicBezTo>
                  <a:cubicBezTo>
                    <a:pt x="15923" y="12764"/>
                    <a:pt x="15580" y="13595"/>
                    <a:pt x="13780" y="14702"/>
                  </a:cubicBezTo>
                  <a:cubicBezTo>
                    <a:pt x="11980" y="15810"/>
                    <a:pt x="8723" y="17195"/>
                    <a:pt x="6752" y="18095"/>
                  </a:cubicBezTo>
                  <a:cubicBezTo>
                    <a:pt x="4780" y="18995"/>
                    <a:pt x="4095" y="19410"/>
                    <a:pt x="3495" y="19895"/>
                  </a:cubicBezTo>
                  <a:cubicBezTo>
                    <a:pt x="2895" y="20379"/>
                    <a:pt x="2380" y="20933"/>
                    <a:pt x="2895" y="21210"/>
                  </a:cubicBezTo>
                  <a:cubicBezTo>
                    <a:pt x="3409" y="21487"/>
                    <a:pt x="4952" y="21487"/>
                    <a:pt x="7866" y="21210"/>
                  </a:cubicBezTo>
                  <a:cubicBezTo>
                    <a:pt x="10780" y="20933"/>
                    <a:pt x="15066" y="20379"/>
                    <a:pt x="19352" y="1982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363" name="Line"/>
            <p:cNvSpPr/>
            <p:nvPr/>
          </p:nvSpPr>
          <p:spPr>
            <a:xfrm>
              <a:off x="3674654" y="3123623"/>
              <a:ext cx="243297" cy="25643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03" h="21449" fill="norm" stroke="1" extrusionOk="0">
                  <a:moveTo>
                    <a:pt x="175" y="2328"/>
                  </a:moveTo>
                  <a:cubicBezTo>
                    <a:pt x="-11" y="1265"/>
                    <a:pt x="-197" y="203"/>
                    <a:pt x="455" y="26"/>
                  </a:cubicBezTo>
                  <a:cubicBezTo>
                    <a:pt x="1106" y="-151"/>
                    <a:pt x="2596" y="557"/>
                    <a:pt x="4924" y="2505"/>
                  </a:cubicBezTo>
                  <a:cubicBezTo>
                    <a:pt x="7251" y="4452"/>
                    <a:pt x="10417" y="7639"/>
                    <a:pt x="13303" y="11003"/>
                  </a:cubicBezTo>
                  <a:cubicBezTo>
                    <a:pt x="16189" y="14367"/>
                    <a:pt x="18796" y="17908"/>
                    <a:pt x="21403" y="21449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364" name="Line"/>
            <p:cNvSpPr/>
            <p:nvPr/>
          </p:nvSpPr>
          <p:spPr>
            <a:xfrm>
              <a:off x="3716400" y="3080380"/>
              <a:ext cx="195200" cy="36952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19" h="21548" fill="norm" stroke="1" extrusionOk="0">
                  <a:moveTo>
                    <a:pt x="21419" y="442"/>
                  </a:moveTo>
                  <a:cubicBezTo>
                    <a:pt x="20258" y="195"/>
                    <a:pt x="19096" y="-52"/>
                    <a:pt x="18051" y="10"/>
                  </a:cubicBezTo>
                  <a:cubicBezTo>
                    <a:pt x="17006" y="71"/>
                    <a:pt x="16077" y="442"/>
                    <a:pt x="13987" y="2293"/>
                  </a:cubicBezTo>
                  <a:cubicBezTo>
                    <a:pt x="11896" y="4145"/>
                    <a:pt x="8645" y="7477"/>
                    <a:pt x="6090" y="10501"/>
                  </a:cubicBezTo>
                  <a:cubicBezTo>
                    <a:pt x="3535" y="13525"/>
                    <a:pt x="1677" y="16241"/>
                    <a:pt x="748" y="17969"/>
                  </a:cubicBezTo>
                  <a:cubicBezTo>
                    <a:pt x="-181" y="19697"/>
                    <a:pt x="-181" y="20437"/>
                    <a:pt x="400" y="20869"/>
                  </a:cubicBezTo>
                  <a:cubicBezTo>
                    <a:pt x="980" y="21301"/>
                    <a:pt x="2142" y="21425"/>
                    <a:pt x="3303" y="2154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365" name="Line"/>
            <p:cNvSpPr/>
            <p:nvPr/>
          </p:nvSpPr>
          <p:spPr>
            <a:xfrm>
              <a:off x="4000500" y="3316553"/>
              <a:ext cx="25400" cy="1143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366" name="Line"/>
            <p:cNvSpPr/>
            <p:nvPr/>
          </p:nvSpPr>
          <p:spPr>
            <a:xfrm>
              <a:off x="3975100" y="3184758"/>
              <a:ext cx="90727" cy="4535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42" h="20123" fill="norm" stroke="1" extrusionOk="0">
                  <a:moveTo>
                    <a:pt x="13255" y="4945"/>
                  </a:moveTo>
                  <a:cubicBezTo>
                    <a:pt x="10800" y="6823"/>
                    <a:pt x="8345" y="8701"/>
                    <a:pt x="7855" y="11519"/>
                  </a:cubicBezTo>
                  <a:cubicBezTo>
                    <a:pt x="7364" y="14336"/>
                    <a:pt x="8836" y="18093"/>
                    <a:pt x="11291" y="19501"/>
                  </a:cubicBezTo>
                  <a:cubicBezTo>
                    <a:pt x="13745" y="20910"/>
                    <a:pt x="17182" y="19971"/>
                    <a:pt x="19145" y="16214"/>
                  </a:cubicBezTo>
                  <a:cubicBezTo>
                    <a:pt x="21109" y="12458"/>
                    <a:pt x="21600" y="5884"/>
                    <a:pt x="20373" y="2597"/>
                  </a:cubicBezTo>
                  <a:cubicBezTo>
                    <a:pt x="19145" y="-690"/>
                    <a:pt x="16200" y="-690"/>
                    <a:pt x="12518" y="1658"/>
                  </a:cubicBezTo>
                  <a:cubicBezTo>
                    <a:pt x="8836" y="4006"/>
                    <a:pt x="4418" y="8701"/>
                    <a:pt x="0" y="13397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367" name="Line"/>
            <p:cNvSpPr/>
            <p:nvPr/>
          </p:nvSpPr>
          <p:spPr>
            <a:xfrm>
              <a:off x="3200400" y="3634053"/>
              <a:ext cx="857250" cy="889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1440" y="18000"/>
                    <a:pt x="2880" y="14400"/>
                    <a:pt x="4560" y="11571"/>
                  </a:cubicBezTo>
                  <a:cubicBezTo>
                    <a:pt x="6240" y="8743"/>
                    <a:pt x="8160" y="6686"/>
                    <a:pt x="10213" y="4886"/>
                  </a:cubicBezTo>
                  <a:cubicBezTo>
                    <a:pt x="12267" y="3086"/>
                    <a:pt x="14453" y="1543"/>
                    <a:pt x="16373" y="771"/>
                  </a:cubicBezTo>
                  <a:cubicBezTo>
                    <a:pt x="18293" y="0"/>
                    <a:pt x="19947" y="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368" name="Line"/>
            <p:cNvSpPr/>
            <p:nvPr/>
          </p:nvSpPr>
          <p:spPr>
            <a:xfrm>
              <a:off x="3693583" y="3820769"/>
              <a:ext cx="198967" cy="26360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181" fill="norm" stroke="1" extrusionOk="0">
                  <a:moveTo>
                    <a:pt x="1609" y="4386"/>
                  </a:moveTo>
                  <a:cubicBezTo>
                    <a:pt x="1379" y="9488"/>
                    <a:pt x="1149" y="14591"/>
                    <a:pt x="1034" y="17567"/>
                  </a:cubicBezTo>
                  <a:cubicBezTo>
                    <a:pt x="919" y="20544"/>
                    <a:pt x="919" y="21394"/>
                    <a:pt x="689" y="21139"/>
                  </a:cubicBezTo>
                  <a:cubicBezTo>
                    <a:pt x="460" y="20884"/>
                    <a:pt x="0" y="19523"/>
                    <a:pt x="0" y="16802"/>
                  </a:cubicBezTo>
                  <a:cubicBezTo>
                    <a:pt x="0" y="14081"/>
                    <a:pt x="460" y="9999"/>
                    <a:pt x="1838" y="6937"/>
                  </a:cubicBezTo>
                  <a:cubicBezTo>
                    <a:pt x="3217" y="3876"/>
                    <a:pt x="5515" y="1835"/>
                    <a:pt x="7353" y="814"/>
                  </a:cubicBezTo>
                  <a:cubicBezTo>
                    <a:pt x="9191" y="-206"/>
                    <a:pt x="10570" y="-206"/>
                    <a:pt x="12179" y="474"/>
                  </a:cubicBezTo>
                  <a:cubicBezTo>
                    <a:pt x="13787" y="1155"/>
                    <a:pt x="15626" y="2515"/>
                    <a:pt x="17234" y="5577"/>
                  </a:cubicBezTo>
                  <a:cubicBezTo>
                    <a:pt x="18843" y="8638"/>
                    <a:pt x="20221" y="13400"/>
                    <a:pt x="21600" y="18163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369" name="Line"/>
            <p:cNvSpPr/>
            <p:nvPr/>
          </p:nvSpPr>
          <p:spPr>
            <a:xfrm>
              <a:off x="2870200" y="3153341"/>
              <a:ext cx="266700" cy="40964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328" fill="norm" stroke="1" extrusionOk="0">
                  <a:moveTo>
                    <a:pt x="0" y="5192"/>
                  </a:moveTo>
                  <a:cubicBezTo>
                    <a:pt x="0" y="4641"/>
                    <a:pt x="0" y="4090"/>
                    <a:pt x="1286" y="3208"/>
                  </a:cubicBezTo>
                  <a:cubicBezTo>
                    <a:pt x="2571" y="2326"/>
                    <a:pt x="5143" y="1114"/>
                    <a:pt x="7200" y="508"/>
                  </a:cubicBezTo>
                  <a:cubicBezTo>
                    <a:pt x="9257" y="-98"/>
                    <a:pt x="10800" y="-98"/>
                    <a:pt x="11743" y="178"/>
                  </a:cubicBezTo>
                  <a:cubicBezTo>
                    <a:pt x="12686" y="453"/>
                    <a:pt x="13029" y="1004"/>
                    <a:pt x="13029" y="3208"/>
                  </a:cubicBezTo>
                  <a:cubicBezTo>
                    <a:pt x="13029" y="5412"/>
                    <a:pt x="12686" y="9269"/>
                    <a:pt x="11914" y="12190"/>
                  </a:cubicBezTo>
                  <a:cubicBezTo>
                    <a:pt x="11143" y="15110"/>
                    <a:pt x="9943" y="17094"/>
                    <a:pt x="9086" y="18526"/>
                  </a:cubicBezTo>
                  <a:cubicBezTo>
                    <a:pt x="8229" y="19959"/>
                    <a:pt x="7714" y="20841"/>
                    <a:pt x="7971" y="21171"/>
                  </a:cubicBezTo>
                  <a:cubicBezTo>
                    <a:pt x="8229" y="21502"/>
                    <a:pt x="9257" y="21282"/>
                    <a:pt x="11657" y="20786"/>
                  </a:cubicBezTo>
                  <a:cubicBezTo>
                    <a:pt x="14057" y="20290"/>
                    <a:pt x="17829" y="19518"/>
                    <a:pt x="21600" y="18747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370" name="Line"/>
            <p:cNvSpPr/>
            <p:nvPr/>
          </p:nvSpPr>
          <p:spPr>
            <a:xfrm>
              <a:off x="3171333" y="3028001"/>
              <a:ext cx="225917" cy="50445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46" h="21539" fill="norm" stroke="1" extrusionOk="0">
                  <a:moveTo>
                    <a:pt x="12346" y="662"/>
                  </a:moveTo>
                  <a:cubicBezTo>
                    <a:pt x="11546" y="391"/>
                    <a:pt x="10746" y="120"/>
                    <a:pt x="9846" y="29"/>
                  </a:cubicBezTo>
                  <a:cubicBezTo>
                    <a:pt x="8946" y="-61"/>
                    <a:pt x="7946" y="29"/>
                    <a:pt x="6646" y="707"/>
                  </a:cubicBezTo>
                  <a:cubicBezTo>
                    <a:pt x="5346" y="1385"/>
                    <a:pt x="3746" y="2650"/>
                    <a:pt x="2346" y="4503"/>
                  </a:cubicBezTo>
                  <a:cubicBezTo>
                    <a:pt x="946" y="6356"/>
                    <a:pt x="-254" y="8796"/>
                    <a:pt x="46" y="11326"/>
                  </a:cubicBezTo>
                  <a:cubicBezTo>
                    <a:pt x="346" y="13857"/>
                    <a:pt x="2146" y="16478"/>
                    <a:pt x="5946" y="18195"/>
                  </a:cubicBezTo>
                  <a:cubicBezTo>
                    <a:pt x="9746" y="19912"/>
                    <a:pt x="15546" y="20726"/>
                    <a:pt x="21346" y="21539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371" name="Line"/>
            <p:cNvSpPr/>
            <p:nvPr/>
          </p:nvSpPr>
          <p:spPr>
            <a:xfrm>
              <a:off x="4171950" y="3024453"/>
              <a:ext cx="117745" cy="5016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80" h="21600" fill="norm" stroke="1" extrusionOk="0">
                  <a:moveTo>
                    <a:pt x="9095" y="0"/>
                  </a:moveTo>
                  <a:cubicBezTo>
                    <a:pt x="14779" y="2552"/>
                    <a:pt x="20463" y="5104"/>
                    <a:pt x="21032" y="8066"/>
                  </a:cubicBezTo>
                  <a:cubicBezTo>
                    <a:pt x="21600" y="11028"/>
                    <a:pt x="17053" y="14400"/>
                    <a:pt x="12695" y="16724"/>
                  </a:cubicBezTo>
                  <a:cubicBezTo>
                    <a:pt x="8337" y="19048"/>
                    <a:pt x="4168" y="20324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372" name="Line"/>
            <p:cNvSpPr/>
            <p:nvPr/>
          </p:nvSpPr>
          <p:spPr>
            <a:xfrm>
              <a:off x="5680407" y="3153443"/>
              <a:ext cx="333043" cy="50177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10" h="21515" fill="norm" stroke="1" extrusionOk="0">
                  <a:moveTo>
                    <a:pt x="21510" y="1004"/>
                  </a:moveTo>
                  <a:cubicBezTo>
                    <a:pt x="20006" y="641"/>
                    <a:pt x="18502" y="278"/>
                    <a:pt x="16862" y="97"/>
                  </a:cubicBezTo>
                  <a:cubicBezTo>
                    <a:pt x="15221" y="-85"/>
                    <a:pt x="13444" y="-85"/>
                    <a:pt x="11325" y="777"/>
                  </a:cubicBezTo>
                  <a:cubicBezTo>
                    <a:pt x="9206" y="1639"/>
                    <a:pt x="6745" y="3364"/>
                    <a:pt x="4832" y="5542"/>
                  </a:cubicBezTo>
                  <a:cubicBezTo>
                    <a:pt x="2918" y="7720"/>
                    <a:pt x="1551" y="10352"/>
                    <a:pt x="799" y="12621"/>
                  </a:cubicBezTo>
                  <a:cubicBezTo>
                    <a:pt x="47" y="14890"/>
                    <a:pt x="-90" y="16796"/>
                    <a:pt x="47" y="18157"/>
                  </a:cubicBezTo>
                  <a:cubicBezTo>
                    <a:pt x="183" y="19518"/>
                    <a:pt x="594" y="20335"/>
                    <a:pt x="2371" y="20834"/>
                  </a:cubicBezTo>
                  <a:cubicBezTo>
                    <a:pt x="4148" y="21333"/>
                    <a:pt x="7292" y="21515"/>
                    <a:pt x="9616" y="21515"/>
                  </a:cubicBezTo>
                  <a:cubicBezTo>
                    <a:pt x="11940" y="21515"/>
                    <a:pt x="13444" y="21333"/>
                    <a:pt x="14948" y="2115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373" name="Line"/>
            <p:cNvSpPr/>
            <p:nvPr/>
          </p:nvSpPr>
          <p:spPr>
            <a:xfrm>
              <a:off x="5645149" y="3456253"/>
              <a:ext cx="273051" cy="889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0" y="19029"/>
                    <a:pt x="0" y="16457"/>
                    <a:pt x="502" y="14914"/>
                  </a:cubicBezTo>
                  <a:cubicBezTo>
                    <a:pt x="1005" y="13371"/>
                    <a:pt x="2009" y="12857"/>
                    <a:pt x="5609" y="10543"/>
                  </a:cubicBezTo>
                  <a:cubicBezTo>
                    <a:pt x="9209" y="8229"/>
                    <a:pt x="15405" y="4114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374" name="Line"/>
            <p:cNvSpPr/>
            <p:nvPr/>
          </p:nvSpPr>
          <p:spPr>
            <a:xfrm>
              <a:off x="6192533" y="3108248"/>
              <a:ext cx="386068" cy="50803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28" h="21335" fill="norm" stroke="1" extrusionOk="0">
                  <a:moveTo>
                    <a:pt x="21528" y="215"/>
                  </a:moveTo>
                  <a:cubicBezTo>
                    <a:pt x="19994" y="37"/>
                    <a:pt x="18459" y="-141"/>
                    <a:pt x="16039" y="170"/>
                  </a:cubicBezTo>
                  <a:cubicBezTo>
                    <a:pt x="13620" y="481"/>
                    <a:pt x="10315" y="1281"/>
                    <a:pt x="8013" y="2037"/>
                  </a:cubicBezTo>
                  <a:cubicBezTo>
                    <a:pt x="5712" y="2792"/>
                    <a:pt x="4413" y="3503"/>
                    <a:pt x="3705" y="4081"/>
                  </a:cubicBezTo>
                  <a:cubicBezTo>
                    <a:pt x="2997" y="4659"/>
                    <a:pt x="2879" y="5103"/>
                    <a:pt x="3056" y="5948"/>
                  </a:cubicBezTo>
                  <a:cubicBezTo>
                    <a:pt x="3233" y="6792"/>
                    <a:pt x="3705" y="8037"/>
                    <a:pt x="3469" y="9859"/>
                  </a:cubicBezTo>
                  <a:cubicBezTo>
                    <a:pt x="3233" y="11681"/>
                    <a:pt x="2289" y="14081"/>
                    <a:pt x="1580" y="15726"/>
                  </a:cubicBezTo>
                  <a:cubicBezTo>
                    <a:pt x="872" y="17370"/>
                    <a:pt x="400" y="18259"/>
                    <a:pt x="164" y="19059"/>
                  </a:cubicBezTo>
                  <a:cubicBezTo>
                    <a:pt x="-72" y="19859"/>
                    <a:pt x="-72" y="20570"/>
                    <a:pt x="282" y="20970"/>
                  </a:cubicBezTo>
                  <a:cubicBezTo>
                    <a:pt x="636" y="21370"/>
                    <a:pt x="1344" y="21459"/>
                    <a:pt x="3528" y="21148"/>
                  </a:cubicBezTo>
                  <a:cubicBezTo>
                    <a:pt x="5712" y="20837"/>
                    <a:pt x="9371" y="20126"/>
                    <a:pt x="13030" y="1941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375" name="Line"/>
            <p:cNvSpPr/>
            <p:nvPr/>
          </p:nvSpPr>
          <p:spPr>
            <a:xfrm>
              <a:off x="6591299" y="3272103"/>
              <a:ext cx="260351" cy="3683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3337" y="2359"/>
                    <a:pt x="6673" y="4717"/>
                    <a:pt x="9659" y="7386"/>
                  </a:cubicBezTo>
                  <a:cubicBezTo>
                    <a:pt x="12644" y="10055"/>
                    <a:pt x="15278" y="13034"/>
                    <a:pt x="17210" y="15455"/>
                  </a:cubicBezTo>
                  <a:cubicBezTo>
                    <a:pt x="19141" y="17876"/>
                    <a:pt x="20371" y="19738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376" name="Line"/>
            <p:cNvSpPr/>
            <p:nvPr/>
          </p:nvSpPr>
          <p:spPr>
            <a:xfrm>
              <a:off x="6623994" y="3218673"/>
              <a:ext cx="253056" cy="40268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20" h="21402" fill="norm" stroke="1" extrusionOk="0">
                  <a:moveTo>
                    <a:pt x="21520" y="477"/>
                  </a:moveTo>
                  <a:cubicBezTo>
                    <a:pt x="20800" y="139"/>
                    <a:pt x="20080" y="-198"/>
                    <a:pt x="19360" y="139"/>
                  </a:cubicBezTo>
                  <a:cubicBezTo>
                    <a:pt x="18640" y="477"/>
                    <a:pt x="17920" y="1489"/>
                    <a:pt x="15760" y="3739"/>
                  </a:cubicBezTo>
                  <a:cubicBezTo>
                    <a:pt x="13600" y="5989"/>
                    <a:pt x="10000" y="9477"/>
                    <a:pt x="7300" y="12064"/>
                  </a:cubicBezTo>
                  <a:cubicBezTo>
                    <a:pt x="4600" y="14652"/>
                    <a:pt x="2800" y="16340"/>
                    <a:pt x="1630" y="17521"/>
                  </a:cubicBezTo>
                  <a:cubicBezTo>
                    <a:pt x="460" y="18702"/>
                    <a:pt x="-80" y="19377"/>
                    <a:pt x="10" y="19939"/>
                  </a:cubicBezTo>
                  <a:cubicBezTo>
                    <a:pt x="100" y="20502"/>
                    <a:pt x="820" y="20952"/>
                    <a:pt x="1540" y="2140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377" name="Line"/>
            <p:cNvSpPr/>
            <p:nvPr/>
          </p:nvSpPr>
          <p:spPr>
            <a:xfrm>
              <a:off x="6864820" y="3497122"/>
              <a:ext cx="120180" cy="12423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16" h="20783" fill="norm" stroke="1" extrusionOk="0">
                  <a:moveTo>
                    <a:pt x="2190" y="1662"/>
                  </a:moveTo>
                  <a:cubicBezTo>
                    <a:pt x="1811" y="5203"/>
                    <a:pt x="1432" y="8744"/>
                    <a:pt x="1053" y="12108"/>
                  </a:cubicBezTo>
                  <a:cubicBezTo>
                    <a:pt x="674" y="15472"/>
                    <a:pt x="295" y="18658"/>
                    <a:pt x="105" y="18658"/>
                  </a:cubicBezTo>
                  <a:cubicBezTo>
                    <a:pt x="-84" y="18658"/>
                    <a:pt x="-84" y="15472"/>
                    <a:pt x="674" y="11931"/>
                  </a:cubicBezTo>
                  <a:cubicBezTo>
                    <a:pt x="1432" y="8390"/>
                    <a:pt x="2948" y="4494"/>
                    <a:pt x="5032" y="2193"/>
                  </a:cubicBezTo>
                  <a:cubicBezTo>
                    <a:pt x="7116" y="-109"/>
                    <a:pt x="9769" y="-817"/>
                    <a:pt x="12611" y="1131"/>
                  </a:cubicBezTo>
                  <a:cubicBezTo>
                    <a:pt x="15453" y="3078"/>
                    <a:pt x="18484" y="7681"/>
                    <a:pt x="20000" y="11399"/>
                  </a:cubicBezTo>
                  <a:cubicBezTo>
                    <a:pt x="21516" y="15117"/>
                    <a:pt x="21516" y="17950"/>
                    <a:pt x="21516" y="20783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378" name="Line"/>
            <p:cNvSpPr/>
            <p:nvPr/>
          </p:nvSpPr>
          <p:spPr>
            <a:xfrm>
              <a:off x="6597649" y="3119703"/>
              <a:ext cx="260351" cy="254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5795" y="16200"/>
                    <a:pt x="11590" y="10800"/>
                    <a:pt x="15190" y="7200"/>
                  </a:cubicBezTo>
                  <a:cubicBezTo>
                    <a:pt x="18790" y="3600"/>
                    <a:pt x="20195" y="18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379" name="Line"/>
            <p:cNvSpPr/>
            <p:nvPr/>
          </p:nvSpPr>
          <p:spPr>
            <a:xfrm>
              <a:off x="6940549" y="2994820"/>
              <a:ext cx="313522" cy="61974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72" h="21511" fill="norm" stroke="1" extrusionOk="0">
                  <a:moveTo>
                    <a:pt x="0" y="1690"/>
                  </a:moveTo>
                  <a:cubicBezTo>
                    <a:pt x="2319" y="1176"/>
                    <a:pt x="4639" y="661"/>
                    <a:pt x="7176" y="367"/>
                  </a:cubicBezTo>
                  <a:cubicBezTo>
                    <a:pt x="9713" y="73"/>
                    <a:pt x="12467" y="0"/>
                    <a:pt x="14279" y="0"/>
                  </a:cubicBezTo>
                  <a:cubicBezTo>
                    <a:pt x="16091" y="0"/>
                    <a:pt x="16961" y="73"/>
                    <a:pt x="17686" y="294"/>
                  </a:cubicBezTo>
                  <a:cubicBezTo>
                    <a:pt x="18411" y="514"/>
                    <a:pt x="18991" y="882"/>
                    <a:pt x="19281" y="1910"/>
                  </a:cubicBezTo>
                  <a:cubicBezTo>
                    <a:pt x="19570" y="2939"/>
                    <a:pt x="19570" y="4629"/>
                    <a:pt x="19570" y="6833"/>
                  </a:cubicBezTo>
                  <a:cubicBezTo>
                    <a:pt x="19570" y="9037"/>
                    <a:pt x="19570" y="11755"/>
                    <a:pt x="19715" y="13886"/>
                  </a:cubicBezTo>
                  <a:cubicBezTo>
                    <a:pt x="19860" y="16016"/>
                    <a:pt x="20150" y="17559"/>
                    <a:pt x="20440" y="18514"/>
                  </a:cubicBezTo>
                  <a:cubicBezTo>
                    <a:pt x="20730" y="19469"/>
                    <a:pt x="21020" y="19837"/>
                    <a:pt x="21238" y="20204"/>
                  </a:cubicBezTo>
                  <a:cubicBezTo>
                    <a:pt x="21455" y="20571"/>
                    <a:pt x="21600" y="20939"/>
                    <a:pt x="21310" y="21196"/>
                  </a:cubicBezTo>
                  <a:cubicBezTo>
                    <a:pt x="21020" y="21453"/>
                    <a:pt x="20295" y="21600"/>
                    <a:pt x="18628" y="21453"/>
                  </a:cubicBezTo>
                  <a:cubicBezTo>
                    <a:pt x="16961" y="21306"/>
                    <a:pt x="14352" y="20865"/>
                    <a:pt x="11742" y="20424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380" name="Line"/>
            <p:cNvSpPr/>
            <p:nvPr/>
          </p:nvSpPr>
          <p:spPr>
            <a:xfrm>
              <a:off x="7645399" y="3246703"/>
              <a:ext cx="228601" cy="254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381" name="Line"/>
            <p:cNvSpPr/>
            <p:nvPr/>
          </p:nvSpPr>
          <p:spPr>
            <a:xfrm>
              <a:off x="7619999" y="3405453"/>
              <a:ext cx="222251" cy="444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382" name="Line"/>
            <p:cNvSpPr/>
            <p:nvPr/>
          </p:nvSpPr>
          <p:spPr>
            <a:xfrm>
              <a:off x="8090822" y="3019575"/>
              <a:ext cx="322928" cy="44474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99" h="21308" fill="norm" stroke="1" extrusionOk="0">
                  <a:moveTo>
                    <a:pt x="1202" y="4797"/>
                  </a:moveTo>
                  <a:cubicBezTo>
                    <a:pt x="1061" y="3884"/>
                    <a:pt x="921" y="2972"/>
                    <a:pt x="1412" y="2211"/>
                  </a:cubicBezTo>
                  <a:cubicBezTo>
                    <a:pt x="1903" y="1451"/>
                    <a:pt x="3025" y="842"/>
                    <a:pt x="5129" y="436"/>
                  </a:cubicBezTo>
                  <a:cubicBezTo>
                    <a:pt x="7233" y="31"/>
                    <a:pt x="10318" y="-172"/>
                    <a:pt x="12633" y="183"/>
                  </a:cubicBezTo>
                  <a:cubicBezTo>
                    <a:pt x="14947" y="538"/>
                    <a:pt x="16490" y="1451"/>
                    <a:pt x="16841" y="3073"/>
                  </a:cubicBezTo>
                  <a:cubicBezTo>
                    <a:pt x="17191" y="4696"/>
                    <a:pt x="16350" y="7028"/>
                    <a:pt x="14035" y="9563"/>
                  </a:cubicBezTo>
                  <a:cubicBezTo>
                    <a:pt x="11721" y="12098"/>
                    <a:pt x="7934" y="14836"/>
                    <a:pt x="5409" y="16560"/>
                  </a:cubicBezTo>
                  <a:cubicBezTo>
                    <a:pt x="2885" y="18284"/>
                    <a:pt x="1622" y="18994"/>
                    <a:pt x="851" y="19603"/>
                  </a:cubicBezTo>
                  <a:cubicBezTo>
                    <a:pt x="80" y="20211"/>
                    <a:pt x="-201" y="20718"/>
                    <a:pt x="150" y="21022"/>
                  </a:cubicBezTo>
                  <a:cubicBezTo>
                    <a:pt x="500" y="21327"/>
                    <a:pt x="1482" y="21428"/>
                    <a:pt x="4428" y="21124"/>
                  </a:cubicBezTo>
                  <a:cubicBezTo>
                    <a:pt x="7373" y="20820"/>
                    <a:pt x="12282" y="20110"/>
                    <a:pt x="15438" y="19653"/>
                  </a:cubicBezTo>
                  <a:cubicBezTo>
                    <a:pt x="18594" y="19197"/>
                    <a:pt x="19996" y="18994"/>
                    <a:pt x="21399" y="18791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383" name="Line"/>
            <p:cNvSpPr/>
            <p:nvPr/>
          </p:nvSpPr>
          <p:spPr>
            <a:xfrm>
              <a:off x="8413749" y="3099522"/>
              <a:ext cx="400051" cy="38848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545" fill="norm" stroke="1" extrusionOk="0">
                  <a:moveTo>
                    <a:pt x="0" y="21545"/>
                  </a:moveTo>
                  <a:cubicBezTo>
                    <a:pt x="914" y="19784"/>
                    <a:pt x="1829" y="18023"/>
                    <a:pt x="3257" y="15088"/>
                  </a:cubicBezTo>
                  <a:cubicBezTo>
                    <a:pt x="4686" y="12154"/>
                    <a:pt x="6629" y="8045"/>
                    <a:pt x="7771" y="5521"/>
                  </a:cubicBezTo>
                  <a:cubicBezTo>
                    <a:pt x="8914" y="2997"/>
                    <a:pt x="9257" y="2058"/>
                    <a:pt x="9486" y="1295"/>
                  </a:cubicBezTo>
                  <a:cubicBezTo>
                    <a:pt x="9714" y="532"/>
                    <a:pt x="9829" y="-55"/>
                    <a:pt x="9714" y="4"/>
                  </a:cubicBezTo>
                  <a:cubicBezTo>
                    <a:pt x="9600" y="62"/>
                    <a:pt x="9257" y="767"/>
                    <a:pt x="8743" y="2469"/>
                  </a:cubicBezTo>
                  <a:cubicBezTo>
                    <a:pt x="8229" y="4171"/>
                    <a:pt x="7543" y="6871"/>
                    <a:pt x="7200" y="8867"/>
                  </a:cubicBezTo>
                  <a:cubicBezTo>
                    <a:pt x="6857" y="10862"/>
                    <a:pt x="6857" y="12154"/>
                    <a:pt x="7029" y="13034"/>
                  </a:cubicBezTo>
                  <a:cubicBezTo>
                    <a:pt x="7200" y="13915"/>
                    <a:pt x="7543" y="14384"/>
                    <a:pt x="8400" y="14443"/>
                  </a:cubicBezTo>
                  <a:cubicBezTo>
                    <a:pt x="9257" y="14502"/>
                    <a:pt x="10629" y="14149"/>
                    <a:pt x="12114" y="12623"/>
                  </a:cubicBezTo>
                  <a:cubicBezTo>
                    <a:pt x="13600" y="11097"/>
                    <a:pt x="15200" y="8397"/>
                    <a:pt x="16114" y="6754"/>
                  </a:cubicBezTo>
                  <a:cubicBezTo>
                    <a:pt x="17029" y="5110"/>
                    <a:pt x="17257" y="4523"/>
                    <a:pt x="17486" y="4523"/>
                  </a:cubicBezTo>
                  <a:cubicBezTo>
                    <a:pt x="17714" y="4523"/>
                    <a:pt x="17943" y="5110"/>
                    <a:pt x="18629" y="7047"/>
                  </a:cubicBezTo>
                  <a:cubicBezTo>
                    <a:pt x="19314" y="8984"/>
                    <a:pt x="20457" y="12271"/>
                    <a:pt x="21600" y="1555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384" name="Line"/>
            <p:cNvSpPr/>
            <p:nvPr/>
          </p:nvSpPr>
          <p:spPr>
            <a:xfrm>
              <a:off x="9804399" y="3107160"/>
              <a:ext cx="450851" cy="46339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95" fill="norm" stroke="1" extrusionOk="0">
                  <a:moveTo>
                    <a:pt x="0" y="1171"/>
                  </a:moveTo>
                  <a:cubicBezTo>
                    <a:pt x="203" y="680"/>
                    <a:pt x="406" y="190"/>
                    <a:pt x="811" y="42"/>
                  </a:cubicBezTo>
                  <a:cubicBezTo>
                    <a:pt x="1217" y="-105"/>
                    <a:pt x="1825" y="91"/>
                    <a:pt x="3499" y="1368"/>
                  </a:cubicBezTo>
                  <a:cubicBezTo>
                    <a:pt x="5172" y="2644"/>
                    <a:pt x="7910" y="5000"/>
                    <a:pt x="10597" y="7406"/>
                  </a:cubicBezTo>
                  <a:cubicBezTo>
                    <a:pt x="13285" y="9811"/>
                    <a:pt x="15921" y="12266"/>
                    <a:pt x="17746" y="14622"/>
                  </a:cubicBezTo>
                  <a:cubicBezTo>
                    <a:pt x="19572" y="16979"/>
                    <a:pt x="20586" y="19237"/>
                    <a:pt x="21600" y="2149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385" name="Line"/>
            <p:cNvSpPr/>
            <p:nvPr/>
          </p:nvSpPr>
          <p:spPr>
            <a:xfrm>
              <a:off x="9950449" y="3132403"/>
              <a:ext cx="400051" cy="4699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20343" y="486"/>
                    <a:pt x="19086" y="973"/>
                    <a:pt x="17086" y="2627"/>
                  </a:cubicBezTo>
                  <a:cubicBezTo>
                    <a:pt x="15086" y="4281"/>
                    <a:pt x="12343" y="7103"/>
                    <a:pt x="9714" y="9827"/>
                  </a:cubicBezTo>
                  <a:cubicBezTo>
                    <a:pt x="7086" y="12551"/>
                    <a:pt x="4571" y="15178"/>
                    <a:pt x="2971" y="17124"/>
                  </a:cubicBezTo>
                  <a:cubicBezTo>
                    <a:pt x="1371" y="19070"/>
                    <a:pt x="686" y="20335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386" name="Line"/>
            <p:cNvSpPr/>
            <p:nvPr/>
          </p:nvSpPr>
          <p:spPr>
            <a:xfrm>
              <a:off x="190500" y="4701802"/>
              <a:ext cx="388480" cy="40067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45" h="21407" fill="norm" stroke="1" extrusionOk="0">
                  <a:moveTo>
                    <a:pt x="0" y="3002"/>
                  </a:moveTo>
                  <a:cubicBezTo>
                    <a:pt x="3170" y="3342"/>
                    <a:pt x="6339" y="3681"/>
                    <a:pt x="9743" y="3342"/>
                  </a:cubicBezTo>
                  <a:cubicBezTo>
                    <a:pt x="13148" y="3002"/>
                    <a:pt x="16787" y="1985"/>
                    <a:pt x="18900" y="1250"/>
                  </a:cubicBezTo>
                  <a:cubicBezTo>
                    <a:pt x="21013" y="514"/>
                    <a:pt x="21600" y="62"/>
                    <a:pt x="21541" y="6"/>
                  </a:cubicBezTo>
                  <a:cubicBezTo>
                    <a:pt x="21483" y="-51"/>
                    <a:pt x="20778" y="288"/>
                    <a:pt x="18607" y="1589"/>
                  </a:cubicBezTo>
                  <a:cubicBezTo>
                    <a:pt x="16435" y="2889"/>
                    <a:pt x="12796" y="5151"/>
                    <a:pt x="10624" y="6678"/>
                  </a:cubicBezTo>
                  <a:cubicBezTo>
                    <a:pt x="8452" y="8204"/>
                    <a:pt x="7748" y="8996"/>
                    <a:pt x="7807" y="9562"/>
                  </a:cubicBezTo>
                  <a:cubicBezTo>
                    <a:pt x="7865" y="10127"/>
                    <a:pt x="8687" y="10466"/>
                    <a:pt x="9391" y="10749"/>
                  </a:cubicBezTo>
                  <a:cubicBezTo>
                    <a:pt x="10096" y="11032"/>
                    <a:pt x="10683" y="11258"/>
                    <a:pt x="11093" y="11654"/>
                  </a:cubicBezTo>
                  <a:cubicBezTo>
                    <a:pt x="11504" y="12050"/>
                    <a:pt x="11739" y="12615"/>
                    <a:pt x="11622" y="13520"/>
                  </a:cubicBezTo>
                  <a:cubicBezTo>
                    <a:pt x="11504" y="14424"/>
                    <a:pt x="11035" y="15668"/>
                    <a:pt x="10624" y="16630"/>
                  </a:cubicBezTo>
                  <a:cubicBezTo>
                    <a:pt x="10213" y="17591"/>
                    <a:pt x="9861" y="18269"/>
                    <a:pt x="9626" y="19004"/>
                  </a:cubicBezTo>
                  <a:cubicBezTo>
                    <a:pt x="9391" y="19740"/>
                    <a:pt x="9274" y="20531"/>
                    <a:pt x="9509" y="20984"/>
                  </a:cubicBezTo>
                  <a:cubicBezTo>
                    <a:pt x="9743" y="21436"/>
                    <a:pt x="10330" y="21549"/>
                    <a:pt x="11915" y="21210"/>
                  </a:cubicBezTo>
                  <a:cubicBezTo>
                    <a:pt x="13500" y="20870"/>
                    <a:pt x="16083" y="20079"/>
                    <a:pt x="18665" y="19287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387" name="Line"/>
            <p:cNvSpPr/>
            <p:nvPr/>
          </p:nvSpPr>
          <p:spPr>
            <a:xfrm>
              <a:off x="654049" y="4848607"/>
              <a:ext cx="330201" cy="20307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146" fill="norm" stroke="1" extrusionOk="0">
                  <a:moveTo>
                    <a:pt x="0" y="4452"/>
                  </a:moveTo>
                  <a:cubicBezTo>
                    <a:pt x="1938" y="5333"/>
                    <a:pt x="3877" y="6215"/>
                    <a:pt x="5054" y="8199"/>
                  </a:cubicBezTo>
                  <a:cubicBezTo>
                    <a:pt x="6231" y="10182"/>
                    <a:pt x="6646" y="13268"/>
                    <a:pt x="6231" y="15582"/>
                  </a:cubicBezTo>
                  <a:cubicBezTo>
                    <a:pt x="5815" y="17896"/>
                    <a:pt x="4569" y="19439"/>
                    <a:pt x="3531" y="20321"/>
                  </a:cubicBezTo>
                  <a:cubicBezTo>
                    <a:pt x="2492" y="21203"/>
                    <a:pt x="1662" y="21423"/>
                    <a:pt x="1246" y="20762"/>
                  </a:cubicBezTo>
                  <a:cubicBezTo>
                    <a:pt x="831" y="20101"/>
                    <a:pt x="831" y="18558"/>
                    <a:pt x="2354" y="15582"/>
                  </a:cubicBezTo>
                  <a:cubicBezTo>
                    <a:pt x="3877" y="12607"/>
                    <a:pt x="6923" y="8199"/>
                    <a:pt x="8862" y="5554"/>
                  </a:cubicBezTo>
                  <a:cubicBezTo>
                    <a:pt x="10800" y="2909"/>
                    <a:pt x="11631" y="2027"/>
                    <a:pt x="12462" y="1256"/>
                  </a:cubicBezTo>
                  <a:cubicBezTo>
                    <a:pt x="13292" y="484"/>
                    <a:pt x="14123" y="-177"/>
                    <a:pt x="14400" y="43"/>
                  </a:cubicBezTo>
                  <a:cubicBezTo>
                    <a:pt x="14677" y="264"/>
                    <a:pt x="14400" y="1366"/>
                    <a:pt x="13708" y="3129"/>
                  </a:cubicBezTo>
                  <a:cubicBezTo>
                    <a:pt x="13015" y="4892"/>
                    <a:pt x="11908" y="7317"/>
                    <a:pt x="11215" y="9080"/>
                  </a:cubicBezTo>
                  <a:cubicBezTo>
                    <a:pt x="10523" y="10843"/>
                    <a:pt x="10246" y="11945"/>
                    <a:pt x="10246" y="13047"/>
                  </a:cubicBezTo>
                  <a:cubicBezTo>
                    <a:pt x="10246" y="14150"/>
                    <a:pt x="10523" y="15252"/>
                    <a:pt x="12462" y="15803"/>
                  </a:cubicBezTo>
                  <a:cubicBezTo>
                    <a:pt x="14400" y="16354"/>
                    <a:pt x="18000" y="16354"/>
                    <a:pt x="21600" y="16354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388" name="Line"/>
            <p:cNvSpPr/>
            <p:nvPr/>
          </p:nvSpPr>
          <p:spPr>
            <a:xfrm>
              <a:off x="450849" y="5107253"/>
              <a:ext cx="431801" cy="825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3388" y="16062"/>
                    <a:pt x="6776" y="10523"/>
                    <a:pt x="10376" y="6923"/>
                  </a:cubicBezTo>
                  <a:cubicBezTo>
                    <a:pt x="13976" y="3323"/>
                    <a:pt x="17788" y="1662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389" name="Line"/>
            <p:cNvSpPr/>
            <p:nvPr/>
          </p:nvSpPr>
          <p:spPr>
            <a:xfrm>
              <a:off x="628649" y="5094553"/>
              <a:ext cx="336551" cy="1460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3940" y="17217"/>
                    <a:pt x="7879" y="12835"/>
                    <a:pt x="11479" y="9235"/>
                  </a:cubicBezTo>
                  <a:cubicBezTo>
                    <a:pt x="15079" y="5635"/>
                    <a:pt x="18340" y="2817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390" name="Line"/>
            <p:cNvSpPr/>
            <p:nvPr/>
          </p:nvSpPr>
          <p:spPr>
            <a:xfrm>
              <a:off x="1162049" y="4865953"/>
              <a:ext cx="38101" cy="635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5600" y="1440"/>
                    <a:pt x="9600" y="2880"/>
                    <a:pt x="6000" y="6480"/>
                  </a:cubicBezTo>
                  <a:cubicBezTo>
                    <a:pt x="2400" y="10080"/>
                    <a:pt x="1200" y="1584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391" name="Line"/>
            <p:cNvSpPr/>
            <p:nvPr/>
          </p:nvSpPr>
          <p:spPr>
            <a:xfrm>
              <a:off x="1187449" y="5050103"/>
              <a:ext cx="12701" cy="12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21600"/>
                  </a:moveTo>
                  <a:cubicBezTo>
                    <a:pt x="14400" y="14400"/>
                    <a:pt x="7200" y="7200"/>
                    <a:pt x="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392" name="Line"/>
            <p:cNvSpPr/>
            <p:nvPr/>
          </p:nvSpPr>
          <p:spPr>
            <a:xfrm>
              <a:off x="1879600" y="4832955"/>
              <a:ext cx="361950" cy="33144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07" fill="norm" stroke="1" extrusionOk="0">
                  <a:moveTo>
                    <a:pt x="0" y="80"/>
                  </a:moveTo>
                  <a:cubicBezTo>
                    <a:pt x="1263" y="-56"/>
                    <a:pt x="2526" y="-193"/>
                    <a:pt x="4611" y="1242"/>
                  </a:cubicBezTo>
                  <a:cubicBezTo>
                    <a:pt x="6695" y="2678"/>
                    <a:pt x="9600" y="5685"/>
                    <a:pt x="12316" y="8898"/>
                  </a:cubicBezTo>
                  <a:cubicBezTo>
                    <a:pt x="15032" y="12111"/>
                    <a:pt x="17558" y="15529"/>
                    <a:pt x="19074" y="17648"/>
                  </a:cubicBezTo>
                  <a:cubicBezTo>
                    <a:pt x="20589" y="19766"/>
                    <a:pt x="21095" y="20587"/>
                    <a:pt x="21600" y="21407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393" name="Line"/>
            <p:cNvSpPr/>
            <p:nvPr/>
          </p:nvSpPr>
          <p:spPr>
            <a:xfrm>
              <a:off x="1992833" y="4764353"/>
              <a:ext cx="286817" cy="4064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64" h="21600" fill="norm" stroke="1" extrusionOk="0">
                  <a:moveTo>
                    <a:pt x="21364" y="0"/>
                  </a:moveTo>
                  <a:cubicBezTo>
                    <a:pt x="19787" y="338"/>
                    <a:pt x="18211" y="675"/>
                    <a:pt x="16082" y="2250"/>
                  </a:cubicBezTo>
                  <a:cubicBezTo>
                    <a:pt x="13954" y="3825"/>
                    <a:pt x="11273" y="6637"/>
                    <a:pt x="8514" y="9731"/>
                  </a:cubicBezTo>
                  <a:cubicBezTo>
                    <a:pt x="5755" y="12825"/>
                    <a:pt x="2917" y="16200"/>
                    <a:pt x="1419" y="18225"/>
                  </a:cubicBezTo>
                  <a:cubicBezTo>
                    <a:pt x="-78" y="20250"/>
                    <a:pt x="-236" y="20925"/>
                    <a:pt x="237" y="21262"/>
                  </a:cubicBezTo>
                  <a:cubicBezTo>
                    <a:pt x="710" y="21600"/>
                    <a:pt x="1814" y="21600"/>
                    <a:pt x="2917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394" name="Line"/>
            <p:cNvSpPr/>
            <p:nvPr/>
          </p:nvSpPr>
          <p:spPr>
            <a:xfrm>
              <a:off x="2294466" y="5060687"/>
              <a:ext cx="175684" cy="9948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082" y="1838"/>
                  </a:moveTo>
                  <a:cubicBezTo>
                    <a:pt x="1561" y="6894"/>
                    <a:pt x="1041" y="11949"/>
                    <a:pt x="651" y="15626"/>
                  </a:cubicBezTo>
                  <a:cubicBezTo>
                    <a:pt x="260" y="19302"/>
                    <a:pt x="0" y="21600"/>
                    <a:pt x="0" y="21600"/>
                  </a:cubicBezTo>
                  <a:cubicBezTo>
                    <a:pt x="0" y="21600"/>
                    <a:pt x="260" y="19302"/>
                    <a:pt x="1171" y="16085"/>
                  </a:cubicBezTo>
                  <a:cubicBezTo>
                    <a:pt x="2082" y="12868"/>
                    <a:pt x="3643" y="8732"/>
                    <a:pt x="5075" y="5515"/>
                  </a:cubicBezTo>
                  <a:cubicBezTo>
                    <a:pt x="6506" y="2298"/>
                    <a:pt x="7807" y="0"/>
                    <a:pt x="9499" y="0"/>
                  </a:cubicBezTo>
                  <a:cubicBezTo>
                    <a:pt x="11190" y="0"/>
                    <a:pt x="13272" y="2298"/>
                    <a:pt x="15354" y="5745"/>
                  </a:cubicBezTo>
                  <a:cubicBezTo>
                    <a:pt x="17436" y="9191"/>
                    <a:pt x="19518" y="13787"/>
                    <a:pt x="21600" y="18383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395" name="Line"/>
            <p:cNvSpPr/>
            <p:nvPr/>
          </p:nvSpPr>
          <p:spPr>
            <a:xfrm>
              <a:off x="1860550" y="4618303"/>
              <a:ext cx="495300" cy="1016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2585" y="17550"/>
                    <a:pt x="5169" y="13500"/>
                    <a:pt x="8169" y="10350"/>
                  </a:cubicBezTo>
                  <a:cubicBezTo>
                    <a:pt x="11169" y="7200"/>
                    <a:pt x="14585" y="4950"/>
                    <a:pt x="16892" y="3375"/>
                  </a:cubicBezTo>
                  <a:cubicBezTo>
                    <a:pt x="19200" y="1800"/>
                    <a:pt x="20400" y="9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396" name="Line"/>
            <p:cNvSpPr/>
            <p:nvPr/>
          </p:nvSpPr>
          <p:spPr>
            <a:xfrm>
              <a:off x="2806700" y="4891353"/>
              <a:ext cx="184150" cy="63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397" name="Line"/>
            <p:cNvSpPr/>
            <p:nvPr/>
          </p:nvSpPr>
          <p:spPr>
            <a:xfrm>
              <a:off x="2819400" y="5018353"/>
              <a:ext cx="203200" cy="317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398" name="Line"/>
            <p:cNvSpPr/>
            <p:nvPr/>
          </p:nvSpPr>
          <p:spPr>
            <a:xfrm>
              <a:off x="3501696" y="4785530"/>
              <a:ext cx="189508" cy="34717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573" h="21342" fill="norm" stroke="1" extrusionOk="0">
                  <a:moveTo>
                    <a:pt x="14167" y="1821"/>
                  </a:moveTo>
                  <a:cubicBezTo>
                    <a:pt x="13248" y="1170"/>
                    <a:pt x="12329" y="520"/>
                    <a:pt x="10376" y="194"/>
                  </a:cubicBezTo>
                  <a:cubicBezTo>
                    <a:pt x="8422" y="-131"/>
                    <a:pt x="5435" y="-131"/>
                    <a:pt x="3137" y="845"/>
                  </a:cubicBezTo>
                  <a:cubicBezTo>
                    <a:pt x="840" y="1821"/>
                    <a:pt x="-769" y="3773"/>
                    <a:pt x="380" y="5789"/>
                  </a:cubicBezTo>
                  <a:cubicBezTo>
                    <a:pt x="1529" y="7806"/>
                    <a:pt x="5435" y="9888"/>
                    <a:pt x="9227" y="11775"/>
                  </a:cubicBezTo>
                  <a:cubicBezTo>
                    <a:pt x="13018" y="13662"/>
                    <a:pt x="16695" y="15353"/>
                    <a:pt x="18648" y="16655"/>
                  </a:cubicBezTo>
                  <a:cubicBezTo>
                    <a:pt x="20601" y="17956"/>
                    <a:pt x="20831" y="18867"/>
                    <a:pt x="20371" y="19647"/>
                  </a:cubicBezTo>
                  <a:cubicBezTo>
                    <a:pt x="19912" y="20428"/>
                    <a:pt x="18763" y="21079"/>
                    <a:pt x="15431" y="21274"/>
                  </a:cubicBezTo>
                  <a:cubicBezTo>
                    <a:pt x="12099" y="21469"/>
                    <a:pt x="6584" y="21209"/>
                    <a:pt x="1069" y="20949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399" name="Line"/>
            <p:cNvSpPr/>
            <p:nvPr/>
          </p:nvSpPr>
          <p:spPr>
            <a:xfrm>
              <a:off x="3556000" y="4777053"/>
              <a:ext cx="285750" cy="508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0" y="17100"/>
                    <a:pt x="0" y="12600"/>
                    <a:pt x="880" y="9000"/>
                  </a:cubicBezTo>
                  <a:cubicBezTo>
                    <a:pt x="1760" y="5400"/>
                    <a:pt x="3520" y="2700"/>
                    <a:pt x="7120" y="1350"/>
                  </a:cubicBezTo>
                  <a:cubicBezTo>
                    <a:pt x="10720" y="0"/>
                    <a:pt x="16160" y="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400" name="Line"/>
            <p:cNvSpPr/>
            <p:nvPr/>
          </p:nvSpPr>
          <p:spPr>
            <a:xfrm>
              <a:off x="5469165" y="4587974"/>
              <a:ext cx="296635" cy="48345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17" h="21265" fill="norm" stroke="1" extrusionOk="0">
                  <a:moveTo>
                    <a:pt x="21317" y="1613"/>
                  </a:moveTo>
                  <a:cubicBezTo>
                    <a:pt x="20861" y="1147"/>
                    <a:pt x="20404" y="682"/>
                    <a:pt x="19416" y="356"/>
                  </a:cubicBezTo>
                  <a:cubicBezTo>
                    <a:pt x="18427" y="30"/>
                    <a:pt x="16906" y="-156"/>
                    <a:pt x="14776" y="170"/>
                  </a:cubicBezTo>
                  <a:cubicBezTo>
                    <a:pt x="12647" y="496"/>
                    <a:pt x="9909" y="1334"/>
                    <a:pt x="7551" y="3149"/>
                  </a:cubicBezTo>
                  <a:cubicBezTo>
                    <a:pt x="5193" y="4965"/>
                    <a:pt x="3216" y="7758"/>
                    <a:pt x="1847" y="10551"/>
                  </a:cubicBezTo>
                  <a:cubicBezTo>
                    <a:pt x="478" y="13344"/>
                    <a:pt x="-283" y="16137"/>
                    <a:pt x="97" y="17999"/>
                  </a:cubicBezTo>
                  <a:cubicBezTo>
                    <a:pt x="478" y="19861"/>
                    <a:pt x="1999" y="20792"/>
                    <a:pt x="4965" y="21118"/>
                  </a:cubicBezTo>
                  <a:cubicBezTo>
                    <a:pt x="7931" y="21444"/>
                    <a:pt x="12342" y="21165"/>
                    <a:pt x="15309" y="20885"/>
                  </a:cubicBezTo>
                  <a:cubicBezTo>
                    <a:pt x="18275" y="20606"/>
                    <a:pt x="19796" y="20327"/>
                    <a:pt x="21317" y="20047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401" name="Line"/>
            <p:cNvSpPr/>
            <p:nvPr/>
          </p:nvSpPr>
          <p:spPr>
            <a:xfrm>
              <a:off x="5473699" y="4897703"/>
              <a:ext cx="222251" cy="508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2057" y="18000"/>
                    <a:pt x="4114" y="14400"/>
                    <a:pt x="7714" y="10800"/>
                  </a:cubicBezTo>
                  <a:cubicBezTo>
                    <a:pt x="11314" y="7200"/>
                    <a:pt x="16457" y="36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402" name="Line"/>
            <p:cNvSpPr/>
            <p:nvPr/>
          </p:nvSpPr>
          <p:spPr>
            <a:xfrm>
              <a:off x="5928005" y="4607530"/>
              <a:ext cx="326746" cy="48413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12" h="21387" fill="norm" stroke="1" extrusionOk="0">
                  <a:moveTo>
                    <a:pt x="21512" y="2439"/>
                  </a:moveTo>
                  <a:cubicBezTo>
                    <a:pt x="21373" y="1972"/>
                    <a:pt x="21233" y="1504"/>
                    <a:pt x="20885" y="1130"/>
                  </a:cubicBezTo>
                  <a:cubicBezTo>
                    <a:pt x="20537" y="756"/>
                    <a:pt x="19979" y="476"/>
                    <a:pt x="18377" y="242"/>
                  </a:cubicBezTo>
                  <a:cubicBezTo>
                    <a:pt x="16774" y="8"/>
                    <a:pt x="14126" y="-179"/>
                    <a:pt x="11478" y="289"/>
                  </a:cubicBezTo>
                  <a:cubicBezTo>
                    <a:pt x="8831" y="756"/>
                    <a:pt x="6183" y="1878"/>
                    <a:pt x="4441" y="3608"/>
                  </a:cubicBezTo>
                  <a:cubicBezTo>
                    <a:pt x="2699" y="5338"/>
                    <a:pt x="1863" y="7676"/>
                    <a:pt x="1236" y="10153"/>
                  </a:cubicBezTo>
                  <a:cubicBezTo>
                    <a:pt x="609" y="12631"/>
                    <a:pt x="191" y="15250"/>
                    <a:pt x="51" y="17073"/>
                  </a:cubicBezTo>
                  <a:cubicBezTo>
                    <a:pt x="-88" y="18896"/>
                    <a:pt x="51" y="19925"/>
                    <a:pt x="539" y="20533"/>
                  </a:cubicBezTo>
                  <a:cubicBezTo>
                    <a:pt x="1027" y="21140"/>
                    <a:pt x="1863" y="21327"/>
                    <a:pt x="4789" y="21374"/>
                  </a:cubicBezTo>
                  <a:cubicBezTo>
                    <a:pt x="7716" y="21421"/>
                    <a:pt x="12733" y="21327"/>
                    <a:pt x="17749" y="21234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403" name="Line"/>
            <p:cNvSpPr/>
            <p:nvPr/>
          </p:nvSpPr>
          <p:spPr>
            <a:xfrm>
              <a:off x="6242049" y="4745303"/>
              <a:ext cx="330201" cy="2857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1800" y="480"/>
                    <a:pt x="3600" y="960"/>
                    <a:pt x="6300" y="3120"/>
                  </a:cubicBezTo>
                  <a:cubicBezTo>
                    <a:pt x="9000" y="5280"/>
                    <a:pt x="12600" y="9120"/>
                    <a:pt x="15300" y="12480"/>
                  </a:cubicBezTo>
                  <a:cubicBezTo>
                    <a:pt x="18000" y="15840"/>
                    <a:pt x="19800" y="1872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404" name="Line"/>
            <p:cNvSpPr/>
            <p:nvPr/>
          </p:nvSpPr>
          <p:spPr>
            <a:xfrm>
              <a:off x="6419849" y="4674522"/>
              <a:ext cx="184151" cy="46448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48" fill="norm" stroke="1" extrusionOk="0">
                  <a:moveTo>
                    <a:pt x="21600" y="1510"/>
                  </a:moveTo>
                  <a:cubicBezTo>
                    <a:pt x="21103" y="1021"/>
                    <a:pt x="20607" y="532"/>
                    <a:pt x="19738" y="239"/>
                  </a:cubicBezTo>
                  <a:cubicBezTo>
                    <a:pt x="18869" y="-54"/>
                    <a:pt x="17628" y="-152"/>
                    <a:pt x="16262" y="386"/>
                  </a:cubicBezTo>
                  <a:cubicBezTo>
                    <a:pt x="14897" y="923"/>
                    <a:pt x="13407" y="2096"/>
                    <a:pt x="10676" y="4246"/>
                  </a:cubicBezTo>
                  <a:cubicBezTo>
                    <a:pt x="7945" y="6396"/>
                    <a:pt x="3972" y="9524"/>
                    <a:pt x="1986" y="12554"/>
                  </a:cubicBezTo>
                  <a:cubicBezTo>
                    <a:pt x="0" y="15584"/>
                    <a:pt x="0" y="18516"/>
                    <a:pt x="0" y="2144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405" name="Line"/>
            <p:cNvSpPr/>
            <p:nvPr/>
          </p:nvSpPr>
          <p:spPr>
            <a:xfrm>
              <a:off x="6655744" y="4954853"/>
              <a:ext cx="164206" cy="1651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11" h="21600" fill="norm" stroke="1" extrusionOk="0">
                  <a:moveTo>
                    <a:pt x="3159" y="0"/>
                  </a:moveTo>
                  <a:cubicBezTo>
                    <a:pt x="2886" y="2769"/>
                    <a:pt x="2612" y="5538"/>
                    <a:pt x="1929" y="8308"/>
                  </a:cubicBezTo>
                  <a:cubicBezTo>
                    <a:pt x="1245" y="11077"/>
                    <a:pt x="151" y="13846"/>
                    <a:pt x="15" y="14400"/>
                  </a:cubicBezTo>
                  <a:cubicBezTo>
                    <a:pt x="-122" y="14954"/>
                    <a:pt x="698" y="13292"/>
                    <a:pt x="2339" y="10662"/>
                  </a:cubicBezTo>
                  <a:cubicBezTo>
                    <a:pt x="3979" y="8031"/>
                    <a:pt x="6440" y="4431"/>
                    <a:pt x="9174" y="2769"/>
                  </a:cubicBezTo>
                  <a:cubicBezTo>
                    <a:pt x="11908" y="1108"/>
                    <a:pt x="14916" y="1385"/>
                    <a:pt x="17103" y="4154"/>
                  </a:cubicBezTo>
                  <a:cubicBezTo>
                    <a:pt x="19291" y="6923"/>
                    <a:pt x="20658" y="12185"/>
                    <a:pt x="21068" y="15508"/>
                  </a:cubicBezTo>
                  <a:cubicBezTo>
                    <a:pt x="21478" y="18831"/>
                    <a:pt x="20931" y="20215"/>
                    <a:pt x="20384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406" name="Line"/>
            <p:cNvSpPr/>
            <p:nvPr/>
          </p:nvSpPr>
          <p:spPr>
            <a:xfrm>
              <a:off x="6265005" y="4537870"/>
              <a:ext cx="243745" cy="4233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43" h="21600" fill="norm" stroke="1" extrusionOk="0">
                  <a:moveTo>
                    <a:pt x="215" y="21600"/>
                  </a:moveTo>
                  <a:cubicBezTo>
                    <a:pt x="29" y="15120"/>
                    <a:pt x="-157" y="8640"/>
                    <a:pt x="215" y="4860"/>
                  </a:cubicBezTo>
                  <a:cubicBezTo>
                    <a:pt x="588" y="1080"/>
                    <a:pt x="1519" y="0"/>
                    <a:pt x="5150" y="0"/>
                  </a:cubicBezTo>
                  <a:cubicBezTo>
                    <a:pt x="8781" y="0"/>
                    <a:pt x="15112" y="1080"/>
                    <a:pt x="21443" y="216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407" name="Line"/>
            <p:cNvSpPr/>
            <p:nvPr/>
          </p:nvSpPr>
          <p:spPr>
            <a:xfrm>
              <a:off x="6705599" y="4485804"/>
              <a:ext cx="400073" cy="5452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87" h="21566" fill="norm" stroke="1" extrusionOk="0">
                  <a:moveTo>
                    <a:pt x="0" y="2729"/>
                  </a:moveTo>
                  <a:cubicBezTo>
                    <a:pt x="3183" y="1975"/>
                    <a:pt x="6366" y="1222"/>
                    <a:pt x="8867" y="761"/>
                  </a:cubicBezTo>
                  <a:cubicBezTo>
                    <a:pt x="11368" y="301"/>
                    <a:pt x="13187" y="133"/>
                    <a:pt x="14552" y="50"/>
                  </a:cubicBezTo>
                  <a:cubicBezTo>
                    <a:pt x="15916" y="-34"/>
                    <a:pt x="16825" y="-34"/>
                    <a:pt x="17394" y="217"/>
                  </a:cubicBezTo>
                  <a:cubicBezTo>
                    <a:pt x="17962" y="468"/>
                    <a:pt x="18189" y="971"/>
                    <a:pt x="18474" y="2436"/>
                  </a:cubicBezTo>
                  <a:cubicBezTo>
                    <a:pt x="18758" y="3901"/>
                    <a:pt x="19099" y="6329"/>
                    <a:pt x="19326" y="8882"/>
                  </a:cubicBezTo>
                  <a:cubicBezTo>
                    <a:pt x="19554" y="11436"/>
                    <a:pt x="19667" y="14115"/>
                    <a:pt x="19952" y="15915"/>
                  </a:cubicBezTo>
                  <a:cubicBezTo>
                    <a:pt x="20236" y="17715"/>
                    <a:pt x="20691" y="18636"/>
                    <a:pt x="21032" y="19306"/>
                  </a:cubicBezTo>
                  <a:cubicBezTo>
                    <a:pt x="21373" y="19975"/>
                    <a:pt x="21600" y="20394"/>
                    <a:pt x="21429" y="20687"/>
                  </a:cubicBezTo>
                  <a:cubicBezTo>
                    <a:pt x="21259" y="20980"/>
                    <a:pt x="20691" y="21147"/>
                    <a:pt x="18985" y="21273"/>
                  </a:cubicBezTo>
                  <a:cubicBezTo>
                    <a:pt x="17280" y="21399"/>
                    <a:pt x="14438" y="21482"/>
                    <a:pt x="11596" y="2156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408" name="Line"/>
            <p:cNvSpPr/>
            <p:nvPr/>
          </p:nvSpPr>
          <p:spPr>
            <a:xfrm>
              <a:off x="7605617" y="4784346"/>
              <a:ext cx="300133" cy="3715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69" h="21066" fill="norm" stroke="1" extrusionOk="0">
                  <a:moveTo>
                    <a:pt x="569" y="21066"/>
                  </a:moveTo>
                  <a:cubicBezTo>
                    <a:pt x="119" y="16266"/>
                    <a:pt x="-331" y="11466"/>
                    <a:pt x="344" y="7266"/>
                  </a:cubicBezTo>
                  <a:cubicBezTo>
                    <a:pt x="1019" y="3066"/>
                    <a:pt x="2819" y="-534"/>
                    <a:pt x="6494" y="66"/>
                  </a:cubicBezTo>
                  <a:cubicBezTo>
                    <a:pt x="10169" y="666"/>
                    <a:pt x="15719" y="5466"/>
                    <a:pt x="21269" y="1026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409" name="Line"/>
            <p:cNvSpPr/>
            <p:nvPr/>
          </p:nvSpPr>
          <p:spPr>
            <a:xfrm>
              <a:off x="7746999" y="4910403"/>
              <a:ext cx="101601" cy="317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410" name="Line"/>
            <p:cNvSpPr/>
            <p:nvPr/>
          </p:nvSpPr>
          <p:spPr>
            <a:xfrm>
              <a:off x="8210549" y="4538640"/>
              <a:ext cx="381001" cy="49876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567" fill="norm" stroke="1" extrusionOk="0">
                  <a:moveTo>
                    <a:pt x="21600" y="2072"/>
                  </a:moveTo>
                  <a:cubicBezTo>
                    <a:pt x="21480" y="1523"/>
                    <a:pt x="21360" y="974"/>
                    <a:pt x="21000" y="608"/>
                  </a:cubicBezTo>
                  <a:cubicBezTo>
                    <a:pt x="20640" y="242"/>
                    <a:pt x="20040" y="59"/>
                    <a:pt x="18000" y="13"/>
                  </a:cubicBezTo>
                  <a:cubicBezTo>
                    <a:pt x="15960" y="-33"/>
                    <a:pt x="12480" y="59"/>
                    <a:pt x="9660" y="104"/>
                  </a:cubicBezTo>
                  <a:cubicBezTo>
                    <a:pt x="6840" y="150"/>
                    <a:pt x="4680" y="150"/>
                    <a:pt x="3240" y="150"/>
                  </a:cubicBezTo>
                  <a:cubicBezTo>
                    <a:pt x="1800" y="150"/>
                    <a:pt x="1080" y="150"/>
                    <a:pt x="1020" y="425"/>
                  </a:cubicBezTo>
                  <a:cubicBezTo>
                    <a:pt x="960" y="699"/>
                    <a:pt x="1560" y="1248"/>
                    <a:pt x="2220" y="2804"/>
                  </a:cubicBezTo>
                  <a:cubicBezTo>
                    <a:pt x="2880" y="4360"/>
                    <a:pt x="3600" y="6923"/>
                    <a:pt x="3960" y="8479"/>
                  </a:cubicBezTo>
                  <a:cubicBezTo>
                    <a:pt x="4320" y="10035"/>
                    <a:pt x="4320" y="10584"/>
                    <a:pt x="4020" y="11179"/>
                  </a:cubicBezTo>
                  <a:cubicBezTo>
                    <a:pt x="3720" y="11774"/>
                    <a:pt x="3120" y="12414"/>
                    <a:pt x="3180" y="12643"/>
                  </a:cubicBezTo>
                  <a:cubicBezTo>
                    <a:pt x="3240" y="12872"/>
                    <a:pt x="3960" y="12689"/>
                    <a:pt x="5820" y="12826"/>
                  </a:cubicBezTo>
                  <a:cubicBezTo>
                    <a:pt x="7680" y="12964"/>
                    <a:pt x="10680" y="13421"/>
                    <a:pt x="12780" y="14199"/>
                  </a:cubicBezTo>
                  <a:cubicBezTo>
                    <a:pt x="14880" y="14977"/>
                    <a:pt x="16080" y="16075"/>
                    <a:pt x="16680" y="16899"/>
                  </a:cubicBezTo>
                  <a:cubicBezTo>
                    <a:pt x="17280" y="17723"/>
                    <a:pt x="17280" y="18272"/>
                    <a:pt x="16560" y="18959"/>
                  </a:cubicBezTo>
                  <a:cubicBezTo>
                    <a:pt x="15840" y="19645"/>
                    <a:pt x="14400" y="20469"/>
                    <a:pt x="11520" y="20926"/>
                  </a:cubicBezTo>
                  <a:cubicBezTo>
                    <a:pt x="8640" y="21384"/>
                    <a:pt x="4320" y="21475"/>
                    <a:pt x="0" y="21567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411" name="Line"/>
            <p:cNvSpPr/>
            <p:nvPr/>
          </p:nvSpPr>
          <p:spPr>
            <a:xfrm>
              <a:off x="9347199" y="4693525"/>
              <a:ext cx="539751" cy="37562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14" fill="norm" stroke="1" extrusionOk="0">
                  <a:moveTo>
                    <a:pt x="0" y="2589"/>
                  </a:moveTo>
                  <a:cubicBezTo>
                    <a:pt x="85" y="1745"/>
                    <a:pt x="169" y="900"/>
                    <a:pt x="424" y="417"/>
                  </a:cubicBezTo>
                  <a:cubicBezTo>
                    <a:pt x="678" y="-65"/>
                    <a:pt x="1101" y="-186"/>
                    <a:pt x="2414" y="357"/>
                  </a:cubicBezTo>
                  <a:cubicBezTo>
                    <a:pt x="3727" y="900"/>
                    <a:pt x="5929" y="2107"/>
                    <a:pt x="8174" y="3736"/>
                  </a:cubicBezTo>
                  <a:cubicBezTo>
                    <a:pt x="10419" y="5365"/>
                    <a:pt x="12706" y="7416"/>
                    <a:pt x="14739" y="9890"/>
                  </a:cubicBezTo>
                  <a:cubicBezTo>
                    <a:pt x="16772" y="12364"/>
                    <a:pt x="18551" y="15260"/>
                    <a:pt x="19652" y="17251"/>
                  </a:cubicBezTo>
                  <a:cubicBezTo>
                    <a:pt x="20753" y="19242"/>
                    <a:pt x="21176" y="20328"/>
                    <a:pt x="21600" y="21414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412" name="Line"/>
            <p:cNvSpPr/>
            <p:nvPr/>
          </p:nvSpPr>
          <p:spPr>
            <a:xfrm>
              <a:off x="9404349" y="4688153"/>
              <a:ext cx="438151" cy="393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8887" y="1626"/>
                    <a:pt x="16174" y="3252"/>
                    <a:pt x="13513" y="5574"/>
                  </a:cubicBezTo>
                  <a:cubicBezTo>
                    <a:pt x="10852" y="7897"/>
                    <a:pt x="8243" y="10916"/>
                    <a:pt x="6000" y="13703"/>
                  </a:cubicBezTo>
                  <a:cubicBezTo>
                    <a:pt x="3757" y="16490"/>
                    <a:pt x="1878" y="19045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pic>
          <p:nvPicPr>
            <p:cNvPr id="4413" name="Line Shape" descr="Line Shape"/>
            <p:cNvPicPr>
              <a:picLocks noChangeAspect="0"/>
            </p:cNvPicPr>
            <p:nvPr/>
          </p:nvPicPr>
          <p:blipFill>
            <a:blip r:embed="rId2">
              <a:extLst/>
            </a:blip>
            <a:stretch>
              <a:fillRect/>
            </a:stretch>
          </p:blipFill>
          <p:spPr>
            <a:xfrm>
              <a:off x="-12700" y="924720"/>
              <a:ext cx="3655357" cy="1684868"/>
            </a:xfrm>
            <a:prstGeom prst="rect">
              <a:avLst/>
            </a:prstGeom>
            <a:effectLst/>
          </p:spPr>
        </p:pic>
        <p:pic>
          <p:nvPicPr>
            <p:cNvPr id="4415" name="Line Shape" descr="Line Shape"/>
            <p:cNvPicPr>
              <a:picLocks noChangeAspect="0"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4595770" y="554809"/>
              <a:ext cx="4365403" cy="1750378"/>
            </a:xfrm>
            <a:prstGeom prst="rect">
              <a:avLst/>
            </a:prstGeom>
            <a:effectLst/>
          </p:spPr>
        </p:pic>
        <p:pic>
          <p:nvPicPr>
            <p:cNvPr id="4417" name="Line Shape" descr="Line Shape"/>
            <p:cNvPicPr>
              <a:picLocks noChangeAspect="0"/>
            </p:cNvPicPr>
            <p:nvPr/>
          </p:nvPicPr>
          <p:blipFill>
            <a:blip r:embed="rId4">
              <a:extLst/>
            </a:blip>
            <a:stretch>
              <a:fillRect/>
            </a:stretch>
          </p:blipFill>
          <p:spPr>
            <a:xfrm>
              <a:off x="9283699" y="1144853"/>
              <a:ext cx="1670051" cy="518196"/>
            </a:xfrm>
            <a:prstGeom prst="rect">
              <a:avLst/>
            </a:prstGeom>
            <a:effectLst/>
          </p:spPr>
        </p:pic>
      </p:grpSp>
    </p:spTree>
  </p:cSld>
  <p:clrMapOvr>
    <a:masterClrMapping/>
  </p:clrMapOvr>
  <p:transition xmlns:p14="http://schemas.microsoft.com/office/powerpoint/2010/main" spd="med" advClick="1"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675" name="Drawing"/>
          <p:cNvGrpSpPr/>
          <p:nvPr/>
        </p:nvGrpSpPr>
        <p:grpSpPr>
          <a:xfrm>
            <a:off x="908546" y="1962584"/>
            <a:ext cx="11594604" cy="7613217"/>
            <a:chOff x="0" y="0"/>
            <a:chExt cx="11594602" cy="7613215"/>
          </a:xfrm>
        </p:grpSpPr>
        <p:sp>
          <p:nvSpPr>
            <p:cNvPr id="4421" name="Line"/>
            <p:cNvSpPr/>
            <p:nvPr/>
          </p:nvSpPr>
          <p:spPr>
            <a:xfrm>
              <a:off x="652338" y="354680"/>
              <a:ext cx="116321" cy="79749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25" h="21530" fill="norm" stroke="1" extrusionOk="0">
                  <a:moveTo>
                    <a:pt x="2492" y="6699"/>
                  </a:moveTo>
                  <a:cubicBezTo>
                    <a:pt x="5144" y="8527"/>
                    <a:pt x="7797" y="10356"/>
                    <a:pt x="9692" y="12213"/>
                  </a:cubicBezTo>
                  <a:cubicBezTo>
                    <a:pt x="11586" y="14070"/>
                    <a:pt x="12723" y="15956"/>
                    <a:pt x="13481" y="17413"/>
                  </a:cubicBezTo>
                  <a:cubicBezTo>
                    <a:pt x="14239" y="18870"/>
                    <a:pt x="14618" y="19899"/>
                    <a:pt x="14807" y="20556"/>
                  </a:cubicBezTo>
                  <a:cubicBezTo>
                    <a:pt x="14997" y="21213"/>
                    <a:pt x="14997" y="21499"/>
                    <a:pt x="14428" y="21527"/>
                  </a:cubicBezTo>
                  <a:cubicBezTo>
                    <a:pt x="13860" y="21556"/>
                    <a:pt x="12723" y="21327"/>
                    <a:pt x="10450" y="20385"/>
                  </a:cubicBezTo>
                  <a:cubicBezTo>
                    <a:pt x="8176" y="19442"/>
                    <a:pt x="4765" y="17785"/>
                    <a:pt x="2681" y="15842"/>
                  </a:cubicBezTo>
                  <a:cubicBezTo>
                    <a:pt x="597" y="13899"/>
                    <a:pt x="-161" y="11670"/>
                    <a:pt x="28" y="9556"/>
                  </a:cubicBezTo>
                  <a:cubicBezTo>
                    <a:pt x="218" y="7442"/>
                    <a:pt x="1355" y="5442"/>
                    <a:pt x="3250" y="3899"/>
                  </a:cubicBezTo>
                  <a:cubicBezTo>
                    <a:pt x="5144" y="2356"/>
                    <a:pt x="7797" y="1270"/>
                    <a:pt x="10260" y="670"/>
                  </a:cubicBezTo>
                  <a:cubicBezTo>
                    <a:pt x="12723" y="70"/>
                    <a:pt x="14997" y="-44"/>
                    <a:pt x="16702" y="13"/>
                  </a:cubicBezTo>
                  <a:cubicBezTo>
                    <a:pt x="18407" y="70"/>
                    <a:pt x="19544" y="299"/>
                    <a:pt x="20302" y="899"/>
                  </a:cubicBezTo>
                  <a:cubicBezTo>
                    <a:pt x="21060" y="1499"/>
                    <a:pt x="21439" y="2470"/>
                    <a:pt x="18218" y="3556"/>
                  </a:cubicBezTo>
                  <a:cubicBezTo>
                    <a:pt x="14997" y="4642"/>
                    <a:pt x="8176" y="5842"/>
                    <a:pt x="1355" y="704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422" name="Line"/>
            <p:cNvSpPr/>
            <p:nvPr/>
          </p:nvSpPr>
          <p:spPr>
            <a:xfrm>
              <a:off x="790990" y="742515"/>
              <a:ext cx="218164" cy="26611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07" h="21383" fill="norm" stroke="1" extrusionOk="0">
                  <a:moveTo>
                    <a:pt x="222" y="4592"/>
                  </a:moveTo>
                  <a:cubicBezTo>
                    <a:pt x="15" y="3742"/>
                    <a:pt x="-193" y="2891"/>
                    <a:pt x="326" y="2381"/>
                  </a:cubicBezTo>
                  <a:cubicBezTo>
                    <a:pt x="845" y="1871"/>
                    <a:pt x="2092" y="1701"/>
                    <a:pt x="4272" y="2211"/>
                  </a:cubicBezTo>
                  <a:cubicBezTo>
                    <a:pt x="6453" y="2721"/>
                    <a:pt x="9569" y="3912"/>
                    <a:pt x="11542" y="5953"/>
                  </a:cubicBezTo>
                  <a:cubicBezTo>
                    <a:pt x="13515" y="7994"/>
                    <a:pt x="14345" y="10885"/>
                    <a:pt x="14449" y="13521"/>
                  </a:cubicBezTo>
                  <a:cubicBezTo>
                    <a:pt x="14553" y="16157"/>
                    <a:pt x="13930" y="18539"/>
                    <a:pt x="12995" y="19899"/>
                  </a:cubicBezTo>
                  <a:cubicBezTo>
                    <a:pt x="12061" y="21260"/>
                    <a:pt x="10815" y="21600"/>
                    <a:pt x="9880" y="21260"/>
                  </a:cubicBezTo>
                  <a:cubicBezTo>
                    <a:pt x="8945" y="20920"/>
                    <a:pt x="8322" y="19899"/>
                    <a:pt x="8115" y="17093"/>
                  </a:cubicBezTo>
                  <a:cubicBezTo>
                    <a:pt x="7907" y="14287"/>
                    <a:pt x="8115" y="9694"/>
                    <a:pt x="9672" y="6548"/>
                  </a:cubicBezTo>
                  <a:cubicBezTo>
                    <a:pt x="11230" y="3402"/>
                    <a:pt x="14138" y="1701"/>
                    <a:pt x="16319" y="850"/>
                  </a:cubicBezTo>
                  <a:cubicBezTo>
                    <a:pt x="18499" y="0"/>
                    <a:pt x="19953" y="0"/>
                    <a:pt x="21407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423" name="Line"/>
            <p:cNvSpPr/>
            <p:nvPr/>
          </p:nvSpPr>
          <p:spPr>
            <a:xfrm>
              <a:off x="1035923" y="728476"/>
              <a:ext cx="166777" cy="22474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11" h="21041" fill="norm" stroke="1" extrusionOk="0">
                  <a:moveTo>
                    <a:pt x="18227" y="125"/>
                  </a:moveTo>
                  <a:cubicBezTo>
                    <a:pt x="15027" y="-73"/>
                    <a:pt x="11827" y="-271"/>
                    <a:pt x="8760" y="1512"/>
                  </a:cubicBezTo>
                  <a:cubicBezTo>
                    <a:pt x="5694" y="3296"/>
                    <a:pt x="2760" y="7061"/>
                    <a:pt x="1294" y="9935"/>
                  </a:cubicBezTo>
                  <a:cubicBezTo>
                    <a:pt x="-173" y="12808"/>
                    <a:pt x="-173" y="14790"/>
                    <a:pt x="227" y="16474"/>
                  </a:cubicBezTo>
                  <a:cubicBezTo>
                    <a:pt x="627" y="18158"/>
                    <a:pt x="1427" y="19546"/>
                    <a:pt x="3294" y="20338"/>
                  </a:cubicBezTo>
                  <a:cubicBezTo>
                    <a:pt x="5160" y="21131"/>
                    <a:pt x="8094" y="21329"/>
                    <a:pt x="11294" y="20536"/>
                  </a:cubicBezTo>
                  <a:cubicBezTo>
                    <a:pt x="14494" y="19744"/>
                    <a:pt x="17960" y="17960"/>
                    <a:pt x="19694" y="15979"/>
                  </a:cubicBezTo>
                  <a:cubicBezTo>
                    <a:pt x="21427" y="13997"/>
                    <a:pt x="21427" y="11817"/>
                    <a:pt x="19827" y="10232"/>
                  </a:cubicBezTo>
                  <a:cubicBezTo>
                    <a:pt x="18227" y="8646"/>
                    <a:pt x="15027" y="7656"/>
                    <a:pt x="11827" y="666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424" name="Line"/>
            <p:cNvSpPr/>
            <p:nvPr/>
          </p:nvSpPr>
          <p:spPr>
            <a:xfrm>
              <a:off x="1235636" y="678464"/>
              <a:ext cx="108907" cy="61015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69" h="21545" fill="norm" stroke="1" extrusionOk="0">
                  <a:moveTo>
                    <a:pt x="4075" y="2935"/>
                  </a:moveTo>
                  <a:cubicBezTo>
                    <a:pt x="4891" y="5177"/>
                    <a:pt x="5706" y="7419"/>
                    <a:pt x="6928" y="9923"/>
                  </a:cubicBezTo>
                  <a:cubicBezTo>
                    <a:pt x="8151" y="12427"/>
                    <a:pt x="9781" y="15192"/>
                    <a:pt x="10800" y="17023"/>
                  </a:cubicBezTo>
                  <a:cubicBezTo>
                    <a:pt x="11819" y="18854"/>
                    <a:pt x="12226" y="19751"/>
                    <a:pt x="12430" y="20424"/>
                  </a:cubicBezTo>
                  <a:cubicBezTo>
                    <a:pt x="12634" y="21097"/>
                    <a:pt x="12634" y="21545"/>
                    <a:pt x="12226" y="21545"/>
                  </a:cubicBezTo>
                  <a:cubicBezTo>
                    <a:pt x="11819" y="21545"/>
                    <a:pt x="11004" y="21097"/>
                    <a:pt x="9170" y="19340"/>
                  </a:cubicBezTo>
                  <a:cubicBezTo>
                    <a:pt x="7336" y="17584"/>
                    <a:pt x="4483" y="14519"/>
                    <a:pt x="2649" y="11791"/>
                  </a:cubicBezTo>
                  <a:cubicBezTo>
                    <a:pt x="815" y="9063"/>
                    <a:pt x="0" y="6672"/>
                    <a:pt x="0" y="4953"/>
                  </a:cubicBezTo>
                  <a:cubicBezTo>
                    <a:pt x="0" y="3234"/>
                    <a:pt x="815" y="2187"/>
                    <a:pt x="1834" y="1515"/>
                  </a:cubicBezTo>
                  <a:cubicBezTo>
                    <a:pt x="2853" y="842"/>
                    <a:pt x="4075" y="543"/>
                    <a:pt x="5706" y="319"/>
                  </a:cubicBezTo>
                  <a:cubicBezTo>
                    <a:pt x="7336" y="94"/>
                    <a:pt x="9374" y="-55"/>
                    <a:pt x="11411" y="20"/>
                  </a:cubicBezTo>
                  <a:cubicBezTo>
                    <a:pt x="13449" y="94"/>
                    <a:pt x="15487" y="393"/>
                    <a:pt x="17525" y="1328"/>
                  </a:cubicBezTo>
                  <a:cubicBezTo>
                    <a:pt x="19562" y="2262"/>
                    <a:pt x="21600" y="3832"/>
                    <a:pt x="20785" y="5177"/>
                  </a:cubicBezTo>
                  <a:cubicBezTo>
                    <a:pt x="19970" y="6522"/>
                    <a:pt x="16302" y="7643"/>
                    <a:pt x="13042" y="8241"/>
                  </a:cubicBezTo>
                  <a:cubicBezTo>
                    <a:pt x="9781" y="8839"/>
                    <a:pt x="6928" y="8914"/>
                    <a:pt x="4075" y="8989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425" name="Line"/>
            <p:cNvSpPr/>
            <p:nvPr/>
          </p:nvSpPr>
          <p:spPr>
            <a:xfrm>
              <a:off x="1358163" y="662189"/>
              <a:ext cx="165341" cy="19125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91" h="20763" fill="norm" stroke="1" extrusionOk="0">
                  <a:moveTo>
                    <a:pt x="1651" y="10099"/>
                  </a:moveTo>
                  <a:cubicBezTo>
                    <a:pt x="4351" y="9870"/>
                    <a:pt x="7051" y="9640"/>
                    <a:pt x="9211" y="8491"/>
                  </a:cubicBezTo>
                  <a:cubicBezTo>
                    <a:pt x="11371" y="7342"/>
                    <a:pt x="12991" y="5274"/>
                    <a:pt x="13666" y="3665"/>
                  </a:cubicBezTo>
                  <a:cubicBezTo>
                    <a:pt x="14341" y="2057"/>
                    <a:pt x="14071" y="908"/>
                    <a:pt x="13126" y="333"/>
                  </a:cubicBezTo>
                  <a:cubicBezTo>
                    <a:pt x="12181" y="-241"/>
                    <a:pt x="10561" y="-241"/>
                    <a:pt x="8131" y="1712"/>
                  </a:cubicBezTo>
                  <a:cubicBezTo>
                    <a:pt x="5701" y="3665"/>
                    <a:pt x="2461" y="7572"/>
                    <a:pt x="976" y="10789"/>
                  </a:cubicBezTo>
                  <a:cubicBezTo>
                    <a:pt x="-509" y="14006"/>
                    <a:pt x="-239" y="16533"/>
                    <a:pt x="1381" y="18372"/>
                  </a:cubicBezTo>
                  <a:cubicBezTo>
                    <a:pt x="3001" y="20210"/>
                    <a:pt x="5971" y="21359"/>
                    <a:pt x="9481" y="20440"/>
                  </a:cubicBezTo>
                  <a:cubicBezTo>
                    <a:pt x="12991" y="19521"/>
                    <a:pt x="17041" y="16533"/>
                    <a:pt x="21091" y="1354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426" name="Line"/>
            <p:cNvSpPr/>
            <p:nvPr/>
          </p:nvSpPr>
          <p:spPr>
            <a:xfrm>
              <a:off x="1517153" y="539315"/>
              <a:ext cx="114301" cy="32455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368" fill="norm" stroke="1" extrusionOk="0">
                  <a:moveTo>
                    <a:pt x="0" y="9615"/>
                  </a:moveTo>
                  <a:cubicBezTo>
                    <a:pt x="0" y="8501"/>
                    <a:pt x="0" y="7386"/>
                    <a:pt x="1200" y="7595"/>
                  </a:cubicBezTo>
                  <a:cubicBezTo>
                    <a:pt x="2400" y="7804"/>
                    <a:pt x="4800" y="9337"/>
                    <a:pt x="8000" y="11357"/>
                  </a:cubicBezTo>
                  <a:cubicBezTo>
                    <a:pt x="11200" y="13378"/>
                    <a:pt x="15200" y="15886"/>
                    <a:pt x="17200" y="17698"/>
                  </a:cubicBezTo>
                  <a:cubicBezTo>
                    <a:pt x="19200" y="19510"/>
                    <a:pt x="19200" y="20625"/>
                    <a:pt x="18200" y="21112"/>
                  </a:cubicBezTo>
                  <a:cubicBezTo>
                    <a:pt x="17200" y="21600"/>
                    <a:pt x="15200" y="21461"/>
                    <a:pt x="13200" y="20067"/>
                  </a:cubicBezTo>
                  <a:cubicBezTo>
                    <a:pt x="11200" y="18674"/>
                    <a:pt x="9200" y="16026"/>
                    <a:pt x="10600" y="12472"/>
                  </a:cubicBezTo>
                  <a:cubicBezTo>
                    <a:pt x="12000" y="8919"/>
                    <a:pt x="16800" y="4459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427" name="Line"/>
            <p:cNvSpPr/>
            <p:nvPr/>
          </p:nvSpPr>
          <p:spPr>
            <a:xfrm>
              <a:off x="1725480" y="298015"/>
              <a:ext cx="102824" cy="51058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14" h="21442" fill="norm" stroke="1" extrusionOk="0">
                  <a:moveTo>
                    <a:pt x="12157" y="0"/>
                  </a:moveTo>
                  <a:cubicBezTo>
                    <a:pt x="9953" y="89"/>
                    <a:pt x="7749" y="178"/>
                    <a:pt x="6206" y="844"/>
                  </a:cubicBezTo>
                  <a:cubicBezTo>
                    <a:pt x="4663" y="1511"/>
                    <a:pt x="3781" y="2756"/>
                    <a:pt x="2679" y="4711"/>
                  </a:cubicBezTo>
                  <a:cubicBezTo>
                    <a:pt x="1577" y="6667"/>
                    <a:pt x="255" y="9333"/>
                    <a:pt x="34" y="11956"/>
                  </a:cubicBezTo>
                  <a:cubicBezTo>
                    <a:pt x="-186" y="14578"/>
                    <a:pt x="696" y="17156"/>
                    <a:pt x="1577" y="18667"/>
                  </a:cubicBezTo>
                  <a:cubicBezTo>
                    <a:pt x="2459" y="20178"/>
                    <a:pt x="3341" y="20622"/>
                    <a:pt x="5985" y="20978"/>
                  </a:cubicBezTo>
                  <a:cubicBezTo>
                    <a:pt x="8630" y="21333"/>
                    <a:pt x="13038" y="21600"/>
                    <a:pt x="15904" y="21333"/>
                  </a:cubicBezTo>
                  <a:cubicBezTo>
                    <a:pt x="18769" y="21067"/>
                    <a:pt x="20092" y="20267"/>
                    <a:pt x="21414" y="19467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428" name="Line"/>
            <p:cNvSpPr/>
            <p:nvPr/>
          </p:nvSpPr>
          <p:spPr>
            <a:xfrm>
              <a:off x="1649472" y="488515"/>
              <a:ext cx="248682" cy="25764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25" h="21375" fill="norm" stroke="1" extrusionOk="0">
                  <a:moveTo>
                    <a:pt x="3355" y="14751"/>
                  </a:moveTo>
                  <a:cubicBezTo>
                    <a:pt x="1903" y="14576"/>
                    <a:pt x="451" y="14400"/>
                    <a:pt x="88" y="14049"/>
                  </a:cubicBezTo>
                  <a:cubicBezTo>
                    <a:pt x="-275" y="13698"/>
                    <a:pt x="451" y="13171"/>
                    <a:pt x="2811" y="12380"/>
                  </a:cubicBezTo>
                  <a:cubicBezTo>
                    <a:pt x="5170" y="11590"/>
                    <a:pt x="9164" y="10537"/>
                    <a:pt x="11614" y="10010"/>
                  </a:cubicBezTo>
                  <a:cubicBezTo>
                    <a:pt x="14064" y="9483"/>
                    <a:pt x="14972" y="9483"/>
                    <a:pt x="15880" y="9395"/>
                  </a:cubicBezTo>
                  <a:cubicBezTo>
                    <a:pt x="16787" y="9307"/>
                    <a:pt x="17695" y="9132"/>
                    <a:pt x="18330" y="10537"/>
                  </a:cubicBezTo>
                  <a:cubicBezTo>
                    <a:pt x="18965" y="11941"/>
                    <a:pt x="19328" y="14927"/>
                    <a:pt x="19419" y="17210"/>
                  </a:cubicBezTo>
                  <a:cubicBezTo>
                    <a:pt x="19510" y="19493"/>
                    <a:pt x="19328" y="21073"/>
                    <a:pt x="19238" y="21337"/>
                  </a:cubicBezTo>
                  <a:cubicBezTo>
                    <a:pt x="19147" y="21600"/>
                    <a:pt x="19147" y="20546"/>
                    <a:pt x="19238" y="17473"/>
                  </a:cubicBezTo>
                  <a:cubicBezTo>
                    <a:pt x="19328" y="14400"/>
                    <a:pt x="19510" y="9307"/>
                    <a:pt x="19873" y="6059"/>
                  </a:cubicBezTo>
                  <a:cubicBezTo>
                    <a:pt x="20236" y="2810"/>
                    <a:pt x="20780" y="1405"/>
                    <a:pt x="21325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429" name="Line"/>
            <p:cNvSpPr/>
            <p:nvPr/>
          </p:nvSpPr>
          <p:spPr>
            <a:xfrm>
              <a:off x="1926639" y="501215"/>
              <a:ext cx="242098" cy="3111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98" h="21600" fill="norm" stroke="1" extrusionOk="0">
                  <a:moveTo>
                    <a:pt x="2522" y="5731"/>
                  </a:moveTo>
                  <a:cubicBezTo>
                    <a:pt x="3267" y="6171"/>
                    <a:pt x="4012" y="6612"/>
                    <a:pt x="4756" y="6612"/>
                  </a:cubicBezTo>
                  <a:cubicBezTo>
                    <a:pt x="5501" y="6612"/>
                    <a:pt x="6246" y="6171"/>
                    <a:pt x="6991" y="5731"/>
                  </a:cubicBezTo>
                  <a:cubicBezTo>
                    <a:pt x="7736" y="5290"/>
                    <a:pt x="8481" y="4849"/>
                    <a:pt x="9132" y="4335"/>
                  </a:cubicBezTo>
                  <a:cubicBezTo>
                    <a:pt x="9784" y="3820"/>
                    <a:pt x="10343" y="3233"/>
                    <a:pt x="10156" y="2939"/>
                  </a:cubicBezTo>
                  <a:cubicBezTo>
                    <a:pt x="9970" y="2645"/>
                    <a:pt x="9039" y="2645"/>
                    <a:pt x="7456" y="3380"/>
                  </a:cubicBezTo>
                  <a:cubicBezTo>
                    <a:pt x="5874" y="4114"/>
                    <a:pt x="3639" y="5584"/>
                    <a:pt x="2149" y="7347"/>
                  </a:cubicBezTo>
                  <a:cubicBezTo>
                    <a:pt x="660" y="9110"/>
                    <a:pt x="-85" y="11167"/>
                    <a:pt x="8" y="12857"/>
                  </a:cubicBezTo>
                  <a:cubicBezTo>
                    <a:pt x="101" y="14547"/>
                    <a:pt x="1032" y="15869"/>
                    <a:pt x="4012" y="15649"/>
                  </a:cubicBezTo>
                  <a:cubicBezTo>
                    <a:pt x="6991" y="15429"/>
                    <a:pt x="12018" y="13665"/>
                    <a:pt x="15277" y="11388"/>
                  </a:cubicBezTo>
                  <a:cubicBezTo>
                    <a:pt x="18536" y="9110"/>
                    <a:pt x="20025" y="6318"/>
                    <a:pt x="20770" y="4482"/>
                  </a:cubicBezTo>
                  <a:cubicBezTo>
                    <a:pt x="21515" y="2645"/>
                    <a:pt x="21515" y="1763"/>
                    <a:pt x="20491" y="1102"/>
                  </a:cubicBezTo>
                  <a:cubicBezTo>
                    <a:pt x="19467" y="441"/>
                    <a:pt x="17418" y="0"/>
                    <a:pt x="15929" y="0"/>
                  </a:cubicBezTo>
                  <a:cubicBezTo>
                    <a:pt x="14439" y="0"/>
                    <a:pt x="13508" y="441"/>
                    <a:pt x="13043" y="1102"/>
                  </a:cubicBezTo>
                  <a:cubicBezTo>
                    <a:pt x="12577" y="1763"/>
                    <a:pt x="12577" y="2645"/>
                    <a:pt x="13415" y="4114"/>
                  </a:cubicBezTo>
                  <a:cubicBezTo>
                    <a:pt x="14253" y="5584"/>
                    <a:pt x="15929" y="7641"/>
                    <a:pt x="17232" y="9551"/>
                  </a:cubicBezTo>
                  <a:cubicBezTo>
                    <a:pt x="18536" y="11461"/>
                    <a:pt x="19467" y="13224"/>
                    <a:pt x="19094" y="15208"/>
                  </a:cubicBezTo>
                  <a:cubicBezTo>
                    <a:pt x="18722" y="17192"/>
                    <a:pt x="17046" y="19396"/>
                    <a:pt x="1537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430" name="Line"/>
            <p:cNvSpPr/>
            <p:nvPr/>
          </p:nvSpPr>
          <p:spPr>
            <a:xfrm>
              <a:off x="634503" y="901265"/>
              <a:ext cx="1428751" cy="3683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864" y="20359"/>
                    <a:pt x="1728" y="19117"/>
                    <a:pt x="2752" y="17876"/>
                  </a:cubicBezTo>
                  <a:cubicBezTo>
                    <a:pt x="3776" y="16634"/>
                    <a:pt x="4960" y="15393"/>
                    <a:pt x="6080" y="14152"/>
                  </a:cubicBezTo>
                  <a:cubicBezTo>
                    <a:pt x="7200" y="12910"/>
                    <a:pt x="8256" y="11669"/>
                    <a:pt x="9360" y="10428"/>
                  </a:cubicBezTo>
                  <a:cubicBezTo>
                    <a:pt x="10464" y="9186"/>
                    <a:pt x="11616" y="7945"/>
                    <a:pt x="12800" y="6828"/>
                  </a:cubicBezTo>
                  <a:cubicBezTo>
                    <a:pt x="13984" y="5710"/>
                    <a:pt x="15200" y="4717"/>
                    <a:pt x="16400" y="3848"/>
                  </a:cubicBezTo>
                  <a:cubicBezTo>
                    <a:pt x="17600" y="2979"/>
                    <a:pt x="18784" y="2234"/>
                    <a:pt x="19648" y="1614"/>
                  </a:cubicBezTo>
                  <a:cubicBezTo>
                    <a:pt x="20512" y="993"/>
                    <a:pt x="21056" y="497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431" name="Line"/>
            <p:cNvSpPr/>
            <p:nvPr/>
          </p:nvSpPr>
          <p:spPr>
            <a:xfrm>
              <a:off x="1353225" y="875865"/>
              <a:ext cx="703679" cy="18838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00" h="21600" fill="norm" stroke="1" extrusionOk="0">
                  <a:moveTo>
                    <a:pt x="2099" y="20387"/>
                  </a:moveTo>
                  <a:cubicBezTo>
                    <a:pt x="1581" y="20629"/>
                    <a:pt x="1064" y="20872"/>
                    <a:pt x="644" y="21115"/>
                  </a:cubicBezTo>
                  <a:cubicBezTo>
                    <a:pt x="223" y="21357"/>
                    <a:pt x="-100" y="21600"/>
                    <a:pt x="29" y="21600"/>
                  </a:cubicBezTo>
                  <a:cubicBezTo>
                    <a:pt x="159" y="21600"/>
                    <a:pt x="741" y="21357"/>
                    <a:pt x="2228" y="20144"/>
                  </a:cubicBezTo>
                  <a:cubicBezTo>
                    <a:pt x="3716" y="18930"/>
                    <a:pt x="6108" y="16746"/>
                    <a:pt x="8631" y="14198"/>
                  </a:cubicBezTo>
                  <a:cubicBezTo>
                    <a:pt x="11153" y="11649"/>
                    <a:pt x="13804" y="8737"/>
                    <a:pt x="15971" y="6310"/>
                  </a:cubicBezTo>
                  <a:cubicBezTo>
                    <a:pt x="18137" y="3883"/>
                    <a:pt x="19819" y="1942"/>
                    <a:pt x="215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432" name="Line"/>
            <p:cNvSpPr/>
            <p:nvPr/>
          </p:nvSpPr>
          <p:spPr>
            <a:xfrm>
              <a:off x="2639204" y="279815"/>
              <a:ext cx="490850" cy="90411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06" h="21557" fill="norm" stroke="1" extrusionOk="0">
                  <a:moveTo>
                    <a:pt x="8114" y="9821"/>
                  </a:moveTo>
                  <a:cubicBezTo>
                    <a:pt x="8483" y="9316"/>
                    <a:pt x="8852" y="8812"/>
                    <a:pt x="9037" y="8358"/>
                  </a:cubicBezTo>
                  <a:cubicBezTo>
                    <a:pt x="9221" y="7903"/>
                    <a:pt x="9221" y="7500"/>
                    <a:pt x="8344" y="7424"/>
                  </a:cubicBezTo>
                  <a:cubicBezTo>
                    <a:pt x="7468" y="7348"/>
                    <a:pt x="5714" y="7601"/>
                    <a:pt x="4144" y="8231"/>
                  </a:cubicBezTo>
                  <a:cubicBezTo>
                    <a:pt x="2575" y="8862"/>
                    <a:pt x="1191" y="9872"/>
                    <a:pt x="498" y="10578"/>
                  </a:cubicBezTo>
                  <a:cubicBezTo>
                    <a:pt x="-194" y="11285"/>
                    <a:pt x="-194" y="11688"/>
                    <a:pt x="683" y="11865"/>
                  </a:cubicBezTo>
                  <a:cubicBezTo>
                    <a:pt x="1560" y="12042"/>
                    <a:pt x="3314" y="11991"/>
                    <a:pt x="4698" y="11209"/>
                  </a:cubicBezTo>
                  <a:cubicBezTo>
                    <a:pt x="6083" y="10427"/>
                    <a:pt x="7098" y="8913"/>
                    <a:pt x="7698" y="7348"/>
                  </a:cubicBezTo>
                  <a:cubicBezTo>
                    <a:pt x="8298" y="5784"/>
                    <a:pt x="8483" y="4169"/>
                    <a:pt x="9037" y="2983"/>
                  </a:cubicBezTo>
                  <a:cubicBezTo>
                    <a:pt x="9591" y="1797"/>
                    <a:pt x="10514" y="1040"/>
                    <a:pt x="11206" y="611"/>
                  </a:cubicBezTo>
                  <a:cubicBezTo>
                    <a:pt x="11898" y="182"/>
                    <a:pt x="12360" y="81"/>
                    <a:pt x="12868" y="30"/>
                  </a:cubicBezTo>
                  <a:cubicBezTo>
                    <a:pt x="13375" y="-20"/>
                    <a:pt x="13929" y="-20"/>
                    <a:pt x="14344" y="131"/>
                  </a:cubicBezTo>
                  <a:cubicBezTo>
                    <a:pt x="14760" y="283"/>
                    <a:pt x="15037" y="586"/>
                    <a:pt x="14991" y="1494"/>
                  </a:cubicBezTo>
                  <a:cubicBezTo>
                    <a:pt x="14944" y="2402"/>
                    <a:pt x="14575" y="3916"/>
                    <a:pt x="13791" y="5557"/>
                  </a:cubicBezTo>
                  <a:cubicBezTo>
                    <a:pt x="13006" y="7197"/>
                    <a:pt x="11806" y="8963"/>
                    <a:pt x="10698" y="10679"/>
                  </a:cubicBezTo>
                  <a:cubicBezTo>
                    <a:pt x="9591" y="12395"/>
                    <a:pt x="8575" y="14060"/>
                    <a:pt x="7929" y="15650"/>
                  </a:cubicBezTo>
                  <a:cubicBezTo>
                    <a:pt x="7283" y="17240"/>
                    <a:pt x="7006" y="18754"/>
                    <a:pt x="6914" y="19662"/>
                  </a:cubicBezTo>
                  <a:cubicBezTo>
                    <a:pt x="6821" y="20571"/>
                    <a:pt x="6914" y="20873"/>
                    <a:pt x="7144" y="21126"/>
                  </a:cubicBezTo>
                  <a:cubicBezTo>
                    <a:pt x="7375" y="21378"/>
                    <a:pt x="7744" y="21580"/>
                    <a:pt x="8437" y="21555"/>
                  </a:cubicBezTo>
                  <a:cubicBezTo>
                    <a:pt x="9129" y="21530"/>
                    <a:pt x="10144" y="21277"/>
                    <a:pt x="11021" y="20722"/>
                  </a:cubicBezTo>
                  <a:cubicBezTo>
                    <a:pt x="11898" y="20167"/>
                    <a:pt x="12637" y="19309"/>
                    <a:pt x="12868" y="18628"/>
                  </a:cubicBezTo>
                  <a:cubicBezTo>
                    <a:pt x="13098" y="17946"/>
                    <a:pt x="12821" y="17442"/>
                    <a:pt x="12498" y="17114"/>
                  </a:cubicBezTo>
                  <a:cubicBezTo>
                    <a:pt x="12175" y="16786"/>
                    <a:pt x="11806" y="16634"/>
                    <a:pt x="11852" y="16458"/>
                  </a:cubicBezTo>
                  <a:cubicBezTo>
                    <a:pt x="11898" y="16281"/>
                    <a:pt x="12360" y="16079"/>
                    <a:pt x="14021" y="15549"/>
                  </a:cubicBezTo>
                  <a:cubicBezTo>
                    <a:pt x="15683" y="15019"/>
                    <a:pt x="18544" y="14161"/>
                    <a:pt x="21406" y="13303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433" name="Line"/>
            <p:cNvSpPr/>
            <p:nvPr/>
          </p:nvSpPr>
          <p:spPr>
            <a:xfrm>
              <a:off x="3596425" y="519654"/>
              <a:ext cx="200379" cy="25692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65" h="21144" fill="norm" stroke="1" extrusionOk="0">
                  <a:moveTo>
                    <a:pt x="367" y="10502"/>
                  </a:moveTo>
                  <a:cubicBezTo>
                    <a:pt x="4555" y="8586"/>
                    <a:pt x="8743" y="6670"/>
                    <a:pt x="11167" y="5363"/>
                  </a:cubicBezTo>
                  <a:cubicBezTo>
                    <a:pt x="13592" y="4057"/>
                    <a:pt x="14253" y="3360"/>
                    <a:pt x="14694" y="2576"/>
                  </a:cubicBezTo>
                  <a:cubicBezTo>
                    <a:pt x="15134" y="1792"/>
                    <a:pt x="15355" y="921"/>
                    <a:pt x="14804" y="399"/>
                  </a:cubicBezTo>
                  <a:cubicBezTo>
                    <a:pt x="14253" y="-124"/>
                    <a:pt x="12930" y="-298"/>
                    <a:pt x="10506" y="921"/>
                  </a:cubicBezTo>
                  <a:cubicBezTo>
                    <a:pt x="8081" y="2141"/>
                    <a:pt x="4555" y="4754"/>
                    <a:pt x="2351" y="7976"/>
                  </a:cubicBezTo>
                  <a:cubicBezTo>
                    <a:pt x="147" y="11199"/>
                    <a:pt x="-735" y="15031"/>
                    <a:pt x="698" y="17557"/>
                  </a:cubicBezTo>
                  <a:cubicBezTo>
                    <a:pt x="2130" y="20083"/>
                    <a:pt x="5877" y="21302"/>
                    <a:pt x="9624" y="21128"/>
                  </a:cubicBezTo>
                  <a:cubicBezTo>
                    <a:pt x="13371" y="20954"/>
                    <a:pt x="17118" y="19386"/>
                    <a:pt x="20865" y="1781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434" name="Line"/>
            <p:cNvSpPr/>
            <p:nvPr/>
          </p:nvSpPr>
          <p:spPr>
            <a:xfrm>
              <a:off x="3801938" y="533907"/>
              <a:ext cx="137830" cy="27599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11" h="21176" fill="norm" stroke="1" extrusionOk="0">
                  <a:moveTo>
                    <a:pt x="20806" y="902"/>
                  </a:moveTo>
                  <a:cubicBezTo>
                    <a:pt x="17206" y="415"/>
                    <a:pt x="13606" y="-72"/>
                    <a:pt x="10334" y="9"/>
                  </a:cubicBezTo>
                  <a:cubicBezTo>
                    <a:pt x="7061" y="90"/>
                    <a:pt x="4116" y="740"/>
                    <a:pt x="2316" y="1471"/>
                  </a:cubicBezTo>
                  <a:cubicBezTo>
                    <a:pt x="516" y="2202"/>
                    <a:pt x="-139" y="3014"/>
                    <a:pt x="25" y="3826"/>
                  </a:cubicBezTo>
                  <a:cubicBezTo>
                    <a:pt x="188" y="4638"/>
                    <a:pt x="1170" y="5450"/>
                    <a:pt x="4279" y="6749"/>
                  </a:cubicBezTo>
                  <a:cubicBezTo>
                    <a:pt x="7388" y="8048"/>
                    <a:pt x="12625" y="9835"/>
                    <a:pt x="16061" y="11865"/>
                  </a:cubicBezTo>
                  <a:cubicBezTo>
                    <a:pt x="19497" y="13895"/>
                    <a:pt x="21134" y="16169"/>
                    <a:pt x="21297" y="17711"/>
                  </a:cubicBezTo>
                  <a:cubicBezTo>
                    <a:pt x="21461" y="19254"/>
                    <a:pt x="20152" y="20066"/>
                    <a:pt x="18679" y="20635"/>
                  </a:cubicBezTo>
                  <a:cubicBezTo>
                    <a:pt x="17206" y="21203"/>
                    <a:pt x="15570" y="21528"/>
                    <a:pt x="14097" y="20554"/>
                  </a:cubicBezTo>
                  <a:cubicBezTo>
                    <a:pt x="12625" y="19579"/>
                    <a:pt x="11316" y="17305"/>
                    <a:pt x="10006" y="1503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435" name="Line"/>
            <p:cNvSpPr/>
            <p:nvPr/>
          </p:nvSpPr>
          <p:spPr>
            <a:xfrm>
              <a:off x="4025838" y="228165"/>
              <a:ext cx="120216" cy="54339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51" h="21493" fill="norm" stroke="1" extrusionOk="0">
                  <a:moveTo>
                    <a:pt x="7744" y="0"/>
                  </a:moveTo>
                  <a:cubicBezTo>
                    <a:pt x="6999" y="1423"/>
                    <a:pt x="6254" y="2847"/>
                    <a:pt x="4765" y="5107"/>
                  </a:cubicBezTo>
                  <a:cubicBezTo>
                    <a:pt x="3275" y="7367"/>
                    <a:pt x="1041" y="10465"/>
                    <a:pt x="296" y="13186"/>
                  </a:cubicBezTo>
                  <a:cubicBezTo>
                    <a:pt x="-449" y="15907"/>
                    <a:pt x="296" y="18251"/>
                    <a:pt x="1599" y="19674"/>
                  </a:cubicBezTo>
                  <a:cubicBezTo>
                    <a:pt x="2903" y="21098"/>
                    <a:pt x="4765" y="21600"/>
                    <a:pt x="8117" y="21474"/>
                  </a:cubicBezTo>
                  <a:cubicBezTo>
                    <a:pt x="11468" y="21349"/>
                    <a:pt x="16310" y="20595"/>
                    <a:pt x="18730" y="19967"/>
                  </a:cubicBezTo>
                  <a:cubicBezTo>
                    <a:pt x="21151" y="19340"/>
                    <a:pt x="21151" y="18837"/>
                    <a:pt x="21151" y="1833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436" name="Line"/>
            <p:cNvSpPr/>
            <p:nvPr/>
          </p:nvSpPr>
          <p:spPr>
            <a:xfrm>
              <a:off x="3932565" y="450415"/>
              <a:ext cx="260805" cy="20185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91" h="21019" fill="norm" stroke="1" extrusionOk="0">
                  <a:moveTo>
                    <a:pt x="2395" y="14547"/>
                  </a:moveTo>
                  <a:cubicBezTo>
                    <a:pt x="1358" y="14547"/>
                    <a:pt x="321" y="14547"/>
                    <a:pt x="62" y="14106"/>
                  </a:cubicBezTo>
                  <a:cubicBezTo>
                    <a:pt x="-197" y="13665"/>
                    <a:pt x="321" y="12784"/>
                    <a:pt x="2222" y="11461"/>
                  </a:cubicBezTo>
                  <a:cubicBezTo>
                    <a:pt x="4123" y="10139"/>
                    <a:pt x="7406" y="8376"/>
                    <a:pt x="10085" y="7494"/>
                  </a:cubicBezTo>
                  <a:cubicBezTo>
                    <a:pt x="12763" y="6612"/>
                    <a:pt x="14837" y="6612"/>
                    <a:pt x="16565" y="6722"/>
                  </a:cubicBezTo>
                  <a:cubicBezTo>
                    <a:pt x="18293" y="6833"/>
                    <a:pt x="19675" y="7053"/>
                    <a:pt x="20453" y="7714"/>
                  </a:cubicBezTo>
                  <a:cubicBezTo>
                    <a:pt x="21230" y="8376"/>
                    <a:pt x="21403" y="9478"/>
                    <a:pt x="21230" y="12453"/>
                  </a:cubicBezTo>
                  <a:cubicBezTo>
                    <a:pt x="21057" y="15429"/>
                    <a:pt x="20539" y="20278"/>
                    <a:pt x="20280" y="20939"/>
                  </a:cubicBezTo>
                  <a:cubicBezTo>
                    <a:pt x="20021" y="21600"/>
                    <a:pt x="20021" y="18073"/>
                    <a:pt x="19934" y="13886"/>
                  </a:cubicBezTo>
                  <a:cubicBezTo>
                    <a:pt x="19848" y="9698"/>
                    <a:pt x="19675" y="4849"/>
                    <a:pt x="19502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437" name="Line"/>
            <p:cNvSpPr/>
            <p:nvPr/>
          </p:nvSpPr>
          <p:spPr>
            <a:xfrm>
              <a:off x="4267128" y="457857"/>
              <a:ext cx="203998" cy="27830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61" h="21354" fill="norm" stroke="1" extrusionOk="0">
                  <a:moveTo>
                    <a:pt x="1959" y="891"/>
                  </a:moveTo>
                  <a:cubicBezTo>
                    <a:pt x="1514" y="5438"/>
                    <a:pt x="1068" y="9986"/>
                    <a:pt x="846" y="12665"/>
                  </a:cubicBezTo>
                  <a:cubicBezTo>
                    <a:pt x="623" y="15345"/>
                    <a:pt x="623" y="16157"/>
                    <a:pt x="623" y="16969"/>
                  </a:cubicBezTo>
                  <a:cubicBezTo>
                    <a:pt x="623" y="17781"/>
                    <a:pt x="623" y="18593"/>
                    <a:pt x="512" y="19486"/>
                  </a:cubicBezTo>
                  <a:cubicBezTo>
                    <a:pt x="400" y="20380"/>
                    <a:pt x="178" y="21354"/>
                    <a:pt x="66" y="21354"/>
                  </a:cubicBezTo>
                  <a:cubicBezTo>
                    <a:pt x="-45" y="21354"/>
                    <a:pt x="-45" y="20380"/>
                    <a:pt x="289" y="17781"/>
                  </a:cubicBezTo>
                  <a:cubicBezTo>
                    <a:pt x="623" y="15183"/>
                    <a:pt x="1291" y="10960"/>
                    <a:pt x="1848" y="8118"/>
                  </a:cubicBezTo>
                  <a:cubicBezTo>
                    <a:pt x="2404" y="5276"/>
                    <a:pt x="2850" y="3814"/>
                    <a:pt x="3407" y="2759"/>
                  </a:cubicBezTo>
                  <a:cubicBezTo>
                    <a:pt x="3963" y="1703"/>
                    <a:pt x="4631" y="1053"/>
                    <a:pt x="5411" y="972"/>
                  </a:cubicBezTo>
                  <a:cubicBezTo>
                    <a:pt x="6190" y="891"/>
                    <a:pt x="7081" y="1378"/>
                    <a:pt x="7749" y="3002"/>
                  </a:cubicBezTo>
                  <a:cubicBezTo>
                    <a:pt x="8417" y="4626"/>
                    <a:pt x="8862" y="7387"/>
                    <a:pt x="9085" y="9498"/>
                  </a:cubicBezTo>
                  <a:cubicBezTo>
                    <a:pt x="9308" y="11610"/>
                    <a:pt x="9308" y="13071"/>
                    <a:pt x="9419" y="13315"/>
                  </a:cubicBezTo>
                  <a:cubicBezTo>
                    <a:pt x="9530" y="13559"/>
                    <a:pt x="9753" y="12584"/>
                    <a:pt x="10532" y="10554"/>
                  </a:cubicBezTo>
                  <a:cubicBezTo>
                    <a:pt x="11312" y="8524"/>
                    <a:pt x="12648" y="5438"/>
                    <a:pt x="13650" y="3571"/>
                  </a:cubicBezTo>
                  <a:cubicBezTo>
                    <a:pt x="14652" y="1703"/>
                    <a:pt x="15320" y="1053"/>
                    <a:pt x="16322" y="566"/>
                  </a:cubicBezTo>
                  <a:cubicBezTo>
                    <a:pt x="17324" y="79"/>
                    <a:pt x="18660" y="-246"/>
                    <a:pt x="19662" y="241"/>
                  </a:cubicBezTo>
                  <a:cubicBezTo>
                    <a:pt x="20664" y="728"/>
                    <a:pt x="21332" y="2028"/>
                    <a:pt x="21444" y="4789"/>
                  </a:cubicBezTo>
                  <a:cubicBezTo>
                    <a:pt x="21555" y="7549"/>
                    <a:pt x="21110" y="11772"/>
                    <a:pt x="20664" y="1599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438" name="Line"/>
            <p:cNvSpPr/>
            <p:nvPr/>
          </p:nvSpPr>
          <p:spPr>
            <a:xfrm>
              <a:off x="4501718" y="90214"/>
              <a:ext cx="418960" cy="56253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70" h="21420" fill="norm" stroke="1" extrusionOk="0">
                  <a:moveTo>
                    <a:pt x="9024" y="16858"/>
                  </a:moveTo>
                  <a:cubicBezTo>
                    <a:pt x="8057" y="16052"/>
                    <a:pt x="7089" y="15246"/>
                    <a:pt x="5692" y="15126"/>
                  </a:cubicBezTo>
                  <a:cubicBezTo>
                    <a:pt x="4295" y="15005"/>
                    <a:pt x="2469" y="15569"/>
                    <a:pt x="1340" y="16496"/>
                  </a:cubicBezTo>
                  <a:cubicBezTo>
                    <a:pt x="212" y="17423"/>
                    <a:pt x="-218" y="18712"/>
                    <a:pt x="104" y="19639"/>
                  </a:cubicBezTo>
                  <a:cubicBezTo>
                    <a:pt x="427" y="20566"/>
                    <a:pt x="1501" y="21130"/>
                    <a:pt x="2630" y="21332"/>
                  </a:cubicBezTo>
                  <a:cubicBezTo>
                    <a:pt x="3758" y="21533"/>
                    <a:pt x="4940" y="21372"/>
                    <a:pt x="5800" y="21009"/>
                  </a:cubicBezTo>
                  <a:cubicBezTo>
                    <a:pt x="6660" y="20646"/>
                    <a:pt x="7197" y="20082"/>
                    <a:pt x="7842" y="19840"/>
                  </a:cubicBezTo>
                  <a:cubicBezTo>
                    <a:pt x="8486" y="19599"/>
                    <a:pt x="9239" y="19679"/>
                    <a:pt x="10098" y="19155"/>
                  </a:cubicBezTo>
                  <a:cubicBezTo>
                    <a:pt x="10958" y="18632"/>
                    <a:pt x="11925" y="17503"/>
                    <a:pt x="13161" y="15448"/>
                  </a:cubicBezTo>
                  <a:cubicBezTo>
                    <a:pt x="14397" y="13393"/>
                    <a:pt x="15901" y="10411"/>
                    <a:pt x="17083" y="7832"/>
                  </a:cubicBezTo>
                  <a:cubicBezTo>
                    <a:pt x="18266" y="5252"/>
                    <a:pt x="19125" y="3076"/>
                    <a:pt x="19555" y="1787"/>
                  </a:cubicBezTo>
                  <a:cubicBezTo>
                    <a:pt x="19985" y="497"/>
                    <a:pt x="19985" y="94"/>
                    <a:pt x="19770" y="14"/>
                  </a:cubicBezTo>
                  <a:cubicBezTo>
                    <a:pt x="19555" y="-67"/>
                    <a:pt x="19125" y="175"/>
                    <a:pt x="18481" y="1424"/>
                  </a:cubicBezTo>
                  <a:cubicBezTo>
                    <a:pt x="17836" y="2673"/>
                    <a:pt x="16976" y="4930"/>
                    <a:pt x="16492" y="7267"/>
                  </a:cubicBezTo>
                  <a:cubicBezTo>
                    <a:pt x="16009" y="9605"/>
                    <a:pt x="15901" y="12023"/>
                    <a:pt x="16009" y="13876"/>
                  </a:cubicBezTo>
                  <a:cubicBezTo>
                    <a:pt x="16116" y="15730"/>
                    <a:pt x="16439" y="17020"/>
                    <a:pt x="17298" y="17866"/>
                  </a:cubicBezTo>
                  <a:cubicBezTo>
                    <a:pt x="18158" y="18712"/>
                    <a:pt x="19555" y="19115"/>
                    <a:pt x="20361" y="18994"/>
                  </a:cubicBezTo>
                  <a:cubicBezTo>
                    <a:pt x="21167" y="18873"/>
                    <a:pt x="21382" y="18229"/>
                    <a:pt x="21221" y="17664"/>
                  </a:cubicBezTo>
                  <a:cubicBezTo>
                    <a:pt x="21060" y="17100"/>
                    <a:pt x="20522" y="16617"/>
                    <a:pt x="19985" y="16133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439" name="Line"/>
            <p:cNvSpPr/>
            <p:nvPr/>
          </p:nvSpPr>
          <p:spPr>
            <a:xfrm>
              <a:off x="4737830" y="310715"/>
              <a:ext cx="265474" cy="21801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31" h="21600" fill="norm" stroke="1" extrusionOk="0">
                  <a:moveTo>
                    <a:pt x="3473" y="11324"/>
                  </a:moveTo>
                  <a:cubicBezTo>
                    <a:pt x="1942" y="10485"/>
                    <a:pt x="411" y="9647"/>
                    <a:pt x="71" y="9227"/>
                  </a:cubicBezTo>
                  <a:cubicBezTo>
                    <a:pt x="-269" y="8808"/>
                    <a:pt x="581" y="8808"/>
                    <a:pt x="3133" y="8808"/>
                  </a:cubicBezTo>
                  <a:cubicBezTo>
                    <a:pt x="5684" y="8808"/>
                    <a:pt x="9936" y="8808"/>
                    <a:pt x="12487" y="8703"/>
                  </a:cubicBezTo>
                  <a:cubicBezTo>
                    <a:pt x="15038" y="8598"/>
                    <a:pt x="15888" y="8388"/>
                    <a:pt x="16484" y="9542"/>
                  </a:cubicBezTo>
                  <a:cubicBezTo>
                    <a:pt x="17079" y="10695"/>
                    <a:pt x="17419" y="13212"/>
                    <a:pt x="17504" y="15099"/>
                  </a:cubicBezTo>
                  <a:cubicBezTo>
                    <a:pt x="17589" y="16986"/>
                    <a:pt x="17419" y="18245"/>
                    <a:pt x="17334" y="19398"/>
                  </a:cubicBezTo>
                  <a:cubicBezTo>
                    <a:pt x="17249" y="20551"/>
                    <a:pt x="17249" y="21600"/>
                    <a:pt x="17419" y="21600"/>
                  </a:cubicBezTo>
                  <a:cubicBezTo>
                    <a:pt x="17589" y="21600"/>
                    <a:pt x="17929" y="20551"/>
                    <a:pt x="18610" y="16777"/>
                  </a:cubicBezTo>
                  <a:cubicBezTo>
                    <a:pt x="19290" y="13002"/>
                    <a:pt x="20311" y="6501"/>
                    <a:pt x="21331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440" name="Line"/>
            <p:cNvSpPr/>
            <p:nvPr/>
          </p:nvSpPr>
          <p:spPr>
            <a:xfrm>
              <a:off x="5010148" y="386915"/>
              <a:ext cx="113350" cy="15680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655" h="21055" fill="norm" stroke="1" extrusionOk="0">
                  <a:moveTo>
                    <a:pt x="19581" y="0"/>
                  </a:moveTo>
                  <a:cubicBezTo>
                    <a:pt x="15338" y="568"/>
                    <a:pt x="11095" y="1137"/>
                    <a:pt x="7431" y="3411"/>
                  </a:cubicBezTo>
                  <a:cubicBezTo>
                    <a:pt x="3767" y="5684"/>
                    <a:pt x="681" y="9663"/>
                    <a:pt x="103" y="13074"/>
                  </a:cubicBezTo>
                  <a:cubicBezTo>
                    <a:pt x="-476" y="16484"/>
                    <a:pt x="1453" y="19326"/>
                    <a:pt x="4345" y="20463"/>
                  </a:cubicBezTo>
                  <a:cubicBezTo>
                    <a:pt x="7238" y="21600"/>
                    <a:pt x="11095" y="21032"/>
                    <a:pt x="14181" y="19326"/>
                  </a:cubicBezTo>
                  <a:cubicBezTo>
                    <a:pt x="17267" y="17621"/>
                    <a:pt x="19581" y="14779"/>
                    <a:pt x="20353" y="12079"/>
                  </a:cubicBezTo>
                  <a:cubicBezTo>
                    <a:pt x="21124" y="9379"/>
                    <a:pt x="20353" y="6821"/>
                    <a:pt x="18810" y="5542"/>
                  </a:cubicBezTo>
                  <a:cubicBezTo>
                    <a:pt x="17267" y="4263"/>
                    <a:pt x="14953" y="4263"/>
                    <a:pt x="12638" y="4263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441" name="Line"/>
            <p:cNvSpPr/>
            <p:nvPr/>
          </p:nvSpPr>
          <p:spPr>
            <a:xfrm>
              <a:off x="5168402" y="360339"/>
              <a:ext cx="179519" cy="22342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01" h="21308" fill="norm" stroke="1" extrusionOk="0">
                  <a:moveTo>
                    <a:pt x="0" y="112"/>
                  </a:moveTo>
                  <a:cubicBezTo>
                    <a:pt x="753" y="2332"/>
                    <a:pt x="1507" y="4553"/>
                    <a:pt x="2009" y="6370"/>
                  </a:cubicBezTo>
                  <a:cubicBezTo>
                    <a:pt x="2512" y="8187"/>
                    <a:pt x="2763" y="9600"/>
                    <a:pt x="2888" y="11013"/>
                  </a:cubicBezTo>
                  <a:cubicBezTo>
                    <a:pt x="3014" y="12426"/>
                    <a:pt x="3014" y="13839"/>
                    <a:pt x="3893" y="13536"/>
                  </a:cubicBezTo>
                  <a:cubicBezTo>
                    <a:pt x="4772" y="13233"/>
                    <a:pt x="6530" y="11215"/>
                    <a:pt x="8916" y="8691"/>
                  </a:cubicBezTo>
                  <a:cubicBezTo>
                    <a:pt x="11302" y="6168"/>
                    <a:pt x="14316" y="3140"/>
                    <a:pt x="16451" y="1525"/>
                  </a:cubicBezTo>
                  <a:cubicBezTo>
                    <a:pt x="18586" y="-90"/>
                    <a:pt x="19842" y="-292"/>
                    <a:pt x="20595" y="314"/>
                  </a:cubicBezTo>
                  <a:cubicBezTo>
                    <a:pt x="21349" y="919"/>
                    <a:pt x="21600" y="2332"/>
                    <a:pt x="20847" y="5966"/>
                  </a:cubicBezTo>
                  <a:cubicBezTo>
                    <a:pt x="20093" y="9600"/>
                    <a:pt x="18335" y="15454"/>
                    <a:pt x="16577" y="2130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442" name="Line"/>
            <p:cNvSpPr/>
            <p:nvPr/>
          </p:nvSpPr>
          <p:spPr>
            <a:xfrm>
              <a:off x="2661313" y="964765"/>
              <a:ext cx="2067677" cy="23757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31" h="21455" fill="norm" stroke="1" extrusionOk="0">
                  <a:moveTo>
                    <a:pt x="186" y="20071"/>
                  </a:moveTo>
                  <a:cubicBezTo>
                    <a:pt x="76" y="20453"/>
                    <a:pt x="-34" y="20835"/>
                    <a:pt x="10" y="21122"/>
                  </a:cubicBezTo>
                  <a:cubicBezTo>
                    <a:pt x="54" y="21409"/>
                    <a:pt x="253" y="21600"/>
                    <a:pt x="759" y="21313"/>
                  </a:cubicBezTo>
                  <a:cubicBezTo>
                    <a:pt x="1266" y="21027"/>
                    <a:pt x="2082" y="20262"/>
                    <a:pt x="2853" y="19402"/>
                  </a:cubicBezTo>
                  <a:cubicBezTo>
                    <a:pt x="3625" y="18542"/>
                    <a:pt x="4352" y="17586"/>
                    <a:pt x="5179" y="16439"/>
                  </a:cubicBezTo>
                  <a:cubicBezTo>
                    <a:pt x="6005" y="15292"/>
                    <a:pt x="6931" y="13954"/>
                    <a:pt x="7713" y="12903"/>
                  </a:cubicBezTo>
                  <a:cubicBezTo>
                    <a:pt x="8496" y="11851"/>
                    <a:pt x="9135" y="11087"/>
                    <a:pt x="9807" y="10322"/>
                  </a:cubicBezTo>
                  <a:cubicBezTo>
                    <a:pt x="10479" y="9558"/>
                    <a:pt x="11185" y="8793"/>
                    <a:pt x="11890" y="8028"/>
                  </a:cubicBezTo>
                  <a:cubicBezTo>
                    <a:pt x="12595" y="7264"/>
                    <a:pt x="13301" y="6499"/>
                    <a:pt x="13995" y="5735"/>
                  </a:cubicBezTo>
                  <a:cubicBezTo>
                    <a:pt x="14689" y="4970"/>
                    <a:pt x="15373" y="4205"/>
                    <a:pt x="16166" y="3441"/>
                  </a:cubicBezTo>
                  <a:cubicBezTo>
                    <a:pt x="16959" y="2676"/>
                    <a:pt x="17863" y="1912"/>
                    <a:pt x="18745" y="1434"/>
                  </a:cubicBezTo>
                  <a:cubicBezTo>
                    <a:pt x="19626" y="956"/>
                    <a:pt x="20486" y="765"/>
                    <a:pt x="20971" y="669"/>
                  </a:cubicBezTo>
                  <a:cubicBezTo>
                    <a:pt x="21456" y="573"/>
                    <a:pt x="21566" y="573"/>
                    <a:pt x="21522" y="478"/>
                  </a:cubicBezTo>
                  <a:cubicBezTo>
                    <a:pt x="21478" y="382"/>
                    <a:pt x="21279" y="191"/>
                    <a:pt x="21081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443" name="Line"/>
            <p:cNvSpPr/>
            <p:nvPr/>
          </p:nvSpPr>
          <p:spPr>
            <a:xfrm>
              <a:off x="3209972" y="926665"/>
              <a:ext cx="1571082" cy="25685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49" h="21485" fill="norm" stroke="1" extrusionOk="0">
                  <a:moveTo>
                    <a:pt x="123" y="18059"/>
                  </a:moveTo>
                  <a:cubicBezTo>
                    <a:pt x="36" y="18767"/>
                    <a:pt x="-51" y="19475"/>
                    <a:pt x="36" y="20095"/>
                  </a:cubicBezTo>
                  <a:cubicBezTo>
                    <a:pt x="123" y="20715"/>
                    <a:pt x="384" y="21246"/>
                    <a:pt x="1009" y="21423"/>
                  </a:cubicBezTo>
                  <a:cubicBezTo>
                    <a:pt x="1633" y="21600"/>
                    <a:pt x="2620" y="21423"/>
                    <a:pt x="3723" y="20538"/>
                  </a:cubicBezTo>
                  <a:cubicBezTo>
                    <a:pt x="4826" y="19652"/>
                    <a:pt x="6046" y="18059"/>
                    <a:pt x="7178" y="16643"/>
                  </a:cubicBezTo>
                  <a:cubicBezTo>
                    <a:pt x="8310" y="15226"/>
                    <a:pt x="9355" y="13987"/>
                    <a:pt x="10459" y="12748"/>
                  </a:cubicBezTo>
                  <a:cubicBezTo>
                    <a:pt x="11562" y="11508"/>
                    <a:pt x="12723" y="10269"/>
                    <a:pt x="13986" y="9030"/>
                  </a:cubicBezTo>
                  <a:cubicBezTo>
                    <a:pt x="15249" y="7790"/>
                    <a:pt x="16614" y="6551"/>
                    <a:pt x="17891" y="5046"/>
                  </a:cubicBezTo>
                  <a:cubicBezTo>
                    <a:pt x="19168" y="3541"/>
                    <a:pt x="20359" y="1770"/>
                    <a:pt x="21549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444" name="Line"/>
            <p:cNvSpPr/>
            <p:nvPr/>
          </p:nvSpPr>
          <p:spPr>
            <a:xfrm>
              <a:off x="5581152" y="494865"/>
              <a:ext cx="19051" cy="254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445" name="Line"/>
            <p:cNvSpPr/>
            <p:nvPr/>
          </p:nvSpPr>
          <p:spPr>
            <a:xfrm>
              <a:off x="5606552" y="659965"/>
              <a:ext cx="25401" cy="63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446" name="Line"/>
            <p:cNvSpPr/>
            <p:nvPr/>
          </p:nvSpPr>
          <p:spPr>
            <a:xfrm>
              <a:off x="6331674" y="302014"/>
              <a:ext cx="411529" cy="46783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36" h="21313" fill="norm" stroke="1" extrusionOk="0">
                  <a:moveTo>
                    <a:pt x="12231" y="4735"/>
                  </a:moveTo>
                  <a:cubicBezTo>
                    <a:pt x="12231" y="4253"/>
                    <a:pt x="12231" y="3771"/>
                    <a:pt x="12231" y="3096"/>
                  </a:cubicBezTo>
                  <a:cubicBezTo>
                    <a:pt x="12231" y="2421"/>
                    <a:pt x="12231" y="1553"/>
                    <a:pt x="11788" y="1119"/>
                  </a:cubicBezTo>
                  <a:cubicBezTo>
                    <a:pt x="11345" y="685"/>
                    <a:pt x="10459" y="685"/>
                    <a:pt x="9241" y="1457"/>
                  </a:cubicBezTo>
                  <a:cubicBezTo>
                    <a:pt x="8022" y="2228"/>
                    <a:pt x="6471" y="3771"/>
                    <a:pt x="5198" y="5796"/>
                  </a:cubicBezTo>
                  <a:cubicBezTo>
                    <a:pt x="3924" y="7821"/>
                    <a:pt x="2927" y="10328"/>
                    <a:pt x="2484" y="12594"/>
                  </a:cubicBezTo>
                  <a:cubicBezTo>
                    <a:pt x="2041" y="14860"/>
                    <a:pt x="2151" y="16885"/>
                    <a:pt x="2761" y="18380"/>
                  </a:cubicBezTo>
                  <a:cubicBezTo>
                    <a:pt x="3370" y="19875"/>
                    <a:pt x="4478" y="20839"/>
                    <a:pt x="5751" y="21176"/>
                  </a:cubicBezTo>
                  <a:cubicBezTo>
                    <a:pt x="7025" y="21514"/>
                    <a:pt x="8465" y="21225"/>
                    <a:pt x="10127" y="20309"/>
                  </a:cubicBezTo>
                  <a:cubicBezTo>
                    <a:pt x="11788" y="19393"/>
                    <a:pt x="13671" y="17850"/>
                    <a:pt x="14890" y="15921"/>
                  </a:cubicBezTo>
                  <a:cubicBezTo>
                    <a:pt x="16108" y="13993"/>
                    <a:pt x="16662" y="11678"/>
                    <a:pt x="16718" y="9557"/>
                  </a:cubicBezTo>
                  <a:cubicBezTo>
                    <a:pt x="16773" y="7435"/>
                    <a:pt x="16330" y="5507"/>
                    <a:pt x="15333" y="3964"/>
                  </a:cubicBezTo>
                  <a:cubicBezTo>
                    <a:pt x="14336" y="2421"/>
                    <a:pt x="12785" y="1264"/>
                    <a:pt x="11068" y="637"/>
                  </a:cubicBezTo>
                  <a:cubicBezTo>
                    <a:pt x="9351" y="10"/>
                    <a:pt x="7468" y="-86"/>
                    <a:pt x="6028" y="59"/>
                  </a:cubicBezTo>
                  <a:cubicBezTo>
                    <a:pt x="4588" y="203"/>
                    <a:pt x="3591" y="589"/>
                    <a:pt x="2650" y="1553"/>
                  </a:cubicBezTo>
                  <a:cubicBezTo>
                    <a:pt x="1708" y="2518"/>
                    <a:pt x="822" y="4060"/>
                    <a:pt x="379" y="5169"/>
                  </a:cubicBezTo>
                  <a:cubicBezTo>
                    <a:pt x="-64" y="6278"/>
                    <a:pt x="-64" y="6953"/>
                    <a:pt x="102" y="7484"/>
                  </a:cubicBezTo>
                  <a:cubicBezTo>
                    <a:pt x="268" y="8014"/>
                    <a:pt x="601" y="8400"/>
                    <a:pt x="2151" y="8785"/>
                  </a:cubicBezTo>
                  <a:cubicBezTo>
                    <a:pt x="3702" y="9171"/>
                    <a:pt x="6471" y="9557"/>
                    <a:pt x="9518" y="9364"/>
                  </a:cubicBezTo>
                  <a:cubicBezTo>
                    <a:pt x="12564" y="9171"/>
                    <a:pt x="15887" y="8400"/>
                    <a:pt x="17936" y="7628"/>
                  </a:cubicBezTo>
                  <a:cubicBezTo>
                    <a:pt x="19985" y="6857"/>
                    <a:pt x="20761" y="6085"/>
                    <a:pt x="21536" y="5314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447" name="Line"/>
            <p:cNvSpPr/>
            <p:nvPr/>
          </p:nvSpPr>
          <p:spPr>
            <a:xfrm>
              <a:off x="6431542" y="0"/>
              <a:ext cx="229112" cy="24721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50" h="21379" fill="norm" stroke="1" extrusionOk="0">
                  <a:moveTo>
                    <a:pt x="4210" y="9298"/>
                  </a:moveTo>
                  <a:cubicBezTo>
                    <a:pt x="3417" y="11494"/>
                    <a:pt x="2624" y="13691"/>
                    <a:pt x="1832" y="15796"/>
                  </a:cubicBezTo>
                  <a:cubicBezTo>
                    <a:pt x="1039" y="17901"/>
                    <a:pt x="246" y="19915"/>
                    <a:pt x="48" y="20189"/>
                  </a:cubicBezTo>
                  <a:cubicBezTo>
                    <a:pt x="-150" y="20464"/>
                    <a:pt x="246" y="18999"/>
                    <a:pt x="1633" y="15887"/>
                  </a:cubicBezTo>
                  <a:cubicBezTo>
                    <a:pt x="3021" y="12776"/>
                    <a:pt x="5399" y="8016"/>
                    <a:pt x="6885" y="5179"/>
                  </a:cubicBezTo>
                  <a:cubicBezTo>
                    <a:pt x="8371" y="2342"/>
                    <a:pt x="8966" y="1426"/>
                    <a:pt x="9758" y="786"/>
                  </a:cubicBezTo>
                  <a:cubicBezTo>
                    <a:pt x="10551" y="145"/>
                    <a:pt x="11542" y="-221"/>
                    <a:pt x="12334" y="145"/>
                  </a:cubicBezTo>
                  <a:cubicBezTo>
                    <a:pt x="13127" y="511"/>
                    <a:pt x="13722" y="1610"/>
                    <a:pt x="14415" y="4721"/>
                  </a:cubicBezTo>
                  <a:cubicBezTo>
                    <a:pt x="15109" y="7833"/>
                    <a:pt x="15901" y="12959"/>
                    <a:pt x="17090" y="16071"/>
                  </a:cubicBezTo>
                  <a:cubicBezTo>
                    <a:pt x="18279" y="19182"/>
                    <a:pt x="19865" y="20281"/>
                    <a:pt x="21450" y="21379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448" name="Line"/>
            <p:cNvSpPr/>
            <p:nvPr/>
          </p:nvSpPr>
          <p:spPr>
            <a:xfrm>
              <a:off x="7352802" y="545665"/>
              <a:ext cx="19051" cy="1778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9200" y="5914"/>
                    <a:pt x="16800" y="11829"/>
                    <a:pt x="13200" y="15429"/>
                  </a:cubicBezTo>
                  <a:cubicBezTo>
                    <a:pt x="9600" y="19029"/>
                    <a:pt x="4800" y="20314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449" name="Line"/>
            <p:cNvSpPr/>
            <p:nvPr/>
          </p:nvSpPr>
          <p:spPr>
            <a:xfrm>
              <a:off x="7403602" y="431365"/>
              <a:ext cx="25401" cy="508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450" name="Line"/>
            <p:cNvSpPr/>
            <p:nvPr/>
          </p:nvSpPr>
          <p:spPr>
            <a:xfrm>
              <a:off x="7492502" y="483107"/>
              <a:ext cx="112572" cy="24379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73" h="21447" fill="norm" stroke="1" extrusionOk="0">
                  <a:moveTo>
                    <a:pt x="19200" y="1034"/>
                  </a:moveTo>
                  <a:cubicBezTo>
                    <a:pt x="17600" y="476"/>
                    <a:pt x="16000" y="-83"/>
                    <a:pt x="13400" y="10"/>
                  </a:cubicBezTo>
                  <a:cubicBezTo>
                    <a:pt x="10800" y="103"/>
                    <a:pt x="7200" y="848"/>
                    <a:pt x="4800" y="2151"/>
                  </a:cubicBezTo>
                  <a:cubicBezTo>
                    <a:pt x="2400" y="3455"/>
                    <a:pt x="1200" y="5317"/>
                    <a:pt x="3800" y="8017"/>
                  </a:cubicBezTo>
                  <a:cubicBezTo>
                    <a:pt x="6400" y="10717"/>
                    <a:pt x="12800" y="14255"/>
                    <a:pt x="16600" y="16489"/>
                  </a:cubicBezTo>
                  <a:cubicBezTo>
                    <a:pt x="20400" y="18724"/>
                    <a:pt x="21600" y="19655"/>
                    <a:pt x="21200" y="20307"/>
                  </a:cubicBezTo>
                  <a:cubicBezTo>
                    <a:pt x="20800" y="20958"/>
                    <a:pt x="18800" y="21331"/>
                    <a:pt x="15600" y="21424"/>
                  </a:cubicBezTo>
                  <a:cubicBezTo>
                    <a:pt x="12400" y="21517"/>
                    <a:pt x="8000" y="21331"/>
                    <a:pt x="5200" y="20865"/>
                  </a:cubicBezTo>
                  <a:cubicBezTo>
                    <a:pt x="2400" y="20400"/>
                    <a:pt x="1200" y="19655"/>
                    <a:pt x="0" y="1891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451" name="Line"/>
            <p:cNvSpPr/>
            <p:nvPr/>
          </p:nvSpPr>
          <p:spPr>
            <a:xfrm>
              <a:off x="8233071" y="490743"/>
              <a:ext cx="370682" cy="2067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71" h="20485" fill="norm" stroke="1" extrusionOk="0">
                  <a:moveTo>
                    <a:pt x="9656" y="6700"/>
                  </a:moveTo>
                  <a:cubicBezTo>
                    <a:pt x="9412" y="4812"/>
                    <a:pt x="9168" y="2925"/>
                    <a:pt x="8557" y="1562"/>
                  </a:cubicBezTo>
                  <a:cubicBezTo>
                    <a:pt x="7947" y="199"/>
                    <a:pt x="6971" y="-640"/>
                    <a:pt x="5568" y="618"/>
                  </a:cubicBezTo>
                  <a:cubicBezTo>
                    <a:pt x="4164" y="1877"/>
                    <a:pt x="2334" y="5232"/>
                    <a:pt x="1235" y="8692"/>
                  </a:cubicBezTo>
                  <a:cubicBezTo>
                    <a:pt x="137" y="12152"/>
                    <a:pt x="-229" y="15717"/>
                    <a:pt x="137" y="17919"/>
                  </a:cubicBezTo>
                  <a:cubicBezTo>
                    <a:pt x="503" y="20121"/>
                    <a:pt x="1602" y="20960"/>
                    <a:pt x="3005" y="20226"/>
                  </a:cubicBezTo>
                  <a:cubicBezTo>
                    <a:pt x="4408" y="19492"/>
                    <a:pt x="6117" y="17185"/>
                    <a:pt x="7093" y="15508"/>
                  </a:cubicBezTo>
                  <a:cubicBezTo>
                    <a:pt x="8069" y="13830"/>
                    <a:pt x="8313" y="12781"/>
                    <a:pt x="8618" y="11733"/>
                  </a:cubicBezTo>
                  <a:cubicBezTo>
                    <a:pt x="8924" y="10684"/>
                    <a:pt x="9290" y="9636"/>
                    <a:pt x="9351" y="10055"/>
                  </a:cubicBezTo>
                  <a:cubicBezTo>
                    <a:pt x="9412" y="10475"/>
                    <a:pt x="9168" y="12362"/>
                    <a:pt x="9351" y="13306"/>
                  </a:cubicBezTo>
                  <a:cubicBezTo>
                    <a:pt x="9534" y="14249"/>
                    <a:pt x="10144" y="14249"/>
                    <a:pt x="10998" y="13201"/>
                  </a:cubicBezTo>
                  <a:cubicBezTo>
                    <a:pt x="11852" y="12152"/>
                    <a:pt x="12951" y="10055"/>
                    <a:pt x="13683" y="8587"/>
                  </a:cubicBezTo>
                  <a:cubicBezTo>
                    <a:pt x="14415" y="7119"/>
                    <a:pt x="14781" y="6280"/>
                    <a:pt x="14781" y="6385"/>
                  </a:cubicBezTo>
                  <a:cubicBezTo>
                    <a:pt x="14781" y="6490"/>
                    <a:pt x="14415" y="7539"/>
                    <a:pt x="14110" y="9531"/>
                  </a:cubicBezTo>
                  <a:cubicBezTo>
                    <a:pt x="13805" y="11523"/>
                    <a:pt x="13561" y="14459"/>
                    <a:pt x="13683" y="13725"/>
                  </a:cubicBezTo>
                  <a:cubicBezTo>
                    <a:pt x="13805" y="12991"/>
                    <a:pt x="14293" y="8587"/>
                    <a:pt x="14720" y="5966"/>
                  </a:cubicBezTo>
                  <a:cubicBezTo>
                    <a:pt x="15147" y="3344"/>
                    <a:pt x="15513" y="2506"/>
                    <a:pt x="16002" y="2296"/>
                  </a:cubicBezTo>
                  <a:cubicBezTo>
                    <a:pt x="16490" y="2086"/>
                    <a:pt x="17100" y="2506"/>
                    <a:pt x="18015" y="4812"/>
                  </a:cubicBezTo>
                  <a:cubicBezTo>
                    <a:pt x="18930" y="7119"/>
                    <a:pt x="20151" y="11313"/>
                    <a:pt x="20761" y="13935"/>
                  </a:cubicBezTo>
                  <a:cubicBezTo>
                    <a:pt x="21371" y="16556"/>
                    <a:pt x="21371" y="17605"/>
                    <a:pt x="21371" y="18653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452" name="Line"/>
            <p:cNvSpPr/>
            <p:nvPr/>
          </p:nvSpPr>
          <p:spPr>
            <a:xfrm>
              <a:off x="9139980" y="452684"/>
              <a:ext cx="143223" cy="19784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82" h="21252" fill="norm" stroke="1" extrusionOk="0">
                  <a:moveTo>
                    <a:pt x="521" y="8623"/>
                  </a:moveTo>
                  <a:cubicBezTo>
                    <a:pt x="3965" y="8623"/>
                    <a:pt x="7408" y="8623"/>
                    <a:pt x="10539" y="7714"/>
                  </a:cubicBezTo>
                  <a:cubicBezTo>
                    <a:pt x="13669" y="6804"/>
                    <a:pt x="16486" y="4985"/>
                    <a:pt x="18208" y="3508"/>
                  </a:cubicBezTo>
                  <a:cubicBezTo>
                    <a:pt x="19930" y="2030"/>
                    <a:pt x="20556" y="893"/>
                    <a:pt x="19617" y="324"/>
                  </a:cubicBezTo>
                  <a:cubicBezTo>
                    <a:pt x="18678" y="-244"/>
                    <a:pt x="16173" y="-244"/>
                    <a:pt x="12573" y="1802"/>
                  </a:cubicBezTo>
                  <a:cubicBezTo>
                    <a:pt x="8973" y="3849"/>
                    <a:pt x="4278" y="7941"/>
                    <a:pt x="1930" y="11124"/>
                  </a:cubicBezTo>
                  <a:cubicBezTo>
                    <a:pt x="-418" y="14308"/>
                    <a:pt x="-418" y="16581"/>
                    <a:pt x="834" y="18287"/>
                  </a:cubicBezTo>
                  <a:cubicBezTo>
                    <a:pt x="2086" y="19992"/>
                    <a:pt x="4591" y="21129"/>
                    <a:pt x="8191" y="21242"/>
                  </a:cubicBezTo>
                  <a:cubicBezTo>
                    <a:pt x="11791" y="21356"/>
                    <a:pt x="16486" y="20447"/>
                    <a:pt x="21182" y="19537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453" name="Line"/>
            <p:cNvSpPr/>
            <p:nvPr/>
          </p:nvSpPr>
          <p:spPr>
            <a:xfrm>
              <a:off x="9340352" y="435774"/>
              <a:ext cx="150140" cy="21068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88" h="21078" fill="norm" stroke="1" extrusionOk="0">
                  <a:moveTo>
                    <a:pt x="14203" y="3371"/>
                  </a:moveTo>
                  <a:cubicBezTo>
                    <a:pt x="14203" y="2312"/>
                    <a:pt x="14203" y="1253"/>
                    <a:pt x="13463" y="618"/>
                  </a:cubicBezTo>
                  <a:cubicBezTo>
                    <a:pt x="12723" y="-17"/>
                    <a:pt x="11244" y="-229"/>
                    <a:pt x="9616" y="300"/>
                  </a:cubicBezTo>
                  <a:cubicBezTo>
                    <a:pt x="7989" y="830"/>
                    <a:pt x="6214" y="2100"/>
                    <a:pt x="5326" y="3371"/>
                  </a:cubicBezTo>
                  <a:cubicBezTo>
                    <a:pt x="4438" y="4642"/>
                    <a:pt x="4438" y="5912"/>
                    <a:pt x="7101" y="7606"/>
                  </a:cubicBezTo>
                  <a:cubicBezTo>
                    <a:pt x="9764" y="9300"/>
                    <a:pt x="15090" y="11418"/>
                    <a:pt x="18049" y="13112"/>
                  </a:cubicBezTo>
                  <a:cubicBezTo>
                    <a:pt x="21008" y="14806"/>
                    <a:pt x="21600" y="16077"/>
                    <a:pt x="20416" y="17453"/>
                  </a:cubicBezTo>
                  <a:cubicBezTo>
                    <a:pt x="19233" y="18830"/>
                    <a:pt x="16274" y="20312"/>
                    <a:pt x="12723" y="20842"/>
                  </a:cubicBezTo>
                  <a:cubicBezTo>
                    <a:pt x="9173" y="21371"/>
                    <a:pt x="5030" y="20947"/>
                    <a:pt x="2811" y="20206"/>
                  </a:cubicBezTo>
                  <a:cubicBezTo>
                    <a:pt x="592" y="19465"/>
                    <a:pt x="296" y="18406"/>
                    <a:pt x="0" y="17347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454" name="Line"/>
            <p:cNvSpPr/>
            <p:nvPr/>
          </p:nvSpPr>
          <p:spPr>
            <a:xfrm>
              <a:off x="9558369" y="234515"/>
              <a:ext cx="131235" cy="46767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98" fill="norm" stroke="1" extrusionOk="0">
                  <a:moveTo>
                    <a:pt x="20555" y="0"/>
                  </a:moveTo>
                  <a:cubicBezTo>
                    <a:pt x="16374" y="3211"/>
                    <a:pt x="12194" y="6422"/>
                    <a:pt x="8884" y="9341"/>
                  </a:cubicBezTo>
                  <a:cubicBezTo>
                    <a:pt x="5574" y="12259"/>
                    <a:pt x="3135" y="14886"/>
                    <a:pt x="1742" y="16638"/>
                  </a:cubicBezTo>
                  <a:cubicBezTo>
                    <a:pt x="348" y="18389"/>
                    <a:pt x="0" y="19265"/>
                    <a:pt x="0" y="19946"/>
                  </a:cubicBezTo>
                  <a:cubicBezTo>
                    <a:pt x="0" y="20627"/>
                    <a:pt x="348" y="21114"/>
                    <a:pt x="1394" y="21357"/>
                  </a:cubicBezTo>
                  <a:cubicBezTo>
                    <a:pt x="2439" y="21600"/>
                    <a:pt x="4181" y="21600"/>
                    <a:pt x="7665" y="20773"/>
                  </a:cubicBezTo>
                  <a:cubicBezTo>
                    <a:pt x="11148" y="19946"/>
                    <a:pt x="16374" y="18292"/>
                    <a:pt x="21600" y="1663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455" name="Line"/>
            <p:cNvSpPr/>
            <p:nvPr/>
          </p:nvSpPr>
          <p:spPr>
            <a:xfrm>
              <a:off x="9454652" y="450415"/>
              <a:ext cx="247651" cy="254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2954" y="14400"/>
                    <a:pt x="5908" y="7200"/>
                    <a:pt x="9508" y="3600"/>
                  </a:cubicBezTo>
                  <a:cubicBezTo>
                    <a:pt x="13108" y="0"/>
                    <a:pt x="17354" y="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456" name="Line"/>
            <p:cNvSpPr/>
            <p:nvPr/>
          </p:nvSpPr>
          <p:spPr>
            <a:xfrm>
              <a:off x="9702302" y="463115"/>
              <a:ext cx="63501" cy="16241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249" fill="norm" stroke="1" extrusionOk="0">
                  <a:moveTo>
                    <a:pt x="21600" y="0"/>
                  </a:moveTo>
                  <a:cubicBezTo>
                    <a:pt x="17280" y="5262"/>
                    <a:pt x="12960" y="10523"/>
                    <a:pt x="9360" y="14400"/>
                  </a:cubicBezTo>
                  <a:cubicBezTo>
                    <a:pt x="5760" y="18277"/>
                    <a:pt x="2880" y="20769"/>
                    <a:pt x="1440" y="21185"/>
                  </a:cubicBezTo>
                  <a:cubicBezTo>
                    <a:pt x="0" y="21600"/>
                    <a:pt x="0" y="19938"/>
                    <a:pt x="0" y="18277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457" name="Line"/>
            <p:cNvSpPr/>
            <p:nvPr/>
          </p:nvSpPr>
          <p:spPr>
            <a:xfrm>
              <a:off x="9708652" y="386915"/>
              <a:ext cx="25401" cy="1143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458" name="Line"/>
            <p:cNvSpPr/>
            <p:nvPr/>
          </p:nvSpPr>
          <p:spPr>
            <a:xfrm>
              <a:off x="9756573" y="456765"/>
              <a:ext cx="193381" cy="18780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50" h="21294" fill="norm" stroke="1" extrusionOk="0">
                  <a:moveTo>
                    <a:pt x="5250" y="0"/>
                  </a:moveTo>
                  <a:cubicBezTo>
                    <a:pt x="4076" y="5520"/>
                    <a:pt x="2902" y="11040"/>
                    <a:pt x="1963" y="14880"/>
                  </a:cubicBezTo>
                  <a:cubicBezTo>
                    <a:pt x="1024" y="18720"/>
                    <a:pt x="320" y="20880"/>
                    <a:pt x="85" y="21240"/>
                  </a:cubicBezTo>
                  <a:cubicBezTo>
                    <a:pt x="-150" y="21600"/>
                    <a:pt x="85" y="20160"/>
                    <a:pt x="1024" y="17040"/>
                  </a:cubicBezTo>
                  <a:cubicBezTo>
                    <a:pt x="1963" y="13920"/>
                    <a:pt x="3607" y="9120"/>
                    <a:pt x="4898" y="6360"/>
                  </a:cubicBezTo>
                  <a:cubicBezTo>
                    <a:pt x="6189" y="3600"/>
                    <a:pt x="7128" y="2880"/>
                    <a:pt x="7715" y="3120"/>
                  </a:cubicBezTo>
                  <a:cubicBezTo>
                    <a:pt x="8302" y="3360"/>
                    <a:pt x="8537" y="4560"/>
                    <a:pt x="8654" y="6120"/>
                  </a:cubicBezTo>
                  <a:cubicBezTo>
                    <a:pt x="8772" y="7680"/>
                    <a:pt x="8772" y="9600"/>
                    <a:pt x="8654" y="11160"/>
                  </a:cubicBezTo>
                  <a:cubicBezTo>
                    <a:pt x="8537" y="12720"/>
                    <a:pt x="8302" y="13920"/>
                    <a:pt x="8302" y="13800"/>
                  </a:cubicBezTo>
                  <a:cubicBezTo>
                    <a:pt x="8302" y="13680"/>
                    <a:pt x="8537" y="12240"/>
                    <a:pt x="9711" y="10080"/>
                  </a:cubicBezTo>
                  <a:cubicBezTo>
                    <a:pt x="10885" y="7920"/>
                    <a:pt x="12998" y="5040"/>
                    <a:pt x="14641" y="3720"/>
                  </a:cubicBezTo>
                  <a:cubicBezTo>
                    <a:pt x="16285" y="2400"/>
                    <a:pt x="17459" y="2640"/>
                    <a:pt x="18163" y="3480"/>
                  </a:cubicBezTo>
                  <a:cubicBezTo>
                    <a:pt x="18867" y="4320"/>
                    <a:pt x="19102" y="5760"/>
                    <a:pt x="19572" y="7920"/>
                  </a:cubicBezTo>
                  <a:cubicBezTo>
                    <a:pt x="20041" y="10080"/>
                    <a:pt x="20746" y="12960"/>
                    <a:pt x="21450" y="1584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459" name="Line"/>
            <p:cNvSpPr/>
            <p:nvPr/>
          </p:nvSpPr>
          <p:spPr>
            <a:xfrm>
              <a:off x="9958227" y="231255"/>
              <a:ext cx="270215" cy="40871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76" h="21499" fill="norm" stroke="1" extrusionOk="0">
                  <a:moveTo>
                    <a:pt x="5876" y="15537"/>
                  </a:moveTo>
                  <a:cubicBezTo>
                    <a:pt x="6378" y="14869"/>
                    <a:pt x="6881" y="14201"/>
                    <a:pt x="7132" y="13533"/>
                  </a:cubicBezTo>
                  <a:cubicBezTo>
                    <a:pt x="7383" y="12864"/>
                    <a:pt x="7383" y="12196"/>
                    <a:pt x="6881" y="11974"/>
                  </a:cubicBezTo>
                  <a:cubicBezTo>
                    <a:pt x="6378" y="11751"/>
                    <a:pt x="5374" y="11974"/>
                    <a:pt x="4118" y="13031"/>
                  </a:cubicBezTo>
                  <a:cubicBezTo>
                    <a:pt x="2862" y="14089"/>
                    <a:pt x="1355" y="15982"/>
                    <a:pt x="601" y="17207"/>
                  </a:cubicBezTo>
                  <a:cubicBezTo>
                    <a:pt x="-152" y="18431"/>
                    <a:pt x="-152" y="18988"/>
                    <a:pt x="350" y="19267"/>
                  </a:cubicBezTo>
                  <a:cubicBezTo>
                    <a:pt x="853" y="19545"/>
                    <a:pt x="1857" y="19545"/>
                    <a:pt x="2695" y="19155"/>
                  </a:cubicBezTo>
                  <a:cubicBezTo>
                    <a:pt x="3532" y="18765"/>
                    <a:pt x="4201" y="17986"/>
                    <a:pt x="4536" y="17930"/>
                  </a:cubicBezTo>
                  <a:cubicBezTo>
                    <a:pt x="4871" y="17875"/>
                    <a:pt x="4871" y="18543"/>
                    <a:pt x="5290" y="18877"/>
                  </a:cubicBezTo>
                  <a:cubicBezTo>
                    <a:pt x="5708" y="19211"/>
                    <a:pt x="6546" y="19211"/>
                    <a:pt x="7550" y="18710"/>
                  </a:cubicBezTo>
                  <a:cubicBezTo>
                    <a:pt x="8555" y="18209"/>
                    <a:pt x="9727" y="17207"/>
                    <a:pt x="11736" y="14702"/>
                  </a:cubicBezTo>
                  <a:cubicBezTo>
                    <a:pt x="13746" y="12196"/>
                    <a:pt x="16592" y="8188"/>
                    <a:pt x="18350" y="5683"/>
                  </a:cubicBezTo>
                  <a:cubicBezTo>
                    <a:pt x="20108" y="3178"/>
                    <a:pt x="20778" y="2176"/>
                    <a:pt x="21113" y="1396"/>
                  </a:cubicBezTo>
                  <a:cubicBezTo>
                    <a:pt x="21448" y="617"/>
                    <a:pt x="21448" y="60"/>
                    <a:pt x="21197" y="5"/>
                  </a:cubicBezTo>
                  <a:cubicBezTo>
                    <a:pt x="20946" y="-51"/>
                    <a:pt x="20443" y="394"/>
                    <a:pt x="19104" y="2677"/>
                  </a:cubicBezTo>
                  <a:cubicBezTo>
                    <a:pt x="17764" y="4959"/>
                    <a:pt x="15588" y="9079"/>
                    <a:pt x="14332" y="12029"/>
                  </a:cubicBezTo>
                  <a:cubicBezTo>
                    <a:pt x="13076" y="14980"/>
                    <a:pt x="12741" y="16761"/>
                    <a:pt x="12574" y="18042"/>
                  </a:cubicBezTo>
                  <a:cubicBezTo>
                    <a:pt x="12406" y="19322"/>
                    <a:pt x="12406" y="20102"/>
                    <a:pt x="12741" y="20658"/>
                  </a:cubicBezTo>
                  <a:cubicBezTo>
                    <a:pt x="13076" y="21215"/>
                    <a:pt x="13746" y="21549"/>
                    <a:pt x="14332" y="21493"/>
                  </a:cubicBezTo>
                  <a:cubicBezTo>
                    <a:pt x="14918" y="21438"/>
                    <a:pt x="15420" y="20992"/>
                    <a:pt x="15839" y="20491"/>
                  </a:cubicBezTo>
                  <a:cubicBezTo>
                    <a:pt x="16257" y="19990"/>
                    <a:pt x="16592" y="19434"/>
                    <a:pt x="16927" y="18877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460" name="Line"/>
            <p:cNvSpPr/>
            <p:nvPr/>
          </p:nvSpPr>
          <p:spPr>
            <a:xfrm>
              <a:off x="10062136" y="425015"/>
              <a:ext cx="351368" cy="19261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301" y="4985"/>
                  </a:moveTo>
                  <a:cubicBezTo>
                    <a:pt x="651" y="4747"/>
                    <a:pt x="0" y="4510"/>
                    <a:pt x="0" y="4629"/>
                  </a:cubicBezTo>
                  <a:cubicBezTo>
                    <a:pt x="0" y="4747"/>
                    <a:pt x="651" y="5222"/>
                    <a:pt x="2472" y="5697"/>
                  </a:cubicBezTo>
                  <a:cubicBezTo>
                    <a:pt x="4294" y="6171"/>
                    <a:pt x="7287" y="6646"/>
                    <a:pt x="9108" y="6527"/>
                  </a:cubicBezTo>
                  <a:cubicBezTo>
                    <a:pt x="10930" y="6409"/>
                    <a:pt x="11581" y="5697"/>
                    <a:pt x="11581" y="5341"/>
                  </a:cubicBezTo>
                  <a:cubicBezTo>
                    <a:pt x="11581" y="4985"/>
                    <a:pt x="10930" y="4985"/>
                    <a:pt x="10019" y="5934"/>
                  </a:cubicBezTo>
                  <a:cubicBezTo>
                    <a:pt x="9108" y="6884"/>
                    <a:pt x="7937" y="8782"/>
                    <a:pt x="7157" y="10325"/>
                  </a:cubicBezTo>
                  <a:cubicBezTo>
                    <a:pt x="6376" y="11868"/>
                    <a:pt x="5986" y="13055"/>
                    <a:pt x="5790" y="14242"/>
                  </a:cubicBezTo>
                  <a:cubicBezTo>
                    <a:pt x="5595" y="15429"/>
                    <a:pt x="5595" y="16615"/>
                    <a:pt x="5986" y="17090"/>
                  </a:cubicBezTo>
                  <a:cubicBezTo>
                    <a:pt x="6376" y="17565"/>
                    <a:pt x="7157" y="17327"/>
                    <a:pt x="8133" y="16615"/>
                  </a:cubicBezTo>
                  <a:cubicBezTo>
                    <a:pt x="9108" y="15903"/>
                    <a:pt x="10280" y="14716"/>
                    <a:pt x="11190" y="13174"/>
                  </a:cubicBezTo>
                  <a:cubicBezTo>
                    <a:pt x="12101" y="11631"/>
                    <a:pt x="12752" y="9732"/>
                    <a:pt x="13272" y="9257"/>
                  </a:cubicBezTo>
                  <a:cubicBezTo>
                    <a:pt x="13793" y="8782"/>
                    <a:pt x="14183" y="9732"/>
                    <a:pt x="14639" y="11631"/>
                  </a:cubicBezTo>
                  <a:cubicBezTo>
                    <a:pt x="15094" y="13530"/>
                    <a:pt x="15614" y="16378"/>
                    <a:pt x="15875" y="18396"/>
                  </a:cubicBezTo>
                  <a:cubicBezTo>
                    <a:pt x="16135" y="20413"/>
                    <a:pt x="16135" y="21600"/>
                    <a:pt x="16005" y="21600"/>
                  </a:cubicBezTo>
                  <a:cubicBezTo>
                    <a:pt x="15875" y="21600"/>
                    <a:pt x="15614" y="20413"/>
                    <a:pt x="15810" y="17327"/>
                  </a:cubicBezTo>
                  <a:cubicBezTo>
                    <a:pt x="16005" y="14242"/>
                    <a:pt x="16655" y="9257"/>
                    <a:pt x="17696" y="6053"/>
                  </a:cubicBezTo>
                  <a:cubicBezTo>
                    <a:pt x="18737" y="2848"/>
                    <a:pt x="20169" y="1424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461" name="Line"/>
            <p:cNvSpPr/>
            <p:nvPr/>
          </p:nvSpPr>
          <p:spPr>
            <a:xfrm>
              <a:off x="10647306" y="286323"/>
              <a:ext cx="311349" cy="58130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24" h="21493" fill="norm" stroke="1" extrusionOk="0">
                  <a:moveTo>
                    <a:pt x="7907" y="5598"/>
                  </a:moveTo>
                  <a:cubicBezTo>
                    <a:pt x="6312" y="5598"/>
                    <a:pt x="4718" y="5598"/>
                    <a:pt x="3341" y="6302"/>
                  </a:cubicBezTo>
                  <a:cubicBezTo>
                    <a:pt x="1963" y="7006"/>
                    <a:pt x="804" y="8415"/>
                    <a:pt x="296" y="9315"/>
                  </a:cubicBezTo>
                  <a:cubicBezTo>
                    <a:pt x="-211" y="10215"/>
                    <a:pt x="-66" y="10606"/>
                    <a:pt x="731" y="10880"/>
                  </a:cubicBezTo>
                  <a:cubicBezTo>
                    <a:pt x="1529" y="11154"/>
                    <a:pt x="2978" y="11311"/>
                    <a:pt x="4428" y="10528"/>
                  </a:cubicBezTo>
                  <a:cubicBezTo>
                    <a:pt x="5878" y="9746"/>
                    <a:pt x="7327" y="8024"/>
                    <a:pt x="7980" y="6498"/>
                  </a:cubicBezTo>
                  <a:cubicBezTo>
                    <a:pt x="8632" y="4972"/>
                    <a:pt x="8487" y="3641"/>
                    <a:pt x="8415" y="2780"/>
                  </a:cubicBezTo>
                  <a:cubicBezTo>
                    <a:pt x="8342" y="1920"/>
                    <a:pt x="8342" y="1528"/>
                    <a:pt x="9502" y="1137"/>
                  </a:cubicBezTo>
                  <a:cubicBezTo>
                    <a:pt x="10661" y="746"/>
                    <a:pt x="12981" y="354"/>
                    <a:pt x="14938" y="159"/>
                  </a:cubicBezTo>
                  <a:cubicBezTo>
                    <a:pt x="16895" y="-37"/>
                    <a:pt x="18490" y="-37"/>
                    <a:pt x="19577" y="80"/>
                  </a:cubicBezTo>
                  <a:cubicBezTo>
                    <a:pt x="20664" y="198"/>
                    <a:pt x="21244" y="433"/>
                    <a:pt x="21317" y="863"/>
                  </a:cubicBezTo>
                  <a:cubicBezTo>
                    <a:pt x="21389" y="1293"/>
                    <a:pt x="20954" y="1920"/>
                    <a:pt x="19215" y="3172"/>
                  </a:cubicBezTo>
                  <a:cubicBezTo>
                    <a:pt x="17475" y="4424"/>
                    <a:pt x="14431" y="6302"/>
                    <a:pt x="11821" y="8689"/>
                  </a:cubicBezTo>
                  <a:cubicBezTo>
                    <a:pt x="9212" y="11076"/>
                    <a:pt x="7037" y="13972"/>
                    <a:pt x="5588" y="16006"/>
                  </a:cubicBezTo>
                  <a:cubicBezTo>
                    <a:pt x="4138" y="18041"/>
                    <a:pt x="3413" y="19215"/>
                    <a:pt x="3123" y="19998"/>
                  </a:cubicBezTo>
                  <a:cubicBezTo>
                    <a:pt x="2833" y="20780"/>
                    <a:pt x="2978" y="21172"/>
                    <a:pt x="3413" y="21367"/>
                  </a:cubicBezTo>
                  <a:cubicBezTo>
                    <a:pt x="3848" y="21563"/>
                    <a:pt x="4573" y="21563"/>
                    <a:pt x="5733" y="21133"/>
                  </a:cubicBezTo>
                  <a:cubicBezTo>
                    <a:pt x="6892" y="20702"/>
                    <a:pt x="8487" y="19841"/>
                    <a:pt x="9574" y="18863"/>
                  </a:cubicBezTo>
                  <a:cubicBezTo>
                    <a:pt x="10661" y="17885"/>
                    <a:pt x="11241" y="16789"/>
                    <a:pt x="11531" y="16046"/>
                  </a:cubicBezTo>
                  <a:cubicBezTo>
                    <a:pt x="11821" y="15302"/>
                    <a:pt x="11821" y="14911"/>
                    <a:pt x="12401" y="14480"/>
                  </a:cubicBezTo>
                  <a:cubicBezTo>
                    <a:pt x="12981" y="14050"/>
                    <a:pt x="14141" y="13580"/>
                    <a:pt x="15663" y="13189"/>
                  </a:cubicBezTo>
                  <a:cubicBezTo>
                    <a:pt x="17185" y="12798"/>
                    <a:pt x="19070" y="12485"/>
                    <a:pt x="20954" y="1217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462" name="Line"/>
            <p:cNvSpPr/>
            <p:nvPr/>
          </p:nvSpPr>
          <p:spPr>
            <a:xfrm>
              <a:off x="11226913" y="261469"/>
              <a:ext cx="367690" cy="34862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64" h="21303" fill="norm" stroke="1" extrusionOk="0">
                  <a:moveTo>
                    <a:pt x="11881" y="3397"/>
                  </a:moveTo>
                  <a:cubicBezTo>
                    <a:pt x="12130" y="2621"/>
                    <a:pt x="12378" y="1845"/>
                    <a:pt x="12130" y="1457"/>
                  </a:cubicBezTo>
                  <a:cubicBezTo>
                    <a:pt x="11881" y="1069"/>
                    <a:pt x="11136" y="1069"/>
                    <a:pt x="9647" y="2039"/>
                  </a:cubicBezTo>
                  <a:cubicBezTo>
                    <a:pt x="8157" y="3009"/>
                    <a:pt x="5923" y="4949"/>
                    <a:pt x="4185" y="7277"/>
                  </a:cubicBezTo>
                  <a:cubicBezTo>
                    <a:pt x="2447" y="9606"/>
                    <a:pt x="1205" y="12322"/>
                    <a:pt x="585" y="14391"/>
                  </a:cubicBezTo>
                  <a:cubicBezTo>
                    <a:pt x="-36" y="16461"/>
                    <a:pt x="-36" y="17883"/>
                    <a:pt x="26" y="18918"/>
                  </a:cubicBezTo>
                  <a:cubicBezTo>
                    <a:pt x="88" y="19953"/>
                    <a:pt x="212" y="20600"/>
                    <a:pt x="771" y="20988"/>
                  </a:cubicBezTo>
                  <a:cubicBezTo>
                    <a:pt x="1330" y="21376"/>
                    <a:pt x="2323" y="21505"/>
                    <a:pt x="3998" y="20794"/>
                  </a:cubicBezTo>
                  <a:cubicBezTo>
                    <a:pt x="5674" y="20082"/>
                    <a:pt x="8033" y="18530"/>
                    <a:pt x="9771" y="16655"/>
                  </a:cubicBezTo>
                  <a:cubicBezTo>
                    <a:pt x="11509" y="14779"/>
                    <a:pt x="12626" y="12580"/>
                    <a:pt x="13371" y="10511"/>
                  </a:cubicBezTo>
                  <a:cubicBezTo>
                    <a:pt x="14116" y="8442"/>
                    <a:pt x="14488" y="6501"/>
                    <a:pt x="14674" y="5208"/>
                  </a:cubicBezTo>
                  <a:cubicBezTo>
                    <a:pt x="14861" y="3915"/>
                    <a:pt x="14861" y="3268"/>
                    <a:pt x="14364" y="2492"/>
                  </a:cubicBezTo>
                  <a:cubicBezTo>
                    <a:pt x="13867" y="1716"/>
                    <a:pt x="12874" y="810"/>
                    <a:pt x="11757" y="358"/>
                  </a:cubicBezTo>
                  <a:cubicBezTo>
                    <a:pt x="10640" y="-95"/>
                    <a:pt x="9398" y="-95"/>
                    <a:pt x="8157" y="228"/>
                  </a:cubicBezTo>
                  <a:cubicBezTo>
                    <a:pt x="6916" y="552"/>
                    <a:pt x="5674" y="1198"/>
                    <a:pt x="4681" y="2104"/>
                  </a:cubicBezTo>
                  <a:cubicBezTo>
                    <a:pt x="3688" y="3009"/>
                    <a:pt x="2943" y="4173"/>
                    <a:pt x="2571" y="5079"/>
                  </a:cubicBezTo>
                  <a:cubicBezTo>
                    <a:pt x="2198" y="5984"/>
                    <a:pt x="2198" y="6631"/>
                    <a:pt x="2509" y="7213"/>
                  </a:cubicBezTo>
                  <a:cubicBezTo>
                    <a:pt x="2819" y="7795"/>
                    <a:pt x="3440" y="8312"/>
                    <a:pt x="5116" y="8700"/>
                  </a:cubicBezTo>
                  <a:cubicBezTo>
                    <a:pt x="6792" y="9088"/>
                    <a:pt x="9523" y="9347"/>
                    <a:pt x="12440" y="9024"/>
                  </a:cubicBezTo>
                  <a:cubicBezTo>
                    <a:pt x="15357" y="8700"/>
                    <a:pt x="18461" y="7795"/>
                    <a:pt x="21564" y="6889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463" name="Line"/>
            <p:cNvSpPr/>
            <p:nvPr/>
          </p:nvSpPr>
          <p:spPr>
            <a:xfrm>
              <a:off x="412253" y="2056965"/>
              <a:ext cx="63501" cy="17356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5760" y="2898"/>
                    <a:pt x="11520" y="5795"/>
                    <a:pt x="14400" y="8956"/>
                  </a:cubicBezTo>
                  <a:cubicBezTo>
                    <a:pt x="17280" y="12117"/>
                    <a:pt x="17280" y="15541"/>
                    <a:pt x="17280" y="17912"/>
                  </a:cubicBezTo>
                  <a:cubicBezTo>
                    <a:pt x="17280" y="20283"/>
                    <a:pt x="17280" y="21600"/>
                    <a:pt x="18000" y="21600"/>
                  </a:cubicBezTo>
                  <a:cubicBezTo>
                    <a:pt x="18720" y="21600"/>
                    <a:pt x="20160" y="20283"/>
                    <a:pt x="21600" y="1896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464" name="Line"/>
            <p:cNvSpPr/>
            <p:nvPr/>
          </p:nvSpPr>
          <p:spPr>
            <a:xfrm>
              <a:off x="256437" y="1853841"/>
              <a:ext cx="371641" cy="55395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87" h="21252" fill="norm" stroke="1" extrusionOk="0">
                  <a:moveTo>
                    <a:pt x="13589" y="3164"/>
                  </a:moveTo>
                  <a:cubicBezTo>
                    <a:pt x="13227" y="2271"/>
                    <a:pt x="12865" y="1378"/>
                    <a:pt x="11960" y="809"/>
                  </a:cubicBezTo>
                  <a:cubicBezTo>
                    <a:pt x="11055" y="241"/>
                    <a:pt x="9607" y="-3"/>
                    <a:pt x="8159" y="403"/>
                  </a:cubicBezTo>
                  <a:cubicBezTo>
                    <a:pt x="6711" y="809"/>
                    <a:pt x="5263" y="1865"/>
                    <a:pt x="3815" y="3692"/>
                  </a:cubicBezTo>
                  <a:cubicBezTo>
                    <a:pt x="2367" y="5519"/>
                    <a:pt x="919" y="8118"/>
                    <a:pt x="315" y="10635"/>
                  </a:cubicBezTo>
                  <a:cubicBezTo>
                    <a:pt x="-288" y="13152"/>
                    <a:pt x="-47" y="15588"/>
                    <a:pt x="1220" y="17496"/>
                  </a:cubicBezTo>
                  <a:cubicBezTo>
                    <a:pt x="2487" y="19405"/>
                    <a:pt x="4780" y="20785"/>
                    <a:pt x="7435" y="21151"/>
                  </a:cubicBezTo>
                  <a:cubicBezTo>
                    <a:pt x="10090" y="21516"/>
                    <a:pt x="13106" y="20866"/>
                    <a:pt x="15399" y="19608"/>
                  </a:cubicBezTo>
                  <a:cubicBezTo>
                    <a:pt x="17692" y="18349"/>
                    <a:pt x="19261" y="16481"/>
                    <a:pt x="20166" y="14370"/>
                  </a:cubicBezTo>
                  <a:cubicBezTo>
                    <a:pt x="21071" y="12259"/>
                    <a:pt x="21312" y="9904"/>
                    <a:pt x="21131" y="7630"/>
                  </a:cubicBezTo>
                  <a:cubicBezTo>
                    <a:pt x="20950" y="5357"/>
                    <a:pt x="20347" y="3164"/>
                    <a:pt x="19804" y="1865"/>
                  </a:cubicBezTo>
                  <a:cubicBezTo>
                    <a:pt x="19261" y="566"/>
                    <a:pt x="18778" y="160"/>
                    <a:pt x="17873" y="38"/>
                  </a:cubicBezTo>
                  <a:cubicBezTo>
                    <a:pt x="16968" y="-84"/>
                    <a:pt x="15640" y="78"/>
                    <a:pt x="13891" y="687"/>
                  </a:cubicBezTo>
                  <a:cubicBezTo>
                    <a:pt x="12141" y="1296"/>
                    <a:pt x="9969" y="2352"/>
                    <a:pt x="7797" y="340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465" name="Line"/>
            <p:cNvSpPr/>
            <p:nvPr/>
          </p:nvSpPr>
          <p:spPr>
            <a:xfrm>
              <a:off x="1085353" y="1724454"/>
              <a:ext cx="177785" cy="51877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44" h="21520" fill="norm" stroke="1" extrusionOk="0">
                  <a:moveTo>
                    <a:pt x="0" y="1676"/>
                  </a:moveTo>
                  <a:cubicBezTo>
                    <a:pt x="254" y="886"/>
                    <a:pt x="508" y="96"/>
                    <a:pt x="635" y="8"/>
                  </a:cubicBezTo>
                  <a:cubicBezTo>
                    <a:pt x="762" y="-80"/>
                    <a:pt x="762" y="535"/>
                    <a:pt x="762" y="2598"/>
                  </a:cubicBezTo>
                  <a:cubicBezTo>
                    <a:pt x="762" y="4661"/>
                    <a:pt x="762" y="8174"/>
                    <a:pt x="889" y="11422"/>
                  </a:cubicBezTo>
                  <a:cubicBezTo>
                    <a:pt x="1016" y="14671"/>
                    <a:pt x="1271" y="17657"/>
                    <a:pt x="1398" y="19369"/>
                  </a:cubicBezTo>
                  <a:cubicBezTo>
                    <a:pt x="1525" y="21081"/>
                    <a:pt x="1525" y="21520"/>
                    <a:pt x="1652" y="21520"/>
                  </a:cubicBezTo>
                  <a:cubicBezTo>
                    <a:pt x="1779" y="21520"/>
                    <a:pt x="2033" y="21081"/>
                    <a:pt x="2541" y="19808"/>
                  </a:cubicBezTo>
                  <a:cubicBezTo>
                    <a:pt x="3049" y="18535"/>
                    <a:pt x="3812" y="16427"/>
                    <a:pt x="5082" y="14979"/>
                  </a:cubicBezTo>
                  <a:cubicBezTo>
                    <a:pt x="6353" y="13530"/>
                    <a:pt x="8132" y="12740"/>
                    <a:pt x="9911" y="12344"/>
                  </a:cubicBezTo>
                  <a:cubicBezTo>
                    <a:pt x="11689" y="11949"/>
                    <a:pt x="13468" y="11949"/>
                    <a:pt x="15247" y="12344"/>
                  </a:cubicBezTo>
                  <a:cubicBezTo>
                    <a:pt x="17026" y="12740"/>
                    <a:pt x="18805" y="13530"/>
                    <a:pt x="19948" y="14627"/>
                  </a:cubicBezTo>
                  <a:cubicBezTo>
                    <a:pt x="21092" y="15725"/>
                    <a:pt x="21600" y="17130"/>
                    <a:pt x="21219" y="18183"/>
                  </a:cubicBezTo>
                  <a:cubicBezTo>
                    <a:pt x="20838" y="19237"/>
                    <a:pt x="19567" y="19940"/>
                    <a:pt x="18296" y="20335"/>
                  </a:cubicBezTo>
                  <a:cubicBezTo>
                    <a:pt x="17026" y="20730"/>
                    <a:pt x="15755" y="20818"/>
                    <a:pt x="13849" y="20730"/>
                  </a:cubicBezTo>
                  <a:cubicBezTo>
                    <a:pt x="11944" y="20642"/>
                    <a:pt x="9402" y="20379"/>
                    <a:pt x="7496" y="20203"/>
                  </a:cubicBezTo>
                  <a:cubicBezTo>
                    <a:pt x="5591" y="20027"/>
                    <a:pt x="4320" y="19940"/>
                    <a:pt x="4828" y="19808"/>
                  </a:cubicBezTo>
                  <a:cubicBezTo>
                    <a:pt x="5336" y="19676"/>
                    <a:pt x="7624" y="19500"/>
                    <a:pt x="9911" y="1932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466" name="Line"/>
            <p:cNvSpPr/>
            <p:nvPr/>
          </p:nvSpPr>
          <p:spPr>
            <a:xfrm>
              <a:off x="1421903" y="1974415"/>
              <a:ext cx="6351" cy="1714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467" name="Line"/>
            <p:cNvSpPr/>
            <p:nvPr/>
          </p:nvSpPr>
          <p:spPr>
            <a:xfrm>
              <a:off x="1447303" y="1910915"/>
              <a:ext cx="1" cy="12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6200" h="21600" fill="norm" stroke="1" extrusionOk="0">
                  <a:moveTo>
                    <a:pt x="0" y="21600"/>
                  </a:moveTo>
                  <a:cubicBezTo>
                    <a:pt x="21600" y="14400"/>
                    <a:pt x="21600" y="7200"/>
                    <a:pt x="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468" name="Line"/>
            <p:cNvSpPr/>
            <p:nvPr/>
          </p:nvSpPr>
          <p:spPr>
            <a:xfrm>
              <a:off x="1523238" y="1970607"/>
              <a:ext cx="209816" cy="18697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99" h="20516" fill="norm" stroke="1" extrusionOk="0">
                  <a:moveTo>
                    <a:pt x="14142" y="4598"/>
                  </a:moveTo>
                  <a:cubicBezTo>
                    <a:pt x="13714" y="2973"/>
                    <a:pt x="13286" y="1347"/>
                    <a:pt x="12324" y="534"/>
                  </a:cubicBezTo>
                  <a:cubicBezTo>
                    <a:pt x="11361" y="-279"/>
                    <a:pt x="9864" y="-279"/>
                    <a:pt x="7726" y="1347"/>
                  </a:cubicBezTo>
                  <a:cubicBezTo>
                    <a:pt x="5587" y="2973"/>
                    <a:pt x="2807" y="6224"/>
                    <a:pt x="1310" y="9592"/>
                  </a:cubicBezTo>
                  <a:cubicBezTo>
                    <a:pt x="-187" y="12960"/>
                    <a:pt x="-401" y="16444"/>
                    <a:pt x="668" y="18534"/>
                  </a:cubicBezTo>
                  <a:cubicBezTo>
                    <a:pt x="1738" y="20624"/>
                    <a:pt x="4090" y="21321"/>
                    <a:pt x="6443" y="19347"/>
                  </a:cubicBezTo>
                  <a:cubicBezTo>
                    <a:pt x="8795" y="17373"/>
                    <a:pt x="11148" y="12727"/>
                    <a:pt x="12538" y="9824"/>
                  </a:cubicBezTo>
                  <a:cubicBezTo>
                    <a:pt x="13928" y="6921"/>
                    <a:pt x="14355" y="5760"/>
                    <a:pt x="14569" y="5760"/>
                  </a:cubicBezTo>
                  <a:cubicBezTo>
                    <a:pt x="14783" y="5760"/>
                    <a:pt x="14783" y="6921"/>
                    <a:pt x="15852" y="8895"/>
                  </a:cubicBezTo>
                  <a:cubicBezTo>
                    <a:pt x="16922" y="10869"/>
                    <a:pt x="19060" y="13656"/>
                    <a:pt x="21199" y="16444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469" name="Line"/>
            <p:cNvSpPr/>
            <p:nvPr/>
          </p:nvSpPr>
          <p:spPr>
            <a:xfrm>
              <a:off x="1811273" y="1893044"/>
              <a:ext cx="92051" cy="26263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421" h="21271" fill="norm" stroke="1" extrusionOk="0">
                  <a:moveTo>
                    <a:pt x="16456" y="2475"/>
                  </a:moveTo>
                  <a:cubicBezTo>
                    <a:pt x="15517" y="1618"/>
                    <a:pt x="14578" y="761"/>
                    <a:pt x="12934" y="333"/>
                  </a:cubicBezTo>
                  <a:cubicBezTo>
                    <a:pt x="11291" y="-96"/>
                    <a:pt x="8943" y="-96"/>
                    <a:pt x="6830" y="247"/>
                  </a:cubicBezTo>
                  <a:cubicBezTo>
                    <a:pt x="4717" y="590"/>
                    <a:pt x="2839" y="1275"/>
                    <a:pt x="1430" y="2475"/>
                  </a:cubicBezTo>
                  <a:cubicBezTo>
                    <a:pt x="21" y="3675"/>
                    <a:pt x="-918" y="5390"/>
                    <a:pt x="1430" y="7104"/>
                  </a:cubicBezTo>
                  <a:cubicBezTo>
                    <a:pt x="3778" y="8818"/>
                    <a:pt x="9412" y="10533"/>
                    <a:pt x="13169" y="12333"/>
                  </a:cubicBezTo>
                  <a:cubicBezTo>
                    <a:pt x="16925" y="14133"/>
                    <a:pt x="18804" y="16018"/>
                    <a:pt x="19743" y="17390"/>
                  </a:cubicBezTo>
                  <a:cubicBezTo>
                    <a:pt x="20682" y="18761"/>
                    <a:pt x="20682" y="19618"/>
                    <a:pt x="19508" y="20304"/>
                  </a:cubicBezTo>
                  <a:cubicBezTo>
                    <a:pt x="18334" y="20990"/>
                    <a:pt x="15986" y="21504"/>
                    <a:pt x="12934" y="21161"/>
                  </a:cubicBezTo>
                  <a:cubicBezTo>
                    <a:pt x="9882" y="20818"/>
                    <a:pt x="6125" y="19618"/>
                    <a:pt x="2369" y="1841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470" name="Line"/>
            <p:cNvSpPr/>
            <p:nvPr/>
          </p:nvSpPr>
          <p:spPr>
            <a:xfrm>
              <a:off x="2190266" y="1737818"/>
              <a:ext cx="196838" cy="5301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44" h="21383" fill="norm" stroke="1" extrusionOk="0">
                  <a:moveTo>
                    <a:pt x="21144" y="1347"/>
                  </a:moveTo>
                  <a:cubicBezTo>
                    <a:pt x="20007" y="835"/>
                    <a:pt x="18870" y="323"/>
                    <a:pt x="17733" y="109"/>
                  </a:cubicBezTo>
                  <a:cubicBezTo>
                    <a:pt x="16597" y="-104"/>
                    <a:pt x="15460" y="-19"/>
                    <a:pt x="13641" y="494"/>
                  </a:cubicBezTo>
                  <a:cubicBezTo>
                    <a:pt x="11822" y="1006"/>
                    <a:pt x="9321" y="1945"/>
                    <a:pt x="6820" y="3482"/>
                  </a:cubicBezTo>
                  <a:cubicBezTo>
                    <a:pt x="4319" y="5019"/>
                    <a:pt x="1818" y="7153"/>
                    <a:pt x="681" y="9586"/>
                  </a:cubicBezTo>
                  <a:cubicBezTo>
                    <a:pt x="-456" y="12019"/>
                    <a:pt x="-229" y="14751"/>
                    <a:pt x="1818" y="16800"/>
                  </a:cubicBezTo>
                  <a:cubicBezTo>
                    <a:pt x="3864" y="18849"/>
                    <a:pt x="7729" y="20215"/>
                    <a:pt x="10912" y="20856"/>
                  </a:cubicBezTo>
                  <a:cubicBezTo>
                    <a:pt x="14096" y="21496"/>
                    <a:pt x="16597" y="21411"/>
                    <a:pt x="19098" y="2132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471" name="Line"/>
            <p:cNvSpPr/>
            <p:nvPr/>
          </p:nvSpPr>
          <p:spPr>
            <a:xfrm>
              <a:off x="2516569" y="1833496"/>
              <a:ext cx="264235" cy="39822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00" h="21388" fill="norm" stroke="1" extrusionOk="0">
                  <a:moveTo>
                    <a:pt x="15743" y="4158"/>
                  </a:moveTo>
                  <a:cubicBezTo>
                    <a:pt x="15571" y="3590"/>
                    <a:pt x="15400" y="3021"/>
                    <a:pt x="15057" y="2510"/>
                  </a:cubicBezTo>
                  <a:cubicBezTo>
                    <a:pt x="14714" y="1998"/>
                    <a:pt x="14200" y="1544"/>
                    <a:pt x="13514" y="1373"/>
                  </a:cubicBezTo>
                  <a:cubicBezTo>
                    <a:pt x="12829" y="1203"/>
                    <a:pt x="11971" y="1316"/>
                    <a:pt x="10600" y="2112"/>
                  </a:cubicBezTo>
                  <a:cubicBezTo>
                    <a:pt x="9229" y="2908"/>
                    <a:pt x="7343" y="4386"/>
                    <a:pt x="5457" y="6546"/>
                  </a:cubicBezTo>
                  <a:cubicBezTo>
                    <a:pt x="3571" y="8706"/>
                    <a:pt x="1686" y="11548"/>
                    <a:pt x="743" y="13708"/>
                  </a:cubicBezTo>
                  <a:cubicBezTo>
                    <a:pt x="-200" y="15868"/>
                    <a:pt x="-200" y="17346"/>
                    <a:pt x="486" y="18539"/>
                  </a:cubicBezTo>
                  <a:cubicBezTo>
                    <a:pt x="1171" y="19733"/>
                    <a:pt x="2543" y="20643"/>
                    <a:pt x="4171" y="21097"/>
                  </a:cubicBezTo>
                  <a:cubicBezTo>
                    <a:pt x="5800" y="21552"/>
                    <a:pt x="7686" y="21552"/>
                    <a:pt x="9571" y="20529"/>
                  </a:cubicBezTo>
                  <a:cubicBezTo>
                    <a:pt x="11457" y="19506"/>
                    <a:pt x="13343" y="17459"/>
                    <a:pt x="14714" y="14901"/>
                  </a:cubicBezTo>
                  <a:cubicBezTo>
                    <a:pt x="16086" y="12344"/>
                    <a:pt x="16943" y="9274"/>
                    <a:pt x="17371" y="7114"/>
                  </a:cubicBezTo>
                  <a:cubicBezTo>
                    <a:pt x="17800" y="4954"/>
                    <a:pt x="17800" y="3704"/>
                    <a:pt x="17543" y="2737"/>
                  </a:cubicBezTo>
                  <a:cubicBezTo>
                    <a:pt x="17286" y="1771"/>
                    <a:pt x="16771" y="1089"/>
                    <a:pt x="16086" y="634"/>
                  </a:cubicBezTo>
                  <a:cubicBezTo>
                    <a:pt x="15400" y="179"/>
                    <a:pt x="14543" y="-48"/>
                    <a:pt x="13171" y="9"/>
                  </a:cubicBezTo>
                  <a:cubicBezTo>
                    <a:pt x="11800" y="66"/>
                    <a:pt x="9914" y="407"/>
                    <a:pt x="7771" y="1487"/>
                  </a:cubicBezTo>
                  <a:cubicBezTo>
                    <a:pt x="5629" y="2567"/>
                    <a:pt x="3229" y="4386"/>
                    <a:pt x="1943" y="5636"/>
                  </a:cubicBezTo>
                  <a:cubicBezTo>
                    <a:pt x="657" y="6887"/>
                    <a:pt x="486" y="7569"/>
                    <a:pt x="657" y="8137"/>
                  </a:cubicBezTo>
                  <a:cubicBezTo>
                    <a:pt x="829" y="8706"/>
                    <a:pt x="1343" y="9160"/>
                    <a:pt x="3314" y="9217"/>
                  </a:cubicBezTo>
                  <a:cubicBezTo>
                    <a:pt x="5286" y="9274"/>
                    <a:pt x="8714" y="8933"/>
                    <a:pt x="11714" y="8365"/>
                  </a:cubicBezTo>
                  <a:cubicBezTo>
                    <a:pt x="14714" y="7796"/>
                    <a:pt x="17286" y="7000"/>
                    <a:pt x="18829" y="6375"/>
                  </a:cubicBezTo>
                  <a:cubicBezTo>
                    <a:pt x="20371" y="5750"/>
                    <a:pt x="20886" y="5295"/>
                    <a:pt x="21400" y="484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472" name="Line"/>
            <p:cNvSpPr/>
            <p:nvPr/>
          </p:nvSpPr>
          <p:spPr>
            <a:xfrm>
              <a:off x="2580513" y="1617608"/>
              <a:ext cx="111391" cy="16630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47" h="21482" fill="norm" stroke="1" extrusionOk="0">
                  <a:moveTo>
                    <a:pt x="3107" y="3436"/>
                  </a:moveTo>
                  <a:cubicBezTo>
                    <a:pt x="2700" y="7538"/>
                    <a:pt x="2292" y="11639"/>
                    <a:pt x="1681" y="14647"/>
                  </a:cubicBezTo>
                  <a:cubicBezTo>
                    <a:pt x="1070" y="17654"/>
                    <a:pt x="255" y="19568"/>
                    <a:pt x="51" y="19568"/>
                  </a:cubicBezTo>
                  <a:cubicBezTo>
                    <a:pt x="-153" y="19568"/>
                    <a:pt x="255" y="17654"/>
                    <a:pt x="1273" y="14373"/>
                  </a:cubicBezTo>
                  <a:cubicBezTo>
                    <a:pt x="2292" y="11092"/>
                    <a:pt x="3922" y="6444"/>
                    <a:pt x="5553" y="3710"/>
                  </a:cubicBezTo>
                  <a:cubicBezTo>
                    <a:pt x="7183" y="976"/>
                    <a:pt x="8813" y="155"/>
                    <a:pt x="10647" y="19"/>
                  </a:cubicBezTo>
                  <a:cubicBezTo>
                    <a:pt x="12481" y="-118"/>
                    <a:pt x="14519" y="429"/>
                    <a:pt x="16149" y="3163"/>
                  </a:cubicBezTo>
                  <a:cubicBezTo>
                    <a:pt x="17779" y="5897"/>
                    <a:pt x="19002" y="10819"/>
                    <a:pt x="19817" y="14236"/>
                  </a:cubicBezTo>
                  <a:cubicBezTo>
                    <a:pt x="20632" y="17654"/>
                    <a:pt x="21039" y="19568"/>
                    <a:pt x="21447" y="2148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473" name="Line"/>
            <p:cNvSpPr/>
            <p:nvPr/>
          </p:nvSpPr>
          <p:spPr>
            <a:xfrm>
              <a:off x="2844303" y="1663265"/>
              <a:ext cx="110390" cy="5905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55" h="21600" fill="norm" stroke="1" extrusionOk="0">
                  <a:moveTo>
                    <a:pt x="7336" y="0"/>
                  </a:moveTo>
                  <a:cubicBezTo>
                    <a:pt x="11004" y="1161"/>
                    <a:pt x="14672" y="2323"/>
                    <a:pt x="17321" y="4413"/>
                  </a:cubicBezTo>
                  <a:cubicBezTo>
                    <a:pt x="19970" y="6503"/>
                    <a:pt x="21600" y="9523"/>
                    <a:pt x="21192" y="12232"/>
                  </a:cubicBezTo>
                  <a:cubicBezTo>
                    <a:pt x="20785" y="14942"/>
                    <a:pt x="18340" y="17342"/>
                    <a:pt x="14468" y="18852"/>
                  </a:cubicBezTo>
                  <a:cubicBezTo>
                    <a:pt x="10596" y="20361"/>
                    <a:pt x="5298" y="20981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474" name="Line"/>
            <p:cNvSpPr/>
            <p:nvPr/>
          </p:nvSpPr>
          <p:spPr>
            <a:xfrm>
              <a:off x="3345953" y="1898215"/>
              <a:ext cx="158751" cy="381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4896" y="0"/>
                    <a:pt x="9792" y="0"/>
                    <a:pt x="13392" y="3600"/>
                  </a:cubicBezTo>
                  <a:cubicBezTo>
                    <a:pt x="16992" y="7200"/>
                    <a:pt x="19296" y="1440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475" name="Line"/>
            <p:cNvSpPr/>
            <p:nvPr/>
          </p:nvSpPr>
          <p:spPr>
            <a:xfrm>
              <a:off x="3358653" y="2082365"/>
              <a:ext cx="228601" cy="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16200" fill="norm" stroke="1" extrusionOk="0">
                  <a:moveTo>
                    <a:pt x="0" y="0"/>
                  </a:moveTo>
                  <a:cubicBezTo>
                    <a:pt x="6000" y="21600"/>
                    <a:pt x="12000" y="21600"/>
                    <a:pt x="15600" y="0"/>
                  </a:cubicBezTo>
                  <a:cubicBezTo>
                    <a:pt x="19200" y="21600"/>
                    <a:pt x="20400" y="216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476" name="Line"/>
            <p:cNvSpPr/>
            <p:nvPr/>
          </p:nvSpPr>
          <p:spPr>
            <a:xfrm>
              <a:off x="4003406" y="1654455"/>
              <a:ext cx="288698" cy="51098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04" h="21458" fill="norm" stroke="1" extrusionOk="0">
                  <a:moveTo>
                    <a:pt x="19612" y="1970"/>
                  </a:moveTo>
                  <a:cubicBezTo>
                    <a:pt x="20558" y="1348"/>
                    <a:pt x="21504" y="726"/>
                    <a:pt x="21504" y="370"/>
                  </a:cubicBezTo>
                  <a:cubicBezTo>
                    <a:pt x="21504" y="15"/>
                    <a:pt x="20558" y="-74"/>
                    <a:pt x="18114" y="59"/>
                  </a:cubicBezTo>
                  <a:cubicBezTo>
                    <a:pt x="15670" y="193"/>
                    <a:pt x="11729" y="548"/>
                    <a:pt x="8812" y="1170"/>
                  </a:cubicBezTo>
                  <a:cubicBezTo>
                    <a:pt x="5895" y="1793"/>
                    <a:pt x="4003" y="2682"/>
                    <a:pt x="2978" y="4104"/>
                  </a:cubicBezTo>
                  <a:cubicBezTo>
                    <a:pt x="1954" y="5526"/>
                    <a:pt x="1796" y="7482"/>
                    <a:pt x="1481" y="9793"/>
                  </a:cubicBezTo>
                  <a:cubicBezTo>
                    <a:pt x="1165" y="12104"/>
                    <a:pt x="692" y="14770"/>
                    <a:pt x="377" y="16637"/>
                  </a:cubicBezTo>
                  <a:cubicBezTo>
                    <a:pt x="62" y="18504"/>
                    <a:pt x="-96" y="19570"/>
                    <a:pt x="62" y="20282"/>
                  </a:cubicBezTo>
                  <a:cubicBezTo>
                    <a:pt x="219" y="20993"/>
                    <a:pt x="692" y="21348"/>
                    <a:pt x="1796" y="21437"/>
                  </a:cubicBezTo>
                  <a:cubicBezTo>
                    <a:pt x="2900" y="21526"/>
                    <a:pt x="4634" y="21348"/>
                    <a:pt x="7945" y="20815"/>
                  </a:cubicBezTo>
                  <a:cubicBezTo>
                    <a:pt x="11256" y="20282"/>
                    <a:pt x="16143" y="19393"/>
                    <a:pt x="21031" y="18504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477" name="Line"/>
            <p:cNvSpPr/>
            <p:nvPr/>
          </p:nvSpPr>
          <p:spPr>
            <a:xfrm>
              <a:off x="3968252" y="1942665"/>
              <a:ext cx="266701" cy="571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1371" y="16800"/>
                    <a:pt x="2743" y="12000"/>
                    <a:pt x="6343" y="8400"/>
                  </a:cubicBezTo>
                  <a:cubicBezTo>
                    <a:pt x="9943" y="4800"/>
                    <a:pt x="15771" y="24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478" name="Line"/>
            <p:cNvSpPr/>
            <p:nvPr/>
          </p:nvSpPr>
          <p:spPr>
            <a:xfrm>
              <a:off x="4461472" y="1603564"/>
              <a:ext cx="325932" cy="57401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58" h="21457" fill="norm" stroke="1" extrusionOk="0">
                  <a:moveTo>
                    <a:pt x="21458" y="1045"/>
                  </a:moveTo>
                  <a:cubicBezTo>
                    <a:pt x="21040" y="728"/>
                    <a:pt x="20622" y="412"/>
                    <a:pt x="19159" y="214"/>
                  </a:cubicBezTo>
                  <a:cubicBezTo>
                    <a:pt x="17695" y="16"/>
                    <a:pt x="15187" y="-63"/>
                    <a:pt x="13236" y="56"/>
                  </a:cubicBezTo>
                  <a:cubicBezTo>
                    <a:pt x="11285" y="174"/>
                    <a:pt x="9892" y="491"/>
                    <a:pt x="8707" y="1124"/>
                  </a:cubicBezTo>
                  <a:cubicBezTo>
                    <a:pt x="7523" y="1757"/>
                    <a:pt x="6547" y="2706"/>
                    <a:pt x="5850" y="4210"/>
                  </a:cubicBezTo>
                  <a:cubicBezTo>
                    <a:pt x="5153" y="5713"/>
                    <a:pt x="4735" y="7770"/>
                    <a:pt x="4039" y="10262"/>
                  </a:cubicBezTo>
                  <a:cubicBezTo>
                    <a:pt x="3342" y="12755"/>
                    <a:pt x="2366" y="15682"/>
                    <a:pt x="1670" y="17462"/>
                  </a:cubicBezTo>
                  <a:cubicBezTo>
                    <a:pt x="973" y="19242"/>
                    <a:pt x="555" y="19875"/>
                    <a:pt x="276" y="20390"/>
                  </a:cubicBezTo>
                  <a:cubicBezTo>
                    <a:pt x="-3" y="20904"/>
                    <a:pt x="-142" y="21300"/>
                    <a:pt x="206" y="21418"/>
                  </a:cubicBezTo>
                  <a:cubicBezTo>
                    <a:pt x="555" y="21537"/>
                    <a:pt x="1391" y="21379"/>
                    <a:pt x="3551" y="20944"/>
                  </a:cubicBezTo>
                  <a:cubicBezTo>
                    <a:pt x="5711" y="20508"/>
                    <a:pt x="9195" y="19796"/>
                    <a:pt x="12679" y="19084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479" name="Line"/>
            <p:cNvSpPr/>
            <p:nvPr/>
          </p:nvSpPr>
          <p:spPr>
            <a:xfrm>
              <a:off x="4822648" y="1726495"/>
              <a:ext cx="314006" cy="37605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06" h="21439" fill="norm" stroke="1" extrusionOk="0">
                  <a:moveTo>
                    <a:pt x="15417" y="4722"/>
                  </a:moveTo>
                  <a:cubicBezTo>
                    <a:pt x="15127" y="3515"/>
                    <a:pt x="14838" y="2308"/>
                    <a:pt x="14113" y="1403"/>
                  </a:cubicBezTo>
                  <a:cubicBezTo>
                    <a:pt x="13388" y="498"/>
                    <a:pt x="12228" y="-105"/>
                    <a:pt x="10923" y="16"/>
                  </a:cubicBezTo>
                  <a:cubicBezTo>
                    <a:pt x="9619" y="136"/>
                    <a:pt x="8169" y="981"/>
                    <a:pt x="6502" y="2972"/>
                  </a:cubicBezTo>
                  <a:cubicBezTo>
                    <a:pt x="4835" y="4963"/>
                    <a:pt x="2950" y="8101"/>
                    <a:pt x="1791" y="10876"/>
                  </a:cubicBezTo>
                  <a:cubicBezTo>
                    <a:pt x="631" y="13651"/>
                    <a:pt x="196" y="16065"/>
                    <a:pt x="51" y="17573"/>
                  </a:cubicBezTo>
                  <a:cubicBezTo>
                    <a:pt x="-94" y="19082"/>
                    <a:pt x="51" y="19685"/>
                    <a:pt x="776" y="20288"/>
                  </a:cubicBezTo>
                  <a:cubicBezTo>
                    <a:pt x="1501" y="20892"/>
                    <a:pt x="2805" y="21495"/>
                    <a:pt x="5052" y="21435"/>
                  </a:cubicBezTo>
                  <a:cubicBezTo>
                    <a:pt x="7299" y="21374"/>
                    <a:pt x="10489" y="20650"/>
                    <a:pt x="13315" y="18840"/>
                  </a:cubicBezTo>
                  <a:cubicBezTo>
                    <a:pt x="16142" y="17030"/>
                    <a:pt x="18607" y="14134"/>
                    <a:pt x="19332" y="11238"/>
                  </a:cubicBezTo>
                  <a:cubicBezTo>
                    <a:pt x="20056" y="8342"/>
                    <a:pt x="19042" y="5446"/>
                    <a:pt x="17882" y="3575"/>
                  </a:cubicBezTo>
                  <a:cubicBezTo>
                    <a:pt x="16722" y="1705"/>
                    <a:pt x="15417" y="860"/>
                    <a:pt x="13968" y="619"/>
                  </a:cubicBezTo>
                  <a:cubicBezTo>
                    <a:pt x="12518" y="378"/>
                    <a:pt x="10923" y="740"/>
                    <a:pt x="9691" y="1524"/>
                  </a:cubicBezTo>
                  <a:cubicBezTo>
                    <a:pt x="8459" y="2308"/>
                    <a:pt x="7589" y="3515"/>
                    <a:pt x="7154" y="4601"/>
                  </a:cubicBezTo>
                  <a:cubicBezTo>
                    <a:pt x="6719" y="5687"/>
                    <a:pt x="6719" y="6653"/>
                    <a:pt x="7082" y="7196"/>
                  </a:cubicBezTo>
                  <a:cubicBezTo>
                    <a:pt x="7444" y="7739"/>
                    <a:pt x="8169" y="7859"/>
                    <a:pt x="10271" y="7618"/>
                  </a:cubicBezTo>
                  <a:cubicBezTo>
                    <a:pt x="12373" y="7377"/>
                    <a:pt x="15852" y="6773"/>
                    <a:pt x="17954" y="6291"/>
                  </a:cubicBezTo>
                  <a:cubicBezTo>
                    <a:pt x="20056" y="5808"/>
                    <a:pt x="20781" y="5446"/>
                    <a:pt x="21506" y="5084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480" name="Line"/>
            <p:cNvSpPr/>
            <p:nvPr/>
          </p:nvSpPr>
          <p:spPr>
            <a:xfrm>
              <a:off x="4963038" y="1513951"/>
              <a:ext cx="186316" cy="14296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63" h="21454" fill="norm" stroke="1" extrusionOk="0">
                  <a:moveTo>
                    <a:pt x="6801" y="2395"/>
                  </a:moveTo>
                  <a:cubicBezTo>
                    <a:pt x="5830" y="1442"/>
                    <a:pt x="4860" y="489"/>
                    <a:pt x="4010" y="648"/>
                  </a:cubicBezTo>
                  <a:cubicBezTo>
                    <a:pt x="3161" y="807"/>
                    <a:pt x="2433" y="2078"/>
                    <a:pt x="1826" y="4778"/>
                  </a:cubicBezTo>
                  <a:cubicBezTo>
                    <a:pt x="1219" y="7478"/>
                    <a:pt x="734" y="11607"/>
                    <a:pt x="370" y="14625"/>
                  </a:cubicBezTo>
                  <a:cubicBezTo>
                    <a:pt x="6" y="17642"/>
                    <a:pt x="-237" y="19548"/>
                    <a:pt x="370" y="19230"/>
                  </a:cubicBezTo>
                  <a:cubicBezTo>
                    <a:pt x="976" y="18913"/>
                    <a:pt x="2433" y="16372"/>
                    <a:pt x="3889" y="13195"/>
                  </a:cubicBezTo>
                  <a:cubicBezTo>
                    <a:pt x="5345" y="10019"/>
                    <a:pt x="6801" y="6207"/>
                    <a:pt x="8015" y="3666"/>
                  </a:cubicBezTo>
                  <a:cubicBezTo>
                    <a:pt x="9228" y="1125"/>
                    <a:pt x="10199" y="-146"/>
                    <a:pt x="11048" y="13"/>
                  </a:cubicBezTo>
                  <a:cubicBezTo>
                    <a:pt x="11898" y="172"/>
                    <a:pt x="12626" y="1760"/>
                    <a:pt x="14325" y="5572"/>
                  </a:cubicBezTo>
                  <a:cubicBezTo>
                    <a:pt x="16024" y="9383"/>
                    <a:pt x="18693" y="15419"/>
                    <a:pt x="21363" y="21454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481" name="Line"/>
            <p:cNvSpPr/>
            <p:nvPr/>
          </p:nvSpPr>
          <p:spPr>
            <a:xfrm>
              <a:off x="5244602" y="1599765"/>
              <a:ext cx="157957" cy="57036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92" h="21478" fill="norm" stroke="1" extrusionOk="0">
                  <a:moveTo>
                    <a:pt x="0" y="956"/>
                  </a:moveTo>
                  <a:cubicBezTo>
                    <a:pt x="4032" y="638"/>
                    <a:pt x="8064" y="319"/>
                    <a:pt x="10944" y="159"/>
                  </a:cubicBezTo>
                  <a:cubicBezTo>
                    <a:pt x="13824" y="0"/>
                    <a:pt x="15552" y="0"/>
                    <a:pt x="17136" y="0"/>
                  </a:cubicBezTo>
                  <a:cubicBezTo>
                    <a:pt x="18720" y="0"/>
                    <a:pt x="20160" y="0"/>
                    <a:pt x="20880" y="199"/>
                  </a:cubicBezTo>
                  <a:cubicBezTo>
                    <a:pt x="21600" y="399"/>
                    <a:pt x="21600" y="797"/>
                    <a:pt x="21312" y="2391"/>
                  </a:cubicBezTo>
                  <a:cubicBezTo>
                    <a:pt x="21024" y="3985"/>
                    <a:pt x="20448" y="6775"/>
                    <a:pt x="20016" y="9644"/>
                  </a:cubicBezTo>
                  <a:cubicBezTo>
                    <a:pt x="19584" y="12514"/>
                    <a:pt x="19296" y="15463"/>
                    <a:pt x="19152" y="17176"/>
                  </a:cubicBezTo>
                  <a:cubicBezTo>
                    <a:pt x="19008" y="18890"/>
                    <a:pt x="19008" y="19368"/>
                    <a:pt x="18864" y="19926"/>
                  </a:cubicBezTo>
                  <a:cubicBezTo>
                    <a:pt x="18720" y="20484"/>
                    <a:pt x="18432" y="21122"/>
                    <a:pt x="17568" y="21361"/>
                  </a:cubicBezTo>
                  <a:cubicBezTo>
                    <a:pt x="16704" y="21600"/>
                    <a:pt x="15264" y="21441"/>
                    <a:pt x="12240" y="21162"/>
                  </a:cubicBezTo>
                  <a:cubicBezTo>
                    <a:pt x="9216" y="20883"/>
                    <a:pt x="4608" y="20484"/>
                    <a:pt x="0" y="2008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482" name="Line"/>
            <p:cNvSpPr/>
            <p:nvPr/>
          </p:nvSpPr>
          <p:spPr>
            <a:xfrm>
              <a:off x="6108202" y="1961715"/>
              <a:ext cx="349251" cy="254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4189" y="14400"/>
                    <a:pt x="8378" y="7200"/>
                    <a:pt x="11978" y="3600"/>
                  </a:cubicBezTo>
                  <a:cubicBezTo>
                    <a:pt x="15578" y="0"/>
                    <a:pt x="18589" y="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483" name="Line"/>
            <p:cNvSpPr/>
            <p:nvPr/>
          </p:nvSpPr>
          <p:spPr>
            <a:xfrm>
              <a:off x="6694785" y="1660000"/>
              <a:ext cx="397668" cy="41193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71" h="21338" fill="norm" stroke="1" extrusionOk="0">
                  <a:moveTo>
                    <a:pt x="9814" y="4774"/>
                  </a:moveTo>
                  <a:cubicBezTo>
                    <a:pt x="9814" y="4226"/>
                    <a:pt x="9814" y="3678"/>
                    <a:pt x="9814" y="3130"/>
                  </a:cubicBezTo>
                  <a:cubicBezTo>
                    <a:pt x="9814" y="2581"/>
                    <a:pt x="9814" y="2033"/>
                    <a:pt x="9471" y="1924"/>
                  </a:cubicBezTo>
                  <a:cubicBezTo>
                    <a:pt x="9128" y="1814"/>
                    <a:pt x="8442" y="2143"/>
                    <a:pt x="7128" y="3294"/>
                  </a:cubicBezTo>
                  <a:cubicBezTo>
                    <a:pt x="5814" y="4445"/>
                    <a:pt x="3871" y="6419"/>
                    <a:pt x="2557" y="8776"/>
                  </a:cubicBezTo>
                  <a:cubicBezTo>
                    <a:pt x="1242" y="11134"/>
                    <a:pt x="557" y="13875"/>
                    <a:pt x="214" y="15848"/>
                  </a:cubicBezTo>
                  <a:cubicBezTo>
                    <a:pt x="-129" y="17822"/>
                    <a:pt x="-129" y="19028"/>
                    <a:pt x="728" y="19960"/>
                  </a:cubicBezTo>
                  <a:cubicBezTo>
                    <a:pt x="1585" y="20892"/>
                    <a:pt x="3300" y="21550"/>
                    <a:pt x="5300" y="21276"/>
                  </a:cubicBezTo>
                  <a:cubicBezTo>
                    <a:pt x="7300" y="21002"/>
                    <a:pt x="9585" y="19796"/>
                    <a:pt x="11528" y="18041"/>
                  </a:cubicBezTo>
                  <a:cubicBezTo>
                    <a:pt x="13471" y="16287"/>
                    <a:pt x="15071" y="13985"/>
                    <a:pt x="15985" y="11846"/>
                  </a:cubicBezTo>
                  <a:cubicBezTo>
                    <a:pt x="16900" y="9708"/>
                    <a:pt x="17128" y="7735"/>
                    <a:pt x="16328" y="5980"/>
                  </a:cubicBezTo>
                  <a:cubicBezTo>
                    <a:pt x="15528" y="4226"/>
                    <a:pt x="13700" y="2691"/>
                    <a:pt x="11471" y="1649"/>
                  </a:cubicBezTo>
                  <a:cubicBezTo>
                    <a:pt x="9242" y="608"/>
                    <a:pt x="6614" y="60"/>
                    <a:pt x="4728" y="5"/>
                  </a:cubicBezTo>
                  <a:cubicBezTo>
                    <a:pt x="2842" y="-50"/>
                    <a:pt x="1700" y="389"/>
                    <a:pt x="1014" y="882"/>
                  </a:cubicBezTo>
                  <a:cubicBezTo>
                    <a:pt x="328" y="1375"/>
                    <a:pt x="100" y="1924"/>
                    <a:pt x="42" y="2472"/>
                  </a:cubicBezTo>
                  <a:cubicBezTo>
                    <a:pt x="-15" y="3020"/>
                    <a:pt x="100" y="3568"/>
                    <a:pt x="842" y="4171"/>
                  </a:cubicBezTo>
                  <a:cubicBezTo>
                    <a:pt x="1585" y="4774"/>
                    <a:pt x="2957" y="5432"/>
                    <a:pt x="5071" y="5706"/>
                  </a:cubicBezTo>
                  <a:cubicBezTo>
                    <a:pt x="7185" y="5980"/>
                    <a:pt x="10042" y="5871"/>
                    <a:pt x="12900" y="5268"/>
                  </a:cubicBezTo>
                  <a:cubicBezTo>
                    <a:pt x="15757" y="4665"/>
                    <a:pt x="18614" y="3568"/>
                    <a:pt x="21471" y="247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484" name="Line"/>
            <p:cNvSpPr/>
            <p:nvPr/>
          </p:nvSpPr>
          <p:spPr>
            <a:xfrm>
              <a:off x="8578823" y="1024741"/>
              <a:ext cx="164267" cy="505812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91" h="21588" fill="norm" stroke="1" extrusionOk="0">
                  <a:moveTo>
                    <a:pt x="769" y="151"/>
                  </a:moveTo>
                  <a:cubicBezTo>
                    <a:pt x="769" y="69"/>
                    <a:pt x="769" y="-12"/>
                    <a:pt x="1323" y="2"/>
                  </a:cubicBezTo>
                  <a:cubicBezTo>
                    <a:pt x="1876" y="15"/>
                    <a:pt x="2984" y="124"/>
                    <a:pt x="5338" y="345"/>
                  </a:cubicBezTo>
                  <a:cubicBezTo>
                    <a:pt x="7692" y="566"/>
                    <a:pt x="11292" y="900"/>
                    <a:pt x="13923" y="1248"/>
                  </a:cubicBezTo>
                  <a:cubicBezTo>
                    <a:pt x="16553" y="1596"/>
                    <a:pt x="18215" y="1957"/>
                    <a:pt x="19323" y="2305"/>
                  </a:cubicBezTo>
                  <a:cubicBezTo>
                    <a:pt x="20430" y="2653"/>
                    <a:pt x="20984" y="2987"/>
                    <a:pt x="21261" y="3349"/>
                  </a:cubicBezTo>
                  <a:cubicBezTo>
                    <a:pt x="21538" y="3710"/>
                    <a:pt x="21538" y="4098"/>
                    <a:pt x="21400" y="4455"/>
                  </a:cubicBezTo>
                  <a:cubicBezTo>
                    <a:pt x="21261" y="4812"/>
                    <a:pt x="20984" y="5137"/>
                    <a:pt x="20430" y="5490"/>
                  </a:cubicBezTo>
                  <a:cubicBezTo>
                    <a:pt x="19876" y="5842"/>
                    <a:pt x="19046" y="6221"/>
                    <a:pt x="18353" y="6551"/>
                  </a:cubicBezTo>
                  <a:cubicBezTo>
                    <a:pt x="17661" y="6881"/>
                    <a:pt x="17107" y="7161"/>
                    <a:pt x="16553" y="7436"/>
                  </a:cubicBezTo>
                  <a:cubicBezTo>
                    <a:pt x="16000" y="7712"/>
                    <a:pt x="15446" y="7983"/>
                    <a:pt x="14892" y="8263"/>
                  </a:cubicBezTo>
                  <a:cubicBezTo>
                    <a:pt x="14338" y="8543"/>
                    <a:pt x="13784" y="8832"/>
                    <a:pt x="13092" y="9135"/>
                  </a:cubicBezTo>
                  <a:cubicBezTo>
                    <a:pt x="12400" y="9437"/>
                    <a:pt x="11569" y="9754"/>
                    <a:pt x="10876" y="10061"/>
                  </a:cubicBezTo>
                  <a:cubicBezTo>
                    <a:pt x="10184" y="10368"/>
                    <a:pt x="9630" y="10666"/>
                    <a:pt x="9215" y="10969"/>
                  </a:cubicBezTo>
                  <a:cubicBezTo>
                    <a:pt x="8800" y="11271"/>
                    <a:pt x="8523" y="11578"/>
                    <a:pt x="8107" y="11904"/>
                  </a:cubicBezTo>
                  <a:cubicBezTo>
                    <a:pt x="7692" y="12229"/>
                    <a:pt x="7138" y="12572"/>
                    <a:pt x="6584" y="12893"/>
                  </a:cubicBezTo>
                  <a:cubicBezTo>
                    <a:pt x="6030" y="13214"/>
                    <a:pt x="5476" y="13512"/>
                    <a:pt x="5061" y="13832"/>
                  </a:cubicBezTo>
                  <a:cubicBezTo>
                    <a:pt x="4646" y="14153"/>
                    <a:pt x="4369" y="14496"/>
                    <a:pt x="4092" y="14822"/>
                  </a:cubicBezTo>
                  <a:cubicBezTo>
                    <a:pt x="3815" y="15147"/>
                    <a:pt x="3538" y="15454"/>
                    <a:pt x="3261" y="15748"/>
                  </a:cubicBezTo>
                  <a:cubicBezTo>
                    <a:pt x="2984" y="16041"/>
                    <a:pt x="2707" y="16321"/>
                    <a:pt x="2430" y="16601"/>
                  </a:cubicBezTo>
                  <a:cubicBezTo>
                    <a:pt x="2153" y="16881"/>
                    <a:pt x="1876" y="17161"/>
                    <a:pt x="1600" y="17496"/>
                  </a:cubicBezTo>
                  <a:cubicBezTo>
                    <a:pt x="1323" y="17830"/>
                    <a:pt x="1046" y="18218"/>
                    <a:pt x="769" y="18575"/>
                  </a:cubicBezTo>
                  <a:cubicBezTo>
                    <a:pt x="492" y="18932"/>
                    <a:pt x="215" y="19257"/>
                    <a:pt x="76" y="19596"/>
                  </a:cubicBezTo>
                  <a:cubicBezTo>
                    <a:pt x="-62" y="19935"/>
                    <a:pt x="-62" y="20287"/>
                    <a:pt x="492" y="20621"/>
                  </a:cubicBezTo>
                  <a:cubicBezTo>
                    <a:pt x="1046" y="20956"/>
                    <a:pt x="2153" y="21272"/>
                    <a:pt x="3261" y="2158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485" name="Line"/>
            <p:cNvSpPr/>
            <p:nvPr/>
          </p:nvSpPr>
          <p:spPr>
            <a:xfrm>
              <a:off x="9448302" y="1402915"/>
              <a:ext cx="40218" cy="1270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5684" y="360"/>
                    <a:pt x="11368" y="720"/>
                    <a:pt x="15347" y="3420"/>
                  </a:cubicBezTo>
                  <a:cubicBezTo>
                    <a:pt x="19326" y="6120"/>
                    <a:pt x="21600" y="11160"/>
                    <a:pt x="21600" y="14580"/>
                  </a:cubicBezTo>
                  <a:cubicBezTo>
                    <a:pt x="21600" y="18000"/>
                    <a:pt x="19326" y="19800"/>
                    <a:pt x="17053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486" name="Line"/>
            <p:cNvSpPr/>
            <p:nvPr/>
          </p:nvSpPr>
          <p:spPr>
            <a:xfrm>
              <a:off x="9473702" y="1270725"/>
              <a:ext cx="50801" cy="4329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080" fill="norm" stroke="1" extrusionOk="0">
                  <a:moveTo>
                    <a:pt x="0" y="8298"/>
                  </a:moveTo>
                  <a:cubicBezTo>
                    <a:pt x="3600" y="3389"/>
                    <a:pt x="7200" y="-1520"/>
                    <a:pt x="10800" y="444"/>
                  </a:cubicBezTo>
                  <a:cubicBezTo>
                    <a:pt x="14400" y="2407"/>
                    <a:pt x="18000" y="11244"/>
                    <a:pt x="21600" y="2008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487" name="Line"/>
            <p:cNvSpPr/>
            <p:nvPr/>
          </p:nvSpPr>
          <p:spPr>
            <a:xfrm>
              <a:off x="9559340" y="1127748"/>
              <a:ext cx="155664" cy="43266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66" h="21433" fill="norm" stroke="1" extrusionOk="0">
                  <a:moveTo>
                    <a:pt x="17963" y="12687"/>
                  </a:moveTo>
                  <a:cubicBezTo>
                    <a:pt x="17088" y="12268"/>
                    <a:pt x="16212" y="11849"/>
                    <a:pt x="13585" y="11849"/>
                  </a:cubicBezTo>
                  <a:cubicBezTo>
                    <a:pt x="10958" y="11849"/>
                    <a:pt x="6580" y="12268"/>
                    <a:pt x="3807" y="13579"/>
                  </a:cubicBezTo>
                  <a:cubicBezTo>
                    <a:pt x="1034" y="14889"/>
                    <a:pt x="-134" y="17091"/>
                    <a:pt x="12" y="18664"/>
                  </a:cubicBezTo>
                  <a:cubicBezTo>
                    <a:pt x="158" y="20237"/>
                    <a:pt x="1617" y="21181"/>
                    <a:pt x="3952" y="21390"/>
                  </a:cubicBezTo>
                  <a:cubicBezTo>
                    <a:pt x="6288" y="21600"/>
                    <a:pt x="9498" y="21076"/>
                    <a:pt x="12271" y="19083"/>
                  </a:cubicBezTo>
                  <a:cubicBezTo>
                    <a:pt x="15044" y="17091"/>
                    <a:pt x="17380" y="13631"/>
                    <a:pt x="18693" y="10381"/>
                  </a:cubicBezTo>
                  <a:cubicBezTo>
                    <a:pt x="20007" y="7130"/>
                    <a:pt x="20298" y="4089"/>
                    <a:pt x="20444" y="2307"/>
                  </a:cubicBezTo>
                  <a:cubicBezTo>
                    <a:pt x="20590" y="524"/>
                    <a:pt x="20590" y="0"/>
                    <a:pt x="20298" y="0"/>
                  </a:cubicBezTo>
                  <a:cubicBezTo>
                    <a:pt x="20007" y="0"/>
                    <a:pt x="19423" y="524"/>
                    <a:pt x="18693" y="2412"/>
                  </a:cubicBezTo>
                  <a:cubicBezTo>
                    <a:pt x="17963" y="4299"/>
                    <a:pt x="17088" y="7550"/>
                    <a:pt x="16796" y="10328"/>
                  </a:cubicBezTo>
                  <a:cubicBezTo>
                    <a:pt x="16504" y="13107"/>
                    <a:pt x="16796" y="15414"/>
                    <a:pt x="17671" y="16724"/>
                  </a:cubicBezTo>
                  <a:cubicBezTo>
                    <a:pt x="18547" y="18035"/>
                    <a:pt x="20007" y="18350"/>
                    <a:pt x="21466" y="18664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488" name="Line"/>
            <p:cNvSpPr/>
            <p:nvPr/>
          </p:nvSpPr>
          <p:spPr>
            <a:xfrm>
              <a:off x="9781276" y="1047851"/>
              <a:ext cx="498878" cy="45666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81" h="21475" fill="norm" stroke="1" extrusionOk="0">
                  <a:moveTo>
                    <a:pt x="428" y="15204"/>
                  </a:moveTo>
                  <a:cubicBezTo>
                    <a:pt x="701" y="15602"/>
                    <a:pt x="975" y="16000"/>
                    <a:pt x="1339" y="16100"/>
                  </a:cubicBezTo>
                  <a:cubicBezTo>
                    <a:pt x="1704" y="16199"/>
                    <a:pt x="2159" y="16000"/>
                    <a:pt x="2615" y="15702"/>
                  </a:cubicBezTo>
                  <a:cubicBezTo>
                    <a:pt x="3071" y="15403"/>
                    <a:pt x="3527" y="15005"/>
                    <a:pt x="3800" y="14557"/>
                  </a:cubicBezTo>
                  <a:cubicBezTo>
                    <a:pt x="4073" y="14109"/>
                    <a:pt x="4165" y="13611"/>
                    <a:pt x="3937" y="13363"/>
                  </a:cubicBezTo>
                  <a:cubicBezTo>
                    <a:pt x="3709" y="13114"/>
                    <a:pt x="3162" y="13114"/>
                    <a:pt x="2433" y="13611"/>
                  </a:cubicBezTo>
                  <a:cubicBezTo>
                    <a:pt x="1704" y="14109"/>
                    <a:pt x="792" y="15104"/>
                    <a:pt x="337" y="16249"/>
                  </a:cubicBezTo>
                  <a:cubicBezTo>
                    <a:pt x="-119" y="17394"/>
                    <a:pt x="-119" y="18688"/>
                    <a:pt x="382" y="19584"/>
                  </a:cubicBezTo>
                  <a:cubicBezTo>
                    <a:pt x="884" y="20480"/>
                    <a:pt x="1886" y="20977"/>
                    <a:pt x="3344" y="20828"/>
                  </a:cubicBezTo>
                  <a:cubicBezTo>
                    <a:pt x="4803" y="20679"/>
                    <a:pt x="6716" y="19882"/>
                    <a:pt x="8129" y="19136"/>
                  </a:cubicBezTo>
                  <a:cubicBezTo>
                    <a:pt x="9542" y="18389"/>
                    <a:pt x="10453" y="17693"/>
                    <a:pt x="11046" y="17095"/>
                  </a:cubicBezTo>
                  <a:cubicBezTo>
                    <a:pt x="11638" y="16498"/>
                    <a:pt x="11911" y="16000"/>
                    <a:pt x="11775" y="15751"/>
                  </a:cubicBezTo>
                  <a:cubicBezTo>
                    <a:pt x="11638" y="15503"/>
                    <a:pt x="11091" y="15503"/>
                    <a:pt x="10544" y="15602"/>
                  </a:cubicBezTo>
                  <a:cubicBezTo>
                    <a:pt x="9997" y="15702"/>
                    <a:pt x="9451" y="15901"/>
                    <a:pt x="9040" y="16249"/>
                  </a:cubicBezTo>
                  <a:cubicBezTo>
                    <a:pt x="8630" y="16598"/>
                    <a:pt x="8357" y="17095"/>
                    <a:pt x="8357" y="17543"/>
                  </a:cubicBezTo>
                  <a:cubicBezTo>
                    <a:pt x="8357" y="17991"/>
                    <a:pt x="8630" y="18389"/>
                    <a:pt x="8995" y="18588"/>
                  </a:cubicBezTo>
                  <a:cubicBezTo>
                    <a:pt x="9359" y="18787"/>
                    <a:pt x="9815" y="18787"/>
                    <a:pt x="10316" y="18987"/>
                  </a:cubicBezTo>
                  <a:cubicBezTo>
                    <a:pt x="10818" y="19186"/>
                    <a:pt x="11365" y="19584"/>
                    <a:pt x="11957" y="19584"/>
                  </a:cubicBezTo>
                  <a:cubicBezTo>
                    <a:pt x="12549" y="19584"/>
                    <a:pt x="13187" y="19186"/>
                    <a:pt x="14235" y="17444"/>
                  </a:cubicBezTo>
                  <a:cubicBezTo>
                    <a:pt x="15284" y="15702"/>
                    <a:pt x="16742" y="12616"/>
                    <a:pt x="17927" y="9779"/>
                  </a:cubicBezTo>
                  <a:cubicBezTo>
                    <a:pt x="19111" y="6942"/>
                    <a:pt x="20023" y="4354"/>
                    <a:pt x="20615" y="2662"/>
                  </a:cubicBezTo>
                  <a:cubicBezTo>
                    <a:pt x="21208" y="970"/>
                    <a:pt x="21481" y="174"/>
                    <a:pt x="21481" y="24"/>
                  </a:cubicBezTo>
                  <a:cubicBezTo>
                    <a:pt x="21481" y="-125"/>
                    <a:pt x="21208" y="373"/>
                    <a:pt x="20478" y="2463"/>
                  </a:cubicBezTo>
                  <a:cubicBezTo>
                    <a:pt x="19749" y="4553"/>
                    <a:pt x="18565" y="8236"/>
                    <a:pt x="17835" y="11571"/>
                  </a:cubicBezTo>
                  <a:cubicBezTo>
                    <a:pt x="17106" y="14905"/>
                    <a:pt x="16833" y="17892"/>
                    <a:pt x="16651" y="19484"/>
                  </a:cubicBezTo>
                  <a:cubicBezTo>
                    <a:pt x="16468" y="21077"/>
                    <a:pt x="16377" y="21276"/>
                    <a:pt x="16286" y="2147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489" name="Line"/>
            <p:cNvSpPr/>
            <p:nvPr/>
          </p:nvSpPr>
          <p:spPr>
            <a:xfrm>
              <a:off x="9463119" y="1568015"/>
              <a:ext cx="670985" cy="4365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214" fill="norm" stroke="1" extrusionOk="0">
                  <a:moveTo>
                    <a:pt x="2180" y="0"/>
                  </a:moveTo>
                  <a:cubicBezTo>
                    <a:pt x="1635" y="1029"/>
                    <a:pt x="1090" y="2057"/>
                    <a:pt x="681" y="4114"/>
                  </a:cubicBezTo>
                  <a:cubicBezTo>
                    <a:pt x="273" y="6171"/>
                    <a:pt x="0" y="9257"/>
                    <a:pt x="0" y="12343"/>
                  </a:cubicBezTo>
                  <a:cubicBezTo>
                    <a:pt x="0" y="15429"/>
                    <a:pt x="273" y="18514"/>
                    <a:pt x="1601" y="20057"/>
                  </a:cubicBezTo>
                  <a:cubicBezTo>
                    <a:pt x="2930" y="21600"/>
                    <a:pt x="5315" y="21600"/>
                    <a:pt x="7734" y="20057"/>
                  </a:cubicBezTo>
                  <a:cubicBezTo>
                    <a:pt x="10153" y="18514"/>
                    <a:pt x="12606" y="15429"/>
                    <a:pt x="14922" y="13371"/>
                  </a:cubicBezTo>
                  <a:cubicBezTo>
                    <a:pt x="17239" y="11314"/>
                    <a:pt x="19420" y="10286"/>
                    <a:pt x="21600" y="9257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490" name="Line"/>
            <p:cNvSpPr/>
            <p:nvPr/>
          </p:nvSpPr>
          <p:spPr>
            <a:xfrm>
              <a:off x="9727702" y="1675965"/>
              <a:ext cx="304801" cy="254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4800" y="18000"/>
                    <a:pt x="9600" y="14400"/>
                    <a:pt x="13200" y="10800"/>
                  </a:cubicBezTo>
                  <a:cubicBezTo>
                    <a:pt x="16800" y="7200"/>
                    <a:pt x="19200" y="36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491" name="Line"/>
            <p:cNvSpPr/>
            <p:nvPr/>
          </p:nvSpPr>
          <p:spPr>
            <a:xfrm>
              <a:off x="9276852" y="1815665"/>
              <a:ext cx="169360" cy="38443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36" h="21555" fill="norm" stroke="1" extrusionOk="0">
                  <a:moveTo>
                    <a:pt x="0" y="0"/>
                  </a:moveTo>
                  <a:cubicBezTo>
                    <a:pt x="0" y="3204"/>
                    <a:pt x="0" y="6409"/>
                    <a:pt x="133" y="9910"/>
                  </a:cubicBezTo>
                  <a:cubicBezTo>
                    <a:pt x="267" y="13411"/>
                    <a:pt x="533" y="17209"/>
                    <a:pt x="1067" y="17921"/>
                  </a:cubicBezTo>
                  <a:cubicBezTo>
                    <a:pt x="1600" y="18633"/>
                    <a:pt x="2400" y="16259"/>
                    <a:pt x="4000" y="14360"/>
                  </a:cubicBezTo>
                  <a:cubicBezTo>
                    <a:pt x="5600" y="12462"/>
                    <a:pt x="8000" y="11037"/>
                    <a:pt x="10133" y="10325"/>
                  </a:cubicBezTo>
                  <a:cubicBezTo>
                    <a:pt x="12267" y="9613"/>
                    <a:pt x="14133" y="9613"/>
                    <a:pt x="16000" y="10147"/>
                  </a:cubicBezTo>
                  <a:cubicBezTo>
                    <a:pt x="17867" y="10681"/>
                    <a:pt x="19733" y="11749"/>
                    <a:pt x="20667" y="13114"/>
                  </a:cubicBezTo>
                  <a:cubicBezTo>
                    <a:pt x="21600" y="14479"/>
                    <a:pt x="21600" y="16141"/>
                    <a:pt x="20400" y="17505"/>
                  </a:cubicBezTo>
                  <a:cubicBezTo>
                    <a:pt x="19200" y="18870"/>
                    <a:pt x="16800" y="19938"/>
                    <a:pt x="14800" y="20591"/>
                  </a:cubicBezTo>
                  <a:cubicBezTo>
                    <a:pt x="12800" y="21244"/>
                    <a:pt x="11200" y="21481"/>
                    <a:pt x="9733" y="21541"/>
                  </a:cubicBezTo>
                  <a:cubicBezTo>
                    <a:pt x="8267" y="21600"/>
                    <a:pt x="6933" y="21481"/>
                    <a:pt x="6000" y="21125"/>
                  </a:cubicBezTo>
                  <a:cubicBezTo>
                    <a:pt x="5067" y="20769"/>
                    <a:pt x="4533" y="20176"/>
                    <a:pt x="4000" y="1958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492" name="Line"/>
            <p:cNvSpPr/>
            <p:nvPr/>
          </p:nvSpPr>
          <p:spPr>
            <a:xfrm>
              <a:off x="9543552" y="2012515"/>
              <a:ext cx="31751" cy="1016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493" name="Line"/>
            <p:cNvSpPr/>
            <p:nvPr/>
          </p:nvSpPr>
          <p:spPr>
            <a:xfrm>
              <a:off x="9511802" y="1931669"/>
              <a:ext cx="57151" cy="5544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956" fill="norm" stroke="1" extrusionOk="0">
                  <a:moveTo>
                    <a:pt x="0" y="20956"/>
                  </a:moveTo>
                  <a:cubicBezTo>
                    <a:pt x="0" y="16956"/>
                    <a:pt x="0" y="12956"/>
                    <a:pt x="400" y="8956"/>
                  </a:cubicBezTo>
                  <a:cubicBezTo>
                    <a:pt x="800" y="4956"/>
                    <a:pt x="1600" y="956"/>
                    <a:pt x="3600" y="156"/>
                  </a:cubicBezTo>
                  <a:cubicBezTo>
                    <a:pt x="5600" y="-644"/>
                    <a:pt x="8800" y="1756"/>
                    <a:pt x="12000" y="4556"/>
                  </a:cubicBezTo>
                  <a:cubicBezTo>
                    <a:pt x="15200" y="7356"/>
                    <a:pt x="18400" y="10556"/>
                    <a:pt x="21600" y="1375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494" name="Line"/>
            <p:cNvSpPr/>
            <p:nvPr/>
          </p:nvSpPr>
          <p:spPr>
            <a:xfrm>
              <a:off x="9616843" y="1968817"/>
              <a:ext cx="199761" cy="16639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58" h="20707" fill="norm" stroke="1" extrusionOk="0">
                  <a:moveTo>
                    <a:pt x="12591" y="5439"/>
                  </a:moveTo>
                  <a:cubicBezTo>
                    <a:pt x="12591" y="4121"/>
                    <a:pt x="12591" y="2804"/>
                    <a:pt x="12250" y="1619"/>
                  </a:cubicBezTo>
                  <a:cubicBezTo>
                    <a:pt x="11909" y="434"/>
                    <a:pt x="11226" y="-620"/>
                    <a:pt x="9407" y="434"/>
                  </a:cubicBezTo>
                  <a:cubicBezTo>
                    <a:pt x="7589" y="1487"/>
                    <a:pt x="4633" y="4648"/>
                    <a:pt x="2814" y="7809"/>
                  </a:cubicBezTo>
                  <a:cubicBezTo>
                    <a:pt x="995" y="10970"/>
                    <a:pt x="313" y="14131"/>
                    <a:pt x="85" y="16370"/>
                  </a:cubicBezTo>
                  <a:cubicBezTo>
                    <a:pt x="-142" y="18609"/>
                    <a:pt x="85" y="19926"/>
                    <a:pt x="767" y="20453"/>
                  </a:cubicBezTo>
                  <a:cubicBezTo>
                    <a:pt x="1450" y="20980"/>
                    <a:pt x="2586" y="20717"/>
                    <a:pt x="4178" y="19400"/>
                  </a:cubicBezTo>
                  <a:cubicBezTo>
                    <a:pt x="5770" y="18082"/>
                    <a:pt x="7816" y="15712"/>
                    <a:pt x="9407" y="13736"/>
                  </a:cubicBezTo>
                  <a:cubicBezTo>
                    <a:pt x="10999" y="11760"/>
                    <a:pt x="12136" y="10180"/>
                    <a:pt x="12818" y="10048"/>
                  </a:cubicBezTo>
                  <a:cubicBezTo>
                    <a:pt x="13500" y="9917"/>
                    <a:pt x="13727" y="11234"/>
                    <a:pt x="14069" y="12551"/>
                  </a:cubicBezTo>
                  <a:cubicBezTo>
                    <a:pt x="14410" y="13868"/>
                    <a:pt x="14864" y="15185"/>
                    <a:pt x="16115" y="15975"/>
                  </a:cubicBezTo>
                  <a:cubicBezTo>
                    <a:pt x="17365" y="16765"/>
                    <a:pt x="19412" y="17029"/>
                    <a:pt x="21458" y="1729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495" name="Line"/>
            <p:cNvSpPr/>
            <p:nvPr/>
          </p:nvSpPr>
          <p:spPr>
            <a:xfrm>
              <a:off x="9854702" y="1941415"/>
              <a:ext cx="74554" cy="23243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562" h="21178" fill="norm" stroke="1" extrusionOk="0">
                  <a:moveTo>
                    <a:pt x="17513" y="3585"/>
                  </a:moveTo>
                  <a:cubicBezTo>
                    <a:pt x="18681" y="2428"/>
                    <a:pt x="19848" y="1271"/>
                    <a:pt x="18973" y="596"/>
                  </a:cubicBezTo>
                  <a:cubicBezTo>
                    <a:pt x="18097" y="-79"/>
                    <a:pt x="15178" y="-272"/>
                    <a:pt x="11384" y="499"/>
                  </a:cubicBezTo>
                  <a:cubicBezTo>
                    <a:pt x="7589" y="1271"/>
                    <a:pt x="2919" y="3007"/>
                    <a:pt x="1167" y="4839"/>
                  </a:cubicBezTo>
                  <a:cubicBezTo>
                    <a:pt x="-584" y="6671"/>
                    <a:pt x="584" y="8599"/>
                    <a:pt x="4378" y="10528"/>
                  </a:cubicBezTo>
                  <a:cubicBezTo>
                    <a:pt x="8173" y="12457"/>
                    <a:pt x="14594" y="14385"/>
                    <a:pt x="17805" y="15832"/>
                  </a:cubicBezTo>
                  <a:cubicBezTo>
                    <a:pt x="21016" y="17278"/>
                    <a:pt x="21016" y="18242"/>
                    <a:pt x="19848" y="19014"/>
                  </a:cubicBezTo>
                  <a:cubicBezTo>
                    <a:pt x="18681" y="19785"/>
                    <a:pt x="16346" y="20364"/>
                    <a:pt x="13719" y="20749"/>
                  </a:cubicBezTo>
                  <a:cubicBezTo>
                    <a:pt x="11092" y="21135"/>
                    <a:pt x="8173" y="21328"/>
                    <a:pt x="5838" y="21039"/>
                  </a:cubicBezTo>
                  <a:cubicBezTo>
                    <a:pt x="3502" y="20749"/>
                    <a:pt x="1751" y="19978"/>
                    <a:pt x="0" y="19207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496" name="Line"/>
            <p:cNvSpPr/>
            <p:nvPr/>
          </p:nvSpPr>
          <p:spPr>
            <a:xfrm>
              <a:off x="10165852" y="2006165"/>
              <a:ext cx="152401" cy="63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497" name="Line"/>
            <p:cNvSpPr/>
            <p:nvPr/>
          </p:nvSpPr>
          <p:spPr>
            <a:xfrm>
              <a:off x="10165852" y="2107765"/>
              <a:ext cx="88901" cy="190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498" name="Line"/>
            <p:cNvSpPr/>
            <p:nvPr/>
          </p:nvSpPr>
          <p:spPr>
            <a:xfrm>
              <a:off x="10396335" y="1923615"/>
              <a:ext cx="183966" cy="22820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59" h="21171" fill="norm" stroke="1" extrusionOk="0">
                  <a:moveTo>
                    <a:pt x="17067" y="5891"/>
                  </a:moveTo>
                  <a:cubicBezTo>
                    <a:pt x="16827" y="4909"/>
                    <a:pt x="16587" y="3927"/>
                    <a:pt x="15867" y="3633"/>
                  </a:cubicBezTo>
                  <a:cubicBezTo>
                    <a:pt x="15147" y="3338"/>
                    <a:pt x="13947" y="3731"/>
                    <a:pt x="11307" y="5891"/>
                  </a:cubicBezTo>
                  <a:cubicBezTo>
                    <a:pt x="8667" y="8051"/>
                    <a:pt x="4587" y="11978"/>
                    <a:pt x="2307" y="14629"/>
                  </a:cubicBezTo>
                  <a:cubicBezTo>
                    <a:pt x="27" y="17280"/>
                    <a:pt x="-453" y="18655"/>
                    <a:pt x="387" y="19735"/>
                  </a:cubicBezTo>
                  <a:cubicBezTo>
                    <a:pt x="1227" y="20815"/>
                    <a:pt x="3387" y="21600"/>
                    <a:pt x="6747" y="20913"/>
                  </a:cubicBezTo>
                  <a:cubicBezTo>
                    <a:pt x="10107" y="20225"/>
                    <a:pt x="14667" y="18065"/>
                    <a:pt x="17427" y="15218"/>
                  </a:cubicBezTo>
                  <a:cubicBezTo>
                    <a:pt x="20187" y="12371"/>
                    <a:pt x="21147" y="8836"/>
                    <a:pt x="20787" y="6185"/>
                  </a:cubicBezTo>
                  <a:cubicBezTo>
                    <a:pt x="20427" y="3535"/>
                    <a:pt x="18747" y="1767"/>
                    <a:pt x="17067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499" name="Line"/>
            <p:cNvSpPr/>
            <p:nvPr/>
          </p:nvSpPr>
          <p:spPr>
            <a:xfrm>
              <a:off x="2685553" y="2800400"/>
              <a:ext cx="238214" cy="47153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12" h="21481" fill="norm" stroke="1" extrusionOk="0">
                  <a:moveTo>
                    <a:pt x="0" y="2292"/>
                  </a:moveTo>
                  <a:cubicBezTo>
                    <a:pt x="0" y="1810"/>
                    <a:pt x="0" y="1327"/>
                    <a:pt x="0" y="845"/>
                  </a:cubicBezTo>
                  <a:cubicBezTo>
                    <a:pt x="0" y="363"/>
                    <a:pt x="0" y="-119"/>
                    <a:pt x="191" y="26"/>
                  </a:cubicBezTo>
                  <a:cubicBezTo>
                    <a:pt x="382" y="170"/>
                    <a:pt x="765" y="942"/>
                    <a:pt x="1338" y="2774"/>
                  </a:cubicBezTo>
                  <a:cubicBezTo>
                    <a:pt x="1912" y="4606"/>
                    <a:pt x="2676" y="7499"/>
                    <a:pt x="3441" y="10633"/>
                  </a:cubicBezTo>
                  <a:cubicBezTo>
                    <a:pt x="4205" y="13767"/>
                    <a:pt x="4970" y="17142"/>
                    <a:pt x="5448" y="19070"/>
                  </a:cubicBezTo>
                  <a:cubicBezTo>
                    <a:pt x="5926" y="20999"/>
                    <a:pt x="6117" y="21481"/>
                    <a:pt x="6212" y="21481"/>
                  </a:cubicBezTo>
                  <a:cubicBezTo>
                    <a:pt x="6308" y="21481"/>
                    <a:pt x="6308" y="20999"/>
                    <a:pt x="6595" y="19649"/>
                  </a:cubicBezTo>
                  <a:cubicBezTo>
                    <a:pt x="6881" y="18299"/>
                    <a:pt x="7455" y="16081"/>
                    <a:pt x="8697" y="14586"/>
                  </a:cubicBezTo>
                  <a:cubicBezTo>
                    <a:pt x="9940" y="13092"/>
                    <a:pt x="11851" y="12320"/>
                    <a:pt x="13763" y="11935"/>
                  </a:cubicBezTo>
                  <a:cubicBezTo>
                    <a:pt x="15674" y="11549"/>
                    <a:pt x="17586" y="11549"/>
                    <a:pt x="19019" y="11838"/>
                  </a:cubicBezTo>
                  <a:cubicBezTo>
                    <a:pt x="20453" y="12127"/>
                    <a:pt x="21409" y="12706"/>
                    <a:pt x="21504" y="13767"/>
                  </a:cubicBezTo>
                  <a:cubicBezTo>
                    <a:pt x="21600" y="14827"/>
                    <a:pt x="20835" y="16370"/>
                    <a:pt x="19019" y="17624"/>
                  </a:cubicBezTo>
                  <a:cubicBezTo>
                    <a:pt x="17204" y="18877"/>
                    <a:pt x="14336" y="19842"/>
                    <a:pt x="12329" y="20324"/>
                  </a:cubicBezTo>
                  <a:cubicBezTo>
                    <a:pt x="10322" y="20806"/>
                    <a:pt x="9175" y="20806"/>
                    <a:pt x="8506" y="20372"/>
                  </a:cubicBezTo>
                  <a:cubicBezTo>
                    <a:pt x="7837" y="19938"/>
                    <a:pt x="7646" y="19070"/>
                    <a:pt x="7933" y="18395"/>
                  </a:cubicBezTo>
                  <a:cubicBezTo>
                    <a:pt x="8219" y="17720"/>
                    <a:pt x="8984" y="17238"/>
                    <a:pt x="9749" y="1675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500" name="Line"/>
            <p:cNvSpPr/>
            <p:nvPr/>
          </p:nvSpPr>
          <p:spPr>
            <a:xfrm>
              <a:off x="2945903" y="3028515"/>
              <a:ext cx="6351" cy="1270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501" name="Line"/>
            <p:cNvSpPr/>
            <p:nvPr/>
          </p:nvSpPr>
          <p:spPr>
            <a:xfrm>
              <a:off x="2920503" y="2965015"/>
              <a:ext cx="44451" cy="571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2057" y="15200"/>
                    <a:pt x="4114" y="8800"/>
                    <a:pt x="7714" y="5200"/>
                  </a:cubicBezTo>
                  <a:cubicBezTo>
                    <a:pt x="11314" y="1600"/>
                    <a:pt x="16457" y="8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502" name="Line"/>
            <p:cNvSpPr/>
            <p:nvPr/>
          </p:nvSpPr>
          <p:spPr>
            <a:xfrm>
              <a:off x="3004232" y="3012327"/>
              <a:ext cx="195672" cy="14081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71" h="20826" fill="norm" stroke="1" extrusionOk="0">
                  <a:moveTo>
                    <a:pt x="12413" y="1455"/>
                  </a:moveTo>
                  <a:cubicBezTo>
                    <a:pt x="11484" y="516"/>
                    <a:pt x="10555" y="-423"/>
                    <a:pt x="8929" y="203"/>
                  </a:cubicBezTo>
                  <a:cubicBezTo>
                    <a:pt x="7303" y="829"/>
                    <a:pt x="4981" y="3020"/>
                    <a:pt x="3355" y="5994"/>
                  </a:cubicBezTo>
                  <a:cubicBezTo>
                    <a:pt x="1729" y="8968"/>
                    <a:pt x="800" y="12725"/>
                    <a:pt x="336" y="15542"/>
                  </a:cubicBezTo>
                  <a:cubicBezTo>
                    <a:pt x="-129" y="18360"/>
                    <a:pt x="-129" y="20238"/>
                    <a:pt x="452" y="20707"/>
                  </a:cubicBezTo>
                  <a:cubicBezTo>
                    <a:pt x="1032" y="21177"/>
                    <a:pt x="2194" y="20238"/>
                    <a:pt x="3587" y="18203"/>
                  </a:cubicBezTo>
                  <a:cubicBezTo>
                    <a:pt x="4981" y="16168"/>
                    <a:pt x="6606" y="13038"/>
                    <a:pt x="7652" y="10534"/>
                  </a:cubicBezTo>
                  <a:cubicBezTo>
                    <a:pt x="8697" y="8029"/>
                    <a:pt x="9161" y="6151"/>
                    <a:pt x="9510" y="5994"/>
                  </a:cubicBezTo>
                  <a:cubicBezTo>
                    <a:pt x="9858" y="5838"/>
                    <a:pt x="10090" y="7403"/>
                    <a:pt x="10555" y="9281"/>
                  </a:cubicBezTo>
                  <a:cubicBezTo>
                    <a:pt x="11019" y="11160"/>
                    <a:pt x="11716" y="13351"/>
                    <a:pt x="12645" y="14760"/>
                  </a:cubicBezTo>
                  <a:cubicBezTo>
                    <a:pt x="13574" y="16168"/>
                    <a:pt x="14736" y="16794"/>
                    <a:pt x="16245" y="15542"/>
                  </a:cubicBezTo>
                  <a:cubicBezTo>
                    <a:pt x="17755" y="14290"/>
                    <a:pt x="19613" y="11160"/>
                    <a:pt x="21471" y="8029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503" name="Line"/>
            <p:cNvSpPr/>
            <p:nvPr/>
          </p:nvSpPr>
          <p:spPr>
            <a:xfrm>
              <a:off x="3175828" y="2973481"/>
              <a:ext cx="77786" cy="18255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89" h="21169" fill="norm" stroke="1" extrusionOk="0">
                  <a:moveTo>
                    <a:pt x="9876" y="5645"/>
                  </a:moveTo>
                  <a:cubicBezTo>
                    <a:pt x="10444" y="4418"/>
                    <a:pt x="11012" y="3191"/>
                    <a:pt x="10160" y="2086"/>
                  </a:cubicBezTo>
                  <a:cubicBezTo>
                    <a:pt x="9307" y="982"/>
                    <a:pt x="7033" y="0"/>
                    <a:pt x="5044" y="0"/>
                  </a:cubicBezTo>
                  <a:cubicBezTo>
                    <a:pt x="3055" y="0"/>
                    <a:pt x="1349" y="982"/>
                    <a:pt x="497" y="2086"/>
                  </a:cubicBezTo>
                  <a:cubicBezTo>
                    <a:pt x="-356" y="3191"/>
                    <a:pt x="-356" y="4418"/>
                    <a:pt x="2486" y="6136"/>
                  </a:cubicBezTo>
                  <a:cubicBezTo>
                    <a:pt x="5328" y="7855"/>
                    <a:pt x="11012" y="10064"/>
                    <a:pt x="14707" y="12027"/>
                  </a:cubicBezTo>
                  <a:cubicBezTo>
                    <a:pt x="18402" y="13991"/>
                    <a:pt x="20107" y="15709"/>
                    <a:pt x="20676" y="17182"/>
                  </a:cubicBezTo>
                  <a:cubicBezTo>
                    <a:pt x="21244" y="18655"/>
                    <a:pt x="20676" y="19882"/>
                    <a:pt x="18970" y="20618"/>
                  </a:cubicBezTo>
                  <a:cubicBezTo>
                    <a:pt x="17265" y="21355"/>
                    <a:pt x="14423" y="21600"/>
                    <a:pt x="12718" y="19759"/>
                  </a:cubicBezTo>
                  <a:cubicBezTo>
                    <a:pt x="11012" y="17918"/>
                    <a:pt x="10444" y="13991"/>
                    <a:pt x="9876" y="10064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504" name="Line"/>
            <p:cNvSpPr/>
            <p:nvPr/>
          </p:nvSpPr>
          <p:spPr>
            <a:xfrm>
              <a:off x="3363927" y="2770717"/>
              <a:ext cx="166177" cy="33628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36" h="21183" fill="norm" stroke="1" extrusionOk="0">
                  <a:moveTo>
                    <a:pt x="20136" y="4639"/>
                  </a:moveTo>
                  <a:cubicBezTo>
                    <a:pt x="20136" y="3839"/>
                    <a:pt x="20136" y="3039"/>
                    <a:pt x="19603" y="2239"/>
                  </a:cubicBezTo>
                  <a:cubicBezTo>
                    <a:pt x="19069" y="1439"/>
                    <a:pt x="18003" y="639"/>
                    <a:pt x="16803" y="239"/>
                  </a:cubicBezTo>
                  <a:cubicBezTo>
                    <a:pt x="15603" y="-161"/>
                    <a:pt x="14269" y="-161"/>
                    <a:pt x="11869" y="1039"/>
                  </a:cubicBezTo>
                  <a:cubicBezTo>
                    <a:pt x="9469" y="2239"/>
                    <a:pt x="6003" y="4639"/>
                    <a:pt x="3469" y="7639"/>
                  </a:cubicBezTo>
                  <a:cubicBezTo>
                    <a:pt x="936" y="10639"/>
                    <a:pt x="-664" y="14239"/>
                    <a:pt x="269" y="16772"/>
                  </a:cubicBezTo>
                  <a:cubicBezTo>
                    <a:pt x="1203" y="19306"/>
                    <a:pt x="4669" y="20772"/>
                    <a:pt x="8536" y="21106"/>
                  </a:cubicBezTo>
                  <a:cubicBezTo>
                    <a:pt x="12403" y="21439"/>
                    <a:pt x="16669" y="20639"/>
                    <a:pt x="20936" y="19839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505" name="Line"/>
            <p:cNvSpPr/>
            <p:nvPr/>
          </p:nvSpPr>
          <p:spPr>
            <a:xfrm>
              <a:off x="3547036" y="2895528"/>
              <a:ext cx="198968" cy="21553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354" fill="norm" stroke="1" extrusionOk="0">
                  <a:moveTo>
                    <a:pt x="2298" y="593"/>
                  </a:moveTo>
                  <a:cubicBezTo>
                    <a:pt x="1149" y="173"/>
                    <a:pt x="0" y="-246"/>
                    <a:pt x="0" y="173"/>
                  </a:cubicBezTo>
                  <a:cubicBezTo>
                    <a:pt x="0" y="593"/>
                    <a:pt x="1149" y="1851"/>
                    <a:pt x="3677" y="4263"/>
                  </a:cubicBezTo>
                  <a:cubicBezTo>
                    <a:pt x="6204" y="6674"/>
                    <a:pt x="10111" y="10239"/>
                    <a:pt x="13328" y="13280"/>
                  </a:cubicBezTo>
                  <a:cubicBezTo>
                    <a:pt x="16545" y="16321"/>
                    <a:pt x="19072" y="18837"/>
                    <a:pt x="21600" y="21354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506" name="Line"/>
            <p:cNvSpPr/>
            <p:nvPr/>
          </p:nvSpPr>
          <p:spPr>
            <a:xfrm>
              <a:off x="3625344" y="2808001"/>
              <a:ext cx="76210" cy="34116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18" h="21491" fill="norm" stroke="1" extrusionOk="0">
                  <a:moveTo>
                    <a:pt x="21018" y="1491"/>
                  </a:moveTo>
                  <a:cubicBezTo>
                    <a:pt x="19850" y="824"/>
                    <a:pt x="18683" y="158"/>
                    <a:pt x="16932" y="24"/>
                  </a:cubicBezTo>
                  <a:cubicBezTo>
                    <a:pt x="15180" y="-109"/>
                    <a:pt x="12845" y="291"/>
                    <a:pt x="10218" y="1824"/>
                  </a:cubicBezTo>
                  <a:cubicBezTo>
                    <a:pt x="7591" y="3358"/>
                    <a:pt x="4672" y="6024"/>
                    <a:pt x="2629" y="8891"/>
                  </a:cubicBezTo>
                  <a:cubicBezTo>
                    <a:pt x="586" y="11758"/>
                    <a:pt x="-582" y="14824"/>
                    <a:pt x="294" y="16958"/>
                  </a:cubicBezTo>
                  <a:cubicBezTo>
                    <a:pt x="1169" y="19091"/>
                    <a:pt x="4088" y="20291"/>
                    <a:pt x="7007" y="21491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507" name="Line"/>
            <p:cNvSpPr/>
            <p:nvPr/>
          </p:nvSpPr>
          <p:spPr>
            <a:xfrm>
              <a:off x="3752353" y="2998891"/>
              <a:ext cx="101601" cy="12600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079" fill="norm" stroke="1" extrusionOk="0">
                  <a:moveTo>
                    <a:pt x="0" y="1769"/>
                  </a:moveTo>
                  <a:cubicBezTo>
                    <a:pt x="450" y="7080"/>
                    <a:pt x="900" y="12392"/>
                    <a:pt x="900" y="15933"/>
                  </a:cubicBezTo>
                  <a:cubicBezTo>
                    <a:pt x="900" y="19474"/>
                    <a:pt x="450" y="21244"/>
                    <a:pt x="225" y="21067"/>
                  </a:cubicBezTo>
                  <a:cubicBezTo>
                    <a:pt x="0" y="20890"/>
                    <a:pt x="0" y="18765"/>
                    <a:pt x="450" y="15755"/>
                  </a:cubicBezTo>
                  <a:cubicBezTo>
                    <a:pt x="900" y="12746"/>
                    <a:pt x="1800" y="8851"/>
                    <a:pt x="2700" y="6018"/>
                  </a:cubicBezTo>
                  <a:cubicBezTo>
                    <a:pt x="3600" y="3185"/>
                    <a:pt x="4500" y="1414"/>
                    <a:pt x="6075" y="529"/>
                  </a:cubicBezTo>
                  <a:cubicBezTo>
                    <a:pt x="7650" y="-356"/>
                    <a:pt x="9900" y="-356"/>
                    <a:pt x="12600" y="2300"/>
                  </a:cubicBezTo>
                  <a:cubicBezTo>
                    <a:pt x="15300" y="4955"/>
                    <a:pt x="18450" y="10267"/>
                    <a:pt x="21600" y="1557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508" name="Line"/>
            <p:cNvSpPr/>
            <p:nvPr/>
          </p:nvSpPr>
          <p:spPr>
            <a:xfrm>
              <a:off x="3606303" y="2768165"/>
              <a:ext cx="171451" cy="381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800" y="16800"/>
                    <a:pt x="1600" y="12000"/>
                    <a:pt x="5200" y="8400"/>
                  </a:cubicBezTo>
                  <a:cubicBezTo>
                    <a:pt x="8800" y="4800"/>
                    <a:pt x="15200" y="24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509" name="Line"/>
            <p:cNvSpPr/>
            <p:nvPr/>
          </p:nvSpPr>
          <p:spPr>
            <a:xfrm>
              <a:off x="3898403" y="2761815"/>
              <a:ext cx="91943" cy="3746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397" h="21600" fill="norm" stroke="1" extrusionOk="0">
                  <a:moveTo>
                    <a:pt x="0" y="0"/>
                  </a:moveTo>
                  <a:cubicBezTo>
                    <a:pt x="2348" y="0"/>
                    <a:pt x="4696" y="0"/>
                    <a:pt x="7513" y="793"/>
                  </a:cubicBezTo>
                  <a:cubicBezTo>
                    <a:pt x="10330" y="1586"/>
                    <a:pt x="13617" y="3173"/>
                    <a:pt x="16435" y="5553"/>
                  </a:cubicBezTo>
                  <a:cubicBezTo>
                    <a:pt x="19252" y="7932"/>
                    <a:pt x="21600" y="11105"/>
                    <a:pt x="19722" y="13912"/>
                  </a:cubicBezTo>
                  <a:cubicBezTo>
                    <a:pt x="17843" y="16719"/>
                    <a:pt x="11739" y="19159"/>
                    <a:pt x="5635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510" name="Line"/>
            <p:cNvSpPr/>
            <p:nvPr/>
          </p:nvSpPr>
          <p:spPr>
            <a:xfrm>
              <a:off x="4234952" y="2933265"/>
              <a:ext cx="171451" cy="444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5333" y="14400"/>
                    <a:pt x="10667" y="7200"/>
                    <a:pt x="14267" y="3600"/>
                  </a:cubicBezTo>
                  <a:cubicBezTo>
                    <a:pt x="17867" y="0"/>
                    <a:pt x="19733" y="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511" name="Line"/>
            <p:cNvSpPr/>
            <p:nvPr/>
          </p:nvSpPr>
          <p:spPr>
            <a:xfrm>
              <a:off x="4338883" y="2990415"/>
              <a:ext cx="188170" cy="4307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36" h="20933" fill="norm" stroke="1" extrusionOk="0">
                  <a:moveTo>
                    <a:pt x="1176" y="9257"/>
                  </a:moveTo>
                  <a:cubicBezTo>
                    <a:pt x="456" y="13371"/>
                    <a:pt x="-264" y="17486"/>
                    <a:pt x="96" y="19543"/>
                  </a:cubicBezTo>
                  <a:cubicBezTo>
                    <a:pt x="456" y="21600"/>
                    <a:pt x="1896" y="21600"/>
                    <a:pt x="5616" y="18000"/>
                  </a:cubicBezTo>
                  <a:cubicBezTo>
                    <a:pt x="9336" y="14400"/>
                    <a:pt x="15336" y="7200"/>
                    <a:pt x="21336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512" name="Line"/>
            <p:cNvSpPr/>
            <p:nvPr/>
          </p:nvSpPr>
          <p:spPr>
            <a:xfrm>
              <a:off x="4758546" y="2701400"/>
              <a:ext cx="206658" cy="38929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19" h="21474" fill="norm" stroke="1" extrusionOk="0">
                  <a:moveTo>
                    <a:pt x="21519" y="2632"/>
                  </a:moveTo>
                  <a:cubicBezTo>
                    <a:pt x="21299" y="2049"/>
                    <a:pt x="21078" y="1465"/>
                    <a:pt x="20637" y="939"/>
                  </a:cubicBezTo>
                  <a:cubicBezTo>
                    <a:pt x="20197" y="414"/>
                    <a:pt x="19535" y="-53"/>
                    <a:pt x="16780" y="5"/>
                  </a:cubicBezTo>
                  <a:cubicBezTo>
                    <a:pt x="14025" y="64"/>
                    <a:pt x="9176" y="648"/>
                    <a:pt x="6201" y="1640"/>
                  </a:cubicBezTo>
                  <a:cubicBezTo>
                    <a:pt x="3225" y="2632"/>
                    <a:pt x="2123" y="4033"/>
                    <a:pt x="1462" y="6135"/>
                  </a:cubicBezTo>
                  <a:cubicBezTo>
                    <a:pt x="801" y="8237"/>
                    <a:pt x="580" y="11039"/>
                    <a:pt x="360" y="13432"/>
                  </a:cubicBezTo>
                  <a:cubicBezTo>
                    <a:pt x="139" y="15826"/>
                    <a:pt x="-81" y="17811"/>
                    <a:pt x="29" y="19095"/>
                  </a:cubicBezTo>
                  <a:cubicBezTo>
                    <a:pt x="139" y="20379"/>
                    <a:pt x="580" y="20963"/>
                    <a:pt x="2895" y="21255"/>
                  </a:cubicBezTo>
                  <a:cubicBezTo>
                    <a:pt x="5209" y="21547"/>
                    <a:pt x="9397" y="21547"/>
                    <a:pt x="12482" y="21255"/>
                  </a:cubicBezTo>
                  <a:cubicBezTo>
                    <a:pt x="15568" y="20963"/>
                    <a:pt x="17552" y="20379"/>
                    <a:pt x="19535" y="1979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513" name="Line"/>
            <p:cNvSpPr/>
            <p:nvPr/>
          </p:nvSpPr>
          <p:spPr>
            <a:xfrm>
              <a:off x="4749302" y="2933265"/>
              <a:ext cx="177801" cy="571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4886" y="16800"/>
                    <a:pt x="9771" y="12000"/>
                    <a:pt x="13371" y="8400"/>
                  </a:cubicBezTo>
                  <a:cubicBezTo>
                    <a:pt x="16971" y="4800"/>
                    <a:pt x="19286" y="24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514" name="Line"/>
            <p:cNvSpPr/>
            <p:nvPr/>
          </p:nvSpPr>
          <p:spPr>
            <a:xfrm>
              <a:off x="5065003" y="2680207"/>
              <a:ext cx="249451" cy="41987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91" h="21424" fill="norm" stroke="1" extrusionOk="0">
                  <a:moveTo>
                    <a:pt x="21391" y="924"/>
                  </a:moveTo>
                  <a:cubicBezTo>
                    <a:pt x="20846" y="492"/>
                    <a:pt x="20302" y="60"/>
                    <a:pt x="17670" y="6"/>
                  </a:cubicBezTo>
                  <a:cubicBezTo>
                    <a:pt x="15038" y="-48"/>
                    <a:pt x="10319" y="276"/>
                    <a:pt x="7505" y="600"/>
                  </a:cubicBezTo>
                  <a:cubicBezTo>
                    <a:pt x="4692" y="924"/>
                    <a:pt x="3784" y="1248"/>
                    <a:pt x="3149" y="2004"/>
                  </a:cubicBezTo>
                  <a:cubicBezTo>
                    <a:pt x="2514" y="2760"/>
                    <a:pt x="2151" y="3948"/>
                    <a:pt x="2060" y="6000"/>
                  </a:cubicBezTo>
                  <a:cubicBezTo>
                    <a:pt x="1969" y="8052"/>
                    <a:pt x="2151" y="10968"/>
                    <a:pt x="1878" y="13344"/>
                  </a:cubicBezTo>
                  <a:cubicBezTo>
                    <a:pt x="1606" y="15720"/>
                    <a:pt x="880" y="17556"/>
                    <a:pt x="426" y="18852"/>
                  </a:cubicBezTo>
                  <a:cubicBezTo>
                    <a:pt x="-27" y="20148"/>
                    <a:pt x="-209" y="20904"/>
                    <a:pt x="336" y="21228"/>
                  </a:cubicBezTo>
                  <a:cubicBezTo>
                    <a:pt x="880" y="21552"/>
                    <a:pt x="2151" y="21444"/>
                    <a:pt x="5146" y="21120"/>
                  </a:cubicBezTo>
                  <a:cubicBezTo>
                    <a:pt x="8141" y="20796"/>
                    <a:pt x="12860" y="20256"/>
                    <a:pt x="17579" y="1971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515" name="Line"/>
            <p:cNvSpPr/>
            <p:nvPr/>
          </p:nvSpPr>
          <p:spPr>
            <a:xfrm>
              <a:off x="5308102" y="2788676"/>
              <a:ext cx="228601" cy="21444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245" fill="norm" stroke="1" extrusionOk="0">
                  <a:moveTo>
                    <a:pt x="0" y="484"/>
                  </a:moveTo>
                  <a:cubicBezTo>
                    <a:pt x="1200" y="64"/>
                    <a:pt x="2400" y="-355"/>
                    <a:pt x="4400" y="484"/>
                  </a:cubicBezTo>
                  <a:cubicBezTo>
                    <a:pt x="6400" y="1323"/>
                    <a:pt x="9200" y="3420"/>
                    <a:pt x="12200" y="7090"/>
                  </a:cubicBezTo>
                  <a:cubicBezTo>
                    <a:pt x="15200" y="10760"/>
                    <a:pt x="18400" y="16002"/>
                    <a:pt x="21600" y="2124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516" name="Line"/>
            <p:cNvSpPr/>
            <p:nvPr/>
          </p:nvSpPr>
          <p:spPr>
            <a:xfrm>
              <a:off x="5377952" y="2698315"/>
              <a:ext cx="196851" cy="4000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8116" y="1829"/>
                    <a:pt x="14632" y="3657"/>
                    <a:pt x="11265" y="6457"/>
                  </a:cubicBezTo>
                  <a:cubicBezTo>
                    <a:pt x="7897" y="9257"/>
                    <a:pt x="4645" y="13029"/>
                    <a:pt x="2787" y="15714"/>
                  </a:cubicBezTo>
                  <a:cubicBezTo>
                    <a:pt x="929" y="18400"/>
                    <a:pt x="465" y="2000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517" name="Line"/>
            <p:cNvSpPr/>
            <p:nvPr/>
          </p:nvSpPr>
          <p:spPr>
            <a:xfrm>
              <a:off x="5568878" y="2922969"/>
              <a:ext cx="120226" cy="13842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24" h="21084" fill="norm" stroke="1" extrusionOk="0">
                  <a:moveTo>
                    <a:pt x="3335" y="3503"/>
                  </a:moveTo>
                  <a:cubicBezTo>
                    <a:pt x="2198" y="8338"/>
                    <a:pt x="1061" y="13174"/>
                    <a:pt x="492" y="16398"/>
                  </a:cubicBezTo>
                  <a:cubicBezTo>
                    <a:pt x="-76" y="19622"/>
                    <a:pt x="-76" y="21234"/>
                    <a:pt x="113" y="21073"/>
                  </a:cubicBezTo>
                  <a:cubicBezTo>
                    <a:pt x="303" y="20912"/>
                    <a:pt x="682" y="18977"/>
                    <a:pt x="1819" y="15915"/>
                  </a:cubicBezTo>
                  <a:cubicBezTo>
                    <a:pt x="2956" y="12852"/>
                    <a:pt x="4850" y="8661"/>
                    <a:pt x="6745" y="5598"/>
                  </a:cubicBezTo>
                  <a:cubicBezTo>
                    <a:pt x="8640" y="2535"/>
                    <a:pt x="10535" y="601"/>
                    <a:pt x="12240" y="118"/>
                  </a:cubicBezTo>
                  <a:cubicBezTo>
                    <a:pt x="13945" y="-366"/>
                    <a:pt x="15461" y="601"/>
                    <a:pt x="16977" y="3825"/>
                  </a:cubicBezTo>
                  <a:cubicBezTo>
                    <a:pt x="18492" y="7049"/>
                    <a:pt x="20008" y="12530"/>
                    <a:pt x="21524" y="1801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518" name="Line"/>
            <p:cNvSpPr/>
            <p:nvPr/>
          </p:nvSpPr>
          <p:spPr>
            <a:xfrm>
              <a:off x="5390652" y="2660215"/>
              <a:ext cx="177801" cy="254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71" y="14400"/>
                    <a:pt x="1543" y="7200"/>
                    <a:pt x="5143" y="3600"/>
                  </a:cubicBezTo>
                  <a:cubicBezTo>
                    <a:pt x="8743" y="0"/>
                    <a:pt x="15171" y="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519" name="Line"/>
            <p:cNvSpPr/>
            <p:nvPr/>
          </p:nvSpPr>
          <p:spPr>
            <a:xfrm>
              <a:off x="5733552" y="2572640"/>
              <a:ext cx="218849" cy="48127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74" h="21541" fill="norm" stroke="1" extrusionOk="0">
                  <a:moveTo>
                    <a:pt x="0" y="2783"/>
                  </a:moveTo>
                  <a:cubicBezTo>
                    <a:pt x="4777" y="1836"/>
                    <a:pt x="9554" y="888"/>
                    <a:pt x="12462" y="415"/>
                  </a:cubicBezTo>
                  <a:cubicBezTo>
                    <a:pt x="15369" y="-59"/>
                    <a:pt x="16408" y="-59"/>
                    <a:pt x="17342" y="83"/>
                  </a:cubicBezTo>
                  <a:cubicBezTo>
                    <a:pt x="18277" y="225"/>
                    <a:pt x="19108" y="509"/>
                    <a:pt x="19835" y="841"/>
                  </a:cubicBezTo>
                  <a:cubicBezTo>
                    <a:pt x="20562" y="1173"/>
                    <a:pt x="21185" y="1552"/>
                    <a:pt x="21392" y="2546"/>
                  </a:cubicBezTo>
                  <a:cubicBezTo>
                    <a:pt x="21600" y="3541"/>
                    <a:pt x="21392" y="5152"/>
                    <a:pt x="20977" y="7188"/>
                  </a:cubicBezTo>
                  <a:cubicBezTo>
                    <a:pt x="20562" y="9225"/>
                    <a:pt x="19938" y="11688"/>
                    <a:pt x="19627" y="13725"/>
                  </a:cubicBezTo>
                  <a:cubicBezTo>
                    <a:pt x="19315" y="15762"/>
                    <a:pt x="19315" y="17373"/>
                    <a:pt x="19523" y="18462"/>
                  </a:cubicBezTo>
                  <a:cubicBezTo>
                    <a:pt x="19731" y="19552"/>
                    <a:pt x="20146" y="20120"/>
                    <a:pt x="19835" y="20452"/>
                  </a:cubicBezTo>
                  <a:cubicBezTo>
                    <a:pt x="19523" y="20783"/>
                    <a:pt x="18485" y="20878"/>
                    <a:pt x="15577" y="21020"/>
                  </a:cubicBezTo>
                  <a:cubicBezTo>
                    <a:pt x="12669" y="21162"/>
                    <a:pt x="7892" y="21352"/>
                    <a:pt x="3115" y="21541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520" name="Line"/>
            <p:cNvSpPr/>
            <p:nvPr/>
          </p:nvSpPr>
          <p:spPr>
            <a:xfrm>
              <a:off x="6222502" y="2768165"/>
              <a:ext cx="317501" cy="635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3168" y="15840"/>
                    <a:pt x="6336" y="10080"/>
                    <a:pt x="9936" y="6480"/>
                  </a:cubicBezTo>
                  <a:cubicBezTo>
                    <a:pt x="13536" y="2880"/>
                    <a:pt x="17568" y="144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521" name="Line"/>
            <p:cNvSpPr/>
            <p:nvPr/>
          </p:nvSpPr>
          <p:spPr>
            <a:xfrm>
              <a:off x="6635252" y="2618464"/>
              <a:ext cx="400051" cy="35925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39" fill="norm" stroke="1" extrusionOk="0">
                  <a:moveTo>
                    <a:pt x="0" y="21439"/>
                  </a:moveTo>
                  <a:cubicBezTo>
                    <a:pt x="1600" y="18155"/>
                    <a:pt x="3200" y="14871"/>
                    <a:pt x="4457" y="11713"/>
                  </a:cubicBezTo>
                  <a:cubicBezTo>
                    <a:pt x="5714" y="8555"/>
                    <a:pt x="6629" y="5523"/>
                    <a:pt x="7086" y="3439"/>
                  </a:cubicBezTo>
                  <a:cubicBezTo>
                    <a:pt x="7543" y="1355"/>
                    <a:pt x="7543" y="218"/>
                    <a:pt x="7486" y="28"/>
                  </a:cubicBezTo>
                  <a:cubicBezTo>
                    <a:pt x="7429" y="-161"/>
                    <a:pt x="7314" y="597"/>
                    <a:pt x="7200" y="2365"/>
                  </a:cubicBezTo>
                  <a:cubicBezTo>
                    <a:pt x="7086" y="4134"/>
                    <a:pt x="6971" y="6913"/>
                    <a:pt x="6971" y="8681"/>
                  </a:cubicBezTo>
                  <a:cubicBezTo>
                    <a:pt x="6971" y="10450"/>
                    <a:pt x="7086" y="11207"/>
                    <a:pt x="7314" y="11902"/>
                  </a:cubicBezTo>
                  <a:cubicBezTo>
                    <a:pt x="7543" y="12597"/>
                    <a:pt x="7886" y="13228"/>
                    <a:pt x="8400" y="13544"/>
                  </a:cubicBezTo>
                  <a:cubicBezTo>
                    <a:pt x="8914" y="13860"/>
                    <a:pt x="9600" y="13860"/>
                    <a:pt x="10800" y="12471"/>
                  </a:cubicBezTo>
                  <a:cubicBezTo>
                    <a:pt x="12000" y="11081"/>
                    <a:pt x="13714" y="8302"/>
                    <a:pt x="14686" y="6597"/>
                  </a:cubicBezTo>
                  <a:cubicBezTo>
                    <a:pt x="15657" y="4892"/>
                    <a:pt x="15886" y="4260"/>
                    <a:pt x="16171" y="3376"/>
                  </a:cubicBezTo>
                  <a:cubicBezTo>
                    <a:pt x="16457" y="2492"/>
                    <a:pt x="16800" y="1355"/>
                    <a:pt x="16971" y="1228"/>
                  </a:cubicBezTo>
                  <a:cubicBezTo>
                    <a:pt x="17143" y="1102"/>
                    <a:pt x="17143" y="1986"/>
                    <a:pt x="17314" y="3628"/>
                  </a:cubicBezTo>
                  <a:cubicBezTo>
                    <a:pt x="17486" y="5271"/>
                    <a:pt x="17829" y="7671"/>
                    <a:pt x="18571" y="9313"/>
                  </a:cubicBezTo>
                  <a:cubicBezTo>
                    <a:pt x="19314" y="10955"/>
                    <a:pt x="20457" y="11839"/>
                    <a:pt x="21600" y="12723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522" name="Line"/>
            <p:cNvSpPr/>
            <p:nvPr/>
          </p:nvSpPr>
          <p:spPr>
            <a:xfrm>
              <a:off x="4520702" y="3650815"/>
              <a:ext cx="139701" cy="12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3273" y="18000"/>
                    <a:pt x="6545" y="14400"/>
                    <a:pt x="10145" y="10800"/>
                  </a:cubicBezTo>
                  <a:cubicBezTo>
                    <a:pt x="13745" y="7200"/>
                    <a:pt x="17673" y="36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523" name="Line"/>
            <p:cNvSpPr/>
            <p:nvPr/>
          </p:nvSpPr>
          <p:spPr>
            <a:xfrm>
              <a:off x="4527052" y="3746065"/>
              <a:ext cx="228601" cy="444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6000" y="15429"/>
                    <a:pt x="12000" y="9257"/>
                    <a:pt x="15600" y="5657"/>
                  </a:cubicBezTo>
                  <a:cubicBezTo>
                    <a:pt x="19200" y="2057"/>
                    <a:pt x="20400" y="1029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524" name="Line"/>
            <p:cNvSpPr/>
            <p:nvPr/>
          </p:nvSpPr>
          <p:spPr>
            <a:xfrm>
              <a:off x="5035052" y="3517207"/>
              <a:ext cx="317501" cy="33680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81" fill="norm" stroke="1" extrusionOk="0">
                  <a:moveTo>
                    <a:pt x="0" y="21481"/>
                  </a:moveTo>
                  <a:cubicBezTo>
                    <a:pt x="864" y="19186"/>
                    <a:pt x="1728" y="16891"/>
                    <a:pt x="2664" y="13651"/>
                  </a:cubicBezTo>
                  <a:cubicBezTo>
                    <a:pt x="3600" y="10411"/>
                    <a:pt x="4608" y="6226"/>
                    <a:pt x="5112" y="3661"/>
                  </a:cubicBezTo>
                  <a:cubicBezTo>
                    <a:pt x="5616" y="1096"/>
                    <a:pt x="5616" y="151"/>
                    <a:pt x="5616" y="16"/>
                  </a:cubicBezTo>
                  <a:cubicBezTo>
                    <a:pt x="5616" y="-119"/>
                    <a:pt x="5616" y="556"/>
                    <a:pt x="5256" y="2851"/>
                  </a:cubicBezTo>
                  <a:cubicBezTo>
                    <a:pt x="4896" y="5146"/>
                    <a:pt x="4176" y="9061"/>
                    <a:pt x="3816" y="11693"/>
                  </a:cubicBezTo>
                  <a:cubicBezTo>
                    <a:pt x="3456" y="14326"/>
                    <a:pt x="3456" y="15676"/>
                    <a:pt x="3600" y="16688"/>
                  </a:cubicBezTo>
                  <a:cubicBezTo>
                    <a:pt x="3744" y="17701"/>
                    <a:pt x="4032" y="18376"/>
                    <a:pt x="4608" y="18713"/>
                  </a:cubicBezTo>
                  <a:cubicBezTo>
                    <a:pt x="5184" y="19051"/>
                    <a:pt x="6048" y="19051"/>
                    <a:pt x="7344" y="18106"/>
                  </a:cubicBezTo>
                  <a:cubicBezTo>
                    <a:pt x="8640" y="17161"/>
                    <a:pt x="10368" y="15271"/>
                    <a:pt x="12096" y="12571"/>
                  </a:cubicBezTo>
                  <a:cubicBezTo>
                    <a:pt x="13824" y="9871"/>
                    <a:pt x="15552" y="6361"/>
                    <a:pt x="16560" y="4134"/>
                  </a:cubicBezTo>
                  <a:cubicBezTo>
                    <a:pt x="17568" y="1906"/>
                    <a:pt x="17856" y="961"/>
                    <a:pt x="17856" y="1164"/>
                  </a:cubicBezTo>
                  <a:cubicBezTo>
                    <a:pt x="17856" y="1366"/>
                    <a:pt x="17568" y="2716"/>
                    <a:pt x="17568" y="4539"/>
                  </a:cubicBezTo>
                  <a:cubicBezTo>
                    <a:pt x="17568" y="6361"/>
                    <a:pt x="17856" y="8656"/>
                    <a:pt x="18576" y="10276"/>
                  </a:cubicBezTo>
                  <a:cubicBezTo>
                    <a:pt x="19296" y="11896"/>
                    <a:pt x="20448" y="12841"/>
                    <a:pt x="21600" y="1378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525" name="Line"/>
            <p:cNvSpPr/>
            <p:nvPr/>
          </p:nvSpPr>
          <p:spPr>
            <a:xfrm>
              <a:off x="5473202" y="3663515"/>
              <a:ext cx="184151" cy="254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2979" y="16200"/>
                    <a:pt x="5959" y="10800"/>
                    <a:pt x="9559" y="7200"/>
                  </a:cubicBezTo>
                  <a:cubicBezTo>
                    <a:pt x="13159" y="3600"/>
                    <a:pt x="17379" y="18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526" name="Line"/>
            <p:cNvSpPr/>
            <p:nvPr/>
          </p:nvSpPr>
          <p:spPr>
            <a:xfrm>
              <a:off x="5765302" y="3513005"/>
              <a:ext cx="406401" cy="29021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60" fill="norm" stroke="1" extrusionOk="0">
                  <a:moveTo>
                    <a:pt x="0" y="21460"/>
                  </a:moveTo>
                  <a:cubicBezTo>
                    <a:pt x="1800" y="18173"/>
                    <a:pt x="3600" y="14886"/>
                    <a:pt x="5006" y="11599"/>
                  </a:cubicBezTo>
                  <a:cubicBezTo>
                    <a:pt x="6412" y="8312"/>
                    <a:pt x="7425" y="5025"/>
                    <a:pt x="7987" y="2912"/>
                  </a:cubicBezTo>
                  <a:cubicBezTo>
                    <a:pt x="8550" y="799"/>
                    <a:pt x="8662" y="-140"/>
                    <a:pt x="8550" y="17"/>
                  </a:cubicBezTo>
                  <a:cubicBezTo>
                    <a:pt x="8438" y="173"/>
                    <a:pt x="8100" y="1425"/>
                    <a:pt x="7762" y="4164"/>
                  </a:cubicBezTo>
                  <a:cubicBezTo>
                    <a:pt x="7425" y="6903"/>
                    <a:pt x="7088" y="11130"/>
                    <a:pt x="6975" y="13634"/>
                  </a:cubicBezTo>
                  <a:cubicBezTo>
                    <a:pt x="6863" y="16138"/>
                    <a:pt x="6975" y="16921"/>
                    <a:pt x="7312" y="17703"/>
                  </a:cubicBezTo>
                  <a:cubicBezTo>
                    <a:pt x="7650" y="18486"/>
                    <a:pt x="8213" y="19269"/>
                    <a:pt x="8775" y="19347"/>
                  </a:cubicBezTo>
                  <a:cubicBezTo>
                    <a:pt x="9337" y="19425"/>
                    <a:pt x="9900" y="18799"/>
                    <a:pt x="11081" y="16295"/>
                  </a:cubicBezTo>
                  <a:cubicBezTo>
                    <a:pt x="12262" y="13790"/>
                    <a:pt x="14063" y="9408"/>
                    <a:pt x="15131" y="6747"/>
                  </a:cubicBezTo>
                  <a:cubicBezTo>
                    <a:pt x="16200" y="4086"/>
                    <a:pt x="16538" y="3147"/>
                    <a:pt x="16706" y="3225"/>
                  </a:cubicBezTo>
                  <a:cubicBezTo>
                    <a:pt x="16875" y="3303"/>
                    <a:pt x="16875" y="4399"/>
                    <a:pt x="17044" y="6434"/>
                  </a:cubicBezTo>
                  <a:cubicBezTo>
                    <a:pt x="17212" y="8469"/>
                    <a:pt x="17550" y="11443"/>
                    <a:pt x="18337" y="13164"/>
                  </a:cubicBezTo>
                  <a:cubicBezTo>
                    <a:pt x="19125" y="14886"/>
                    <a:pt x="20362" y="15356"/>
                    <a:pt x="21600" y="1582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527" name="Line"/>
            <p:cNvSpPr/>
            <p:nvPr/>
          </p:nvSpPr>
          <p:spPr>
            <a:xfrm>
              <a:off x="6343152" y="3600720"/>
              <a:ext cx="190501" cy="3739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084" fill="norm" stroke="1" extrusionOk="0">
                  <a:moveTo>
                    <a:pt x="0" y="20084"/>
                  </a:moveTo>
                  <a:cubicBezTo>
                    <a:pt x="4800" y="12126"/>
                    <a:pt x="9600" y="4168"/>
                    <a:pt x="13200" y="1326"/>
                  </a:cubicBezTo>
                  <a:cubicBezTo>
                    <a:pt x="16800" y="-1516"/>
                    <a:pt x="19200" y="758"/>
                    <a:pt x="21600" y="3031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528" name="Line"/>
            <p:cNvSpPr/>
            <p:nvPr/>
          </p:nvSpPr>
          <p:spPr>
            <a:xfrm>
              <a:off x="6349502" y="3701615"/>
              <a:ext cx="196851" cy="254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529" name="Line"/>
            <p:cNvSpPr/>
            <p:nvPr/>
          </p:nvSpPr>
          <p:spPr>
            <a:xfrm>
              <a:off x="6740277" y="3542865"/>
              <a:ext cx="162078" cy="18416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674" h="21116" fill="norm" stroke="1" extrusionOk="0">
                  <a:moveTo>
                    <a:pt x="19003" y="2184"/>
                  </a:moveTo>
                  <a:cubicBezTo>
                    <a:pt x="15763" y="1456"/>
                    <a:pt x="12523" y="728"/>
                    <a:pt x="9283" y="2427"/>
                  </a:cubicBezTo>
                  <a:cubicBezTo>
                    <a:pt x="6043" y="4126"/>
                    <a:pt x="2803" y="8252"/>
                    <a:pt x="1183" y="11528"/>
                  </a:cubicBezTo>
                  <a:cubicBezTo>
                    <a:pt x="-437" y="14804"/>
                    <a:pt x="-437" y="17231"/>
                    <a:pt x="1453" y="18930"/>
                  </a:cubicBezTo>
                  <a:cubicBezTo>
                    <a:pt x="3343" y="20629"/>
                    <a:pt x="7123" y="21600"/>
                    <a:pt x="10768" y="20872"/>
                  </a:cubicBezTo>
                  <a:cubicBezTo>
                    <a:pt x="14413" y="20144"/>
                    <a:pt x="17923" y="17717"/>
                    <a:pt x="19543" y="15169"/>
                  </a:cubicBezTo>
                  <a:cubicBezTo>
                    <a:pt x="21163" y="12620"/>
                    <a:pt x="20893" y="9951"/>
                    <a:pt x="19678" y="7402"/>
                  </a:cubicBezTo>
                  <a:cubicBezTo>
                    <a:pt x="18463" y="4854"/>
                    <a:pt x="16303" y="2427"/>
                    <a:pt x="14143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530" name="Line"/>
            <p:cNvSpPr/>
            <p:nvPr/>
          </p:nvSpPr>
          <p:spPr>
            <a:xfrm>
              <a:off x="2641103" y="4355665"/>
              <a:ext cx="221303" cy="36618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08" h="21600" fill="norm" stroke="1" extrusionOk="0">
                  <a:moveTo>
                    <a:pt x="0" y="0"/>
                  </a:moveTo>
                  <a:cubicBezTo>
                    <a:pt x="1440" y="3621"/>
                    <a:pt x="2880" y="7242"/>
                    <a:pt x="3909" y="10987"/>
                  </a:cubicBezTo>
                  <a:cubicBezTo>
                    <a:pt x="4937" y="14733"/>
                    <a:pt x="5554" y="18603"/>
                    <a:pt x="6480" y="19165"/>
                  </a:cubicBezTo>
                  <a:cubicBezTo>
                    <a:pt x="7406" y="19727"/>
                    <a:pt x="8640" y="16980"/>
                    <a:pt x="10183" y="15295"/>
                  </a:cubicBezTo>
                  <a:cubicBezTo>
                    <a:pt x="11726" y="13609"/>
                    <a:pt x="13577" y="12985"/>
                    <a:pt x="15223" y="12673"/>
                  </a:cubicBezTo>
                  <a:cubicBezTo>
                    <a:pt x="16869" y="12361"/>
                    <a:pt x="18309" y="12361"/>
                    <a:pt x="19440" y="12673"/>
                  </a:cubicBezTo>
                  <a:cubicBezTo>
                    <a:pt x="20571" y="12985"/>
                    <a:pt x="21394" y="13609"/>
                    <a:pt x="21497" y="14483"/>
                  </a:cubicBezTo>
                  <a:cubicBezTo>
                    <a:pt x="21600" y="15357"/>
                    <a:pt x="20983" y="16481"/>
                    <a:pt x="18926" y="17667"/>
                  </a:cubicBezTo>
                  <a:cubicBezTo>
                    <a:pt x="16869" y="18853"/>
                    <a:pt x="13371" y="20102"/>
                    <a:pt x="11006" y="20788"/>
                  </a:cubicBezTo>
                  <a:cubicBezTo>
                    <a:pt x="8640" y="21475"/>
                    <a:pt x="7406" y="21600"/>
                    <a:pt x="6171" y="21600"/>
                  </a:cubicBezTo>
                  <a:cubicBezTo>
                    <a:pt x="4937" y="21600"/>
                    <a:pt x="3703" y="21475"/>
                    <a:pt x="3806" y="21101"/>
                  </a:cubicBezTo>
                  <a:cubicBezTo>
                    <a:pt x="3909" y="20726"/>
                    <a:pt x="5349" y="20102"/>
                    <a:pt x="6789" y="19477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531" name="Line"/>
            <p:cNvSpPr/>
            <p:nvPr/>
          </p:nvSpPr>
          <p:spPr>
            <a:xfrm>
              <a:off x="2920503" y="4520765"/>
              <a:ext cx="12701" cy="1270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532" name="Line"/>
            <p:cNvSpPr/>
            <p:nvPr/>
          </p:nvSpPr>
          <p:spPr>
            <a:xfrm>
              <a:off x="2914153" y="4482665"/>
              <a:ext cx="19051" cy="254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21600"/>
                  </a:moveTo>
                  <a:cubicBezTo>
                    <a:pt x="14400" y="14400"/>
                    <a:pt x="7200" y="7200"/>
                    <a:pt x="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533" name="Line"/>
            <p:cNvSpPr/>
            <p:nvPr/>
          </p:nvSpPr>
          <p:spPr>
            <a:xfrm>
              <a:off x="2985844" y="4535795"/>
              <a:ext cx="182310" cy="8486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84" h="20620" fill="norm" stroke="1" extrusionOk="0">
                  <a:moveTo>
                    <a:pt x="17660" y="2520"/>
                  </a:moveTo>
                  <a:cubicBezTo>
                    <a:pt x="14929" y="977"/>
                    <a:pt x="12198" y="-566"/>
                    <a:pt x="9715" y="205"/>
                  </a:cubicBezTo>
                  <a:cubicBezTo>
                    <a:pt x="7232" y="977"/>
                    <a:pt x="4998" y="4063"/>
                    <a:pt x="3384" y="6891"/>
                  </a:cubicBezTo>
                  <a:cubicBezTo>
                    <a:pt x="1770" y="9720"/>
                    <a:pt x="777" y="12291"/>
                    <a:pt x="281" y="14863"/>
                  </a:cubicBezTo>
                  <a:cubicBezTo>
                    <a:pt x="-216" y="17434"/>
                    <a:pt x="-216" y="20005"/>
                    <a:pt x="1646" y="20520"/>
                  </a:cubicBezTo>
                  <a:cubicBezTo>
                    <a:pt x="3508" y="21034"/>
                    <a:pt x="7232" y="19491"/>
                    <a:pt x="9467" y="17691"/>
                  </a:cubicBezTo>
                  <a:cubicBezTo>
                    <a:pt x="11701" y="15891"/>
                    <a:pt x="12446" y="13834"/>
                    <a:pt x="12943" y="11520"/>
                  </a:cubicBezTo>
                  <a:cubicBezTo>
                    <a:pt x="13439" y="9205"/>
                    <a:pt x="13687" y="6634"/>
                    <a:pt x="13687" y="6634"/>
                  </a:cubicBezTo>
                  <a:cubicBezTo>
                    <a:pt x="13687" y="6634"/>
                    <a:pt x="13439" y="9205"/>
                    <a:pt x="13812" y="11263"/>
                  </a:cubicBezTo>
                  <a:cubicBezTo>
                    <a:pt x="14184" y="13320"/>
                    <a:pt x="15177" y="14863"/>
                    <a:pt x="16543" y="15891"/>
                  </a:cubicBezTo>
                  <a:cubicBezTo>
                    <a:pt x="17908" y="16920"/>
                    <a:pt x="19646" y="17434"/>
                    <a:pt x="21384" y="1794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534" name="Line"/>
            <p:cNvSpPr/>
            <p:nvPr/>
          </p:nvSpPr>
          <p:spPr>
            <a:xfrm>
              <a:off x="3172386" y="4486464"/>
              <a:ext cx="107991" cy="1676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793" h="21385" fill="norm" stroke="1" extrusionOk="0">
                  <a:moveTo>
                    <a:pt x="16302" y="2755"/>
                  </a:moveTo>
                  <a:cubicBezTo>
                    <a:pt x="12226" y="1675"/>
                    <a:pt x="8151" y="595"/>
                    <a:pt x="5094" y="190"/>
                  </a:cubicBezTo>
                  <a:cubicBezTo>
                    <a:pt x="2038" y="-215"/>
                    <a:pt x="0" y="55"/>
                    <a:pt x="0" y="730"/>
                  </a:cubicBezTo>
                  <a:cubicBezTo>
                    <a:pt x="0" y="1405"/>
                    <a:pt x="2038" y="2485"/>
                    <a:pt x="5706" y="4240"/>
                  </a:cubicBezTo>
                  <a:cubicBezTo>
                    <a:pt x="9374" y="5995"/>
                    <a:pt x="14672" y="8425"/>
                    <a:pt x="17728" y="10720"/>
                  </a:cubicBezTo>
                  <a:cubicBezTo>
                    <a:pt x="20785" y="13015"/>
                    <a:pt x="21600" y="15175"/>
                    <a:pt x="19970" y="16930"/>
                  </a:cubicBezTo>
                  <a:cubicBezTo>
                    <a:pt x="18340" y="18685"/>
                    <a:pt x="14264" y="20035"/>
                    <a:pt x="10189" y="2138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535" name="Line"/>
            <p:cNvSpPr/>
            <p:nvPr/>
          </p:nvSpPr>
          <p:spPr>
            <a:xfrm>
              <a:off x="3619003" y="4419165"/>
              <a:ext cx="6351" cy="317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536" name="Line"/>
            <p:cNvSpPr/>
            <p:nvPr/>
          </p:nvSpPr>
          <p:spPr>
            <a:xfrm>
              <a:off x="3513986" y="4304432"/>
              <a:ext cx="168518" cy="43223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30" h="21412" fill="norm" stroke="1" extrusionOk="0">
                  <a:moveTo>
                    <a:pt x="14030" y="4426"/>
                  </a:moveTo>
                  <a:cubicBezTo>
                    <a:pt x="15630" y="3482"/>
                    <a:pt x="17230" y="2538"/>
                    <a:pt x="18297" y="1804"/>
                  </a:cubicBezTo>
                  <a:cubicBezTo>
                    <a:pt x="19363" y="1070"/>
                    <a:pt x="19897" y="546"/>
                    <a:pt x="19363" y="231"/>
                  </a:cubicBezTo>
                  <a:cubicBezTo>
                    <a:pt x="18830" y="-83"/>
                    <a:pt x="17230" y="-188"/>
                    <a:pt x="14563" y="651"/>
                  </a:cubicBezTo>
                  <a:cubicBezTo>
                    <a:pt x="11897" y="1490"/>
                    <a:pt x="8163" y="3272"/>
                    <a:pt x="5497" y="5684"/>
                  </a:cubicBezTo>
                  <a:cubicBezTo>
                    <a:pt x="2830" y="8095"/>
                    <a:pt x="1230" y="11136"/>
                    <a:pt x="430" y="13391"/>
                  </a:cubicBezTo>
                  <a:cubicBezTo>
                    <a:pt x="-370" y="15645"/>
                    <a:pt x="-370" y="17113"/>
                    <a:pt x="3230" y="18319"/>
                  </a:cubicBezTo>
                  <a:cubicBezTo>
                    <a:pt x="6830" y="19525"/>
                    <a:pt x="14030" y="20468"/>
                    <a:pt x="21230" y="2141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537" name="Line"/>
            <p:cNvSpPr/>
            <p:nvPr/>
          </p:nvSpPr>
          <p:spPr>
            <a:xfrm>
              <a:off x="3841253" y="4421046"/>
              <a:ext cx="151954" cy="400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55" h="21077" fill="norm" stroke="1" extrusionOk="0">
                  <a:moveTo>
                    <a:pt x="2627" y="4244"/>
                  </a:moveTo>
                  <a:cubicBezTo>
                    <a:pt x="1751" y="7584"/>
                    <a:pt x="876" y="10924"/>
                    <a:pt x="438" y="14376"/>
                  </a:cubicBezTo>
                  <a:cubicBezTo>
                    <a:pt x="0" y="17827"/>
                    <a:pt x="0" y="21390"/>
                    <a:pt x="0" y="21056"/>
                  </a:cubicBezTo>
                  <a:cubicBezTo>
                    <a:pt x="0" y="20722"/>
                    <a:pt x="0" y="16491"/>
                    <a:pt x="730" y="12761"/>
                  </a:cubicBezTo>
                  <a:cubicBezTo>
                    <a:pt x="1459" y="9031"/>
                    <a:pt x="2919" y="5802"/>
                    <a:pt x="4670" y="3687"/>
                  </a:cubicBezTo>
                  <a:cubicBezTo>
                    <a:pt x="6422" y="1571"/>
                    <a:pt x="8465" y="569"/>
                    <a:pt x="10946" y="180"/>
                  </a:cubicBezTo>
                  <a:cubicBezTo>
                    <a:pt x="13427" y="-210"/>
                    <a:pt x="16346" y="13"/>
                    <a:pt x="18389" y="1070"/>
                  </a:cubicBezTo>
                  <a:cubicBezTo>
                    <a:pt x="20432" y="2128"/>
                    <a:pt x="21600" y="4021"/>
                    <a:pt x="20578" y="5691"/>
                  </a:cubicBezTo>
                  <a:cubicBezTo>
                    <a:pt x="19557" y="7361"/>
                    <a:pt x="16346" y="8809"/>
                    <a:pt x="12697" y="9644"/>
                  </a:cubicBezTo>
                  <a:cubicBezTo>
                    <a:pt x="9049" y="10479"/>
                    <a:pt x="4962" y="10701"/>
                    <a:pt x="876" y="10924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538" name="Line"/>
            <p:cNvSpPr/>
            <p:nvPr/>
          </p:nvSpPr>
          <p:spPr>
            <a:xfrm>
              <a:off x="4029308" y="4632948"/>
              <a:ext cx="135796" cy="10371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19" h="21600" fill="norm" stroke="1" extrusionOk="0">
                  <a:moveTo>
                    <a:pt x="384" y="4408"/>
                  </a:moveTo>
                  <a:cubicBezTo>
                    <a:pt x="51" y="2204"/>
                    <a:pt x="-281" y="0"/>
                    <a:pt x="384" y="0"/>
                  </a:cubicBezTo>
                  <a:cubicBezTo>
                    <a:pt x="1048" y="0"/>
                    <a:pt x="2710" y="2204"/>
                    <a:pt x="6365" y="6171"/>
                  </a:cubicBezTo>
                  <a:cubicBezTo>
                    <a:pt x="10021" y="10139"/>
                    <a:pt x="15670" y="15869"/>
                    <a:pt x="21319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539" name="Line"/>
            <p:cNvSpPr/>
            <p:nvPr/>
          </p:nvSpPr>
          <p:spPr>
            <a:xfrm>
              <a:off x="4050802" y="4641415"/>
              <a:ext cx="146051" cy="1778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8470" y="1543"/>
                    <a:pt x="15339" y="3086"/>
                    <a:pt x="11739" y="5914"/>
                  </a:cubicBezTo>
                  <a:cubicBezTo>
                    <a:pt x="8139" y="8743"/>
                    <a:pt x="4070" y="12857"/>
                    <a:pt x="2035" y="15686"/>
                  </a:cubicBezTo>
                  <a:cubicBezTo>
                    <a:pt x="0" y="18514"/>
                    <a:pt x="0" y="20057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540" name="Line"/>
            <p:cNvSpPr/>
            <p:nvPr/>
          </p:nvSpPr>
          <p:spPr>
            <a:xfrm>
              <a:off x="3899348" y="4255798"/>
              <a:ext cx="208606" cy="18241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03" h="21397" fill="norm" stroke="1" extrusionOk="0">
                  <a:moveTo>
                    <a:pt x="3176" y="10225"/>
                  </a:moveTo>
                  <a:cubicBezTo>
                    <a:pt x="3830" y="9231"/>
                    <a:pt x="4485" y="8238"/>
                    <a:pt x="4703" y="8363"/>
                  </a:cubicBezTo>
                  <a:cubicBezTo>
                    <a:pt x="4921" y="8487"/>
                    <a:pt x="4703" y="9728"/>
                    <a:pt x="4158" y="10845"/>
                  </a:cubicBezTo>
                  <a:cubicBezTo>
                    <a:pt x="3612" y="11963"/>
                    <a:pt x="2739" y="12956"/>
                    <a:pt x="1867" y="13949"/>
                  </a:cubicBezTo>
                  <a:cubicBezTo>
                    <a:pt x="994" y="14942"/>
                    <a:pt x="121" y="15935"/>
                    <a:pt x="12" y="15687"/>
                  </a:cubicBezTo>
                  <a:cubicBezTo>
                    <a:pt x="-97" y="15438"/>
                    <a:pt x="558" y="13949"/>
                    <a:pt x="1976" y="11590"/>
                  </a:cubicBezTo>
                  <a:cubicBezTo>
                    <a:pt x="3394" y="9231"/>
                    <a:pt x="5576" y="6004"/>
                    <a:pt x="7321" y="3769"/>
                  </a:cubicBezTo>
                  <a:cubicBezTo>
                    <a:pt x="9067" y="1535"/>
                    <a:pt x="10376" y="294"/>
                    <a:pt x="11467" y="45"/>
                  </a:cubicBezTo>
                  <a:cubicBezTo>
                    <a:pt x="12558" y="-203"/>
                    <a:pt x="13430" y="542"/>
                    <a:pt x="14303" y="3149"/>
                  </a:cubicBezTo>
                  <a:cubicBezTo>
                    <a:pt x="15176" y="5756"/>
                    <a:pt x="16048" y="10225"/>
                    <a:pt x="17248" y="13576"/>
                  </a:cubicBezTo>
                  <a:cubicBezTo>
                    <a:pt x="18448" y="16928"/>
                    <a:pt x="19976" y="19163"/>
                    <a:pt x="21503" y="21397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541" name="Line"/>
            <p:cNvSpPr/>
            <p:nvPr/>
          </p:nvSpPr>
          <p:spPr>
            <a:xfrm>
              <a:off x="4288839" y="4402216"/>
              <a:ext cx="117565" cy="2709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23" h="21434" fill="norm" stroke="1" extrusionOk="0">
                  <a:moveTo>
                    <a:pt x="21423" y="2848"/>
                  </a:moveTo>
                  <a:cubicBezTo>
                    <a:pt x="20266" y="1843"/>
                    <a:pt x="19109" y="839"/>
                    <a:pt x="17566" y="336"/>
                  </a:cubicBezTo>
                  <a:cubicBezTo>
                    <a:pt x="16023" y="-166"/>
                    <a:pt x="14094" y="-166"/>
                    <a:pt x="11780" y="755"/>
                  </a:cubicBezTo>
                  <a:cubicBezTo>
                    <a:pt x="9466" y="1676"/>
                    <a:pt x="6766" y="3518"/>
                    <a:pt x="4452" y="6029"/>
                  </a:cubicBezTo>
                  <a:cubicBezTo>
                    <a:pt x="2137" y="8541"/>
                    <a:pt x="209" y="11722"/>
                    <a:pt x="16" y="14234"/>
                  </a:cubicBezTo>
                  <a:cubicBezTo>
                    <a:pt x="-177" y="16746"/>
                    <a:pt x="1366" y="18587"/>
                    <a:pt x="3873" y="19676"/>
                  </a:cubicBezTo>
                  <a:cubicBezTo>
                    <a:pt x="6380" y="20764"/>
                    <a:pt x="9852" y="21099"/>
                    <a:pt x="13323" y="21434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542" name="Line"/>
            <p:cNvSpPr/>
            <p:nvPr/>
          </p:nvSpPr>
          <p:spPr>
            <a:xfrm>
              <a:off x="4429125" y="4450915"/>
              <a:ext cx="193179" cy="19341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27" h="21453" fill="norm" stroke="1" extrusionOk="0">
                  <a:moveTo>
                    <a:pt x="18610" y="0"/>
                  </a:moveTo>
                  <a:cubicBezTo>
                    <a:pt x="16027" y="5400"/>
                    <a:pt x="13444" y="10800"/>
                    <a:pt x="11684" y="14087"/>
                  </a:cubicBezTo>
                  <a:cubicBezTo>
                    <a:pt x="9923" y="17374"/>
                    <a:pt x="8984" y="18548"/>
                    <a:pt x="7927" y="19487"/>
                  </a:cubicBezTo>
                  <a:cubicBezTo>
                    <a:pt x="6870" y="20426"/>
                    <a:pt x="5697" y="21130"/>
                    <a:pt x="4523" y="21365"/>
                  </a:cubicBezTo>
                  <a:cubicBezTo>
                    <a:pt x="3349" y="21600"/>
                    <a:pt x="2175" y="21365"/>
                    <a:pt x="1470" y="20661"/>
                  </a:cubicBezTo>
                  <a:cubicBezTo>
                    <a:pt x="766" y="19957"/>
                    <a:pt x="531" y="18783"/>
                    <a:pt x="297" y="17374"/>
                  </a:cubicBezTo>
                  <a:cubicBezTo>
                    <a:pt x="62" y="15965"/>
                    <a:pt x="-173" y="14322"/>
                    <a:pt x="179" y="12913"/>
                  </a:cubicBezTo>
                  <a:cubicBezTo>
                    <a:pt x="531" y="11504"/>
                    <a:pt x="1470" y="10330"/>
                    <a:pt x="3466" y="10096"/>
                  </a:cubicBezTo>
                  <a:cubicBezTo>
                    <a:pt x="5462" y="9861"/>
                    <a:pt x="8514" y="10565"/>
                    <a:pt x="11684" y="12209"/>
                  </a:cubicBezTo>
                  <a:cubicBezTo>
                    <a:pt x="14853" y="13852"/>
                    <a:pt x="18140" y="16435"/>
                    <a:pt x="21427" y="19017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543" name="Line"/>
            <p:cNvSpPr/>
            <p:nvPr/>
          </p:nvSpPr>
          <p:spPr>
            <a:xfrm>
              <a:off x="4673102" y="4362015"/>
              <a:ext cx="98184" cy="2984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73" h="21600" fill="norm" stroke="1" extrusionOk="0">
                  <a:moveTo>
                    <a:pt x="10800" y="0"/>
                  </a:moveTo>
                  <a:cubicBezTo>
                    <a:pt x="15300" y="3983"/>
                    <a:pt x="19800" y="7966"/>
                    <a:pt x="20700" y="11106"/>
                  </a:cubicBezTo>
                  <a:cubicBezTo>
                    <a:pt x="21600" y="14247"/>
                    <a:pt x="18900" y="16545"/>
                    <a:pt x="14850" y="18153"/>
                  </a:cubicBezTo>
                  <a:cubicBezTo>
                    <a:pt x="10800" y="19762"/>
                    <a:pt x="5400" y="20681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544" name="Line"/>
            <p:cNvSpPr/>
            <p:nvPr/>
          </p:nvSpPr>
          <p:spPr>
            <a:xfrm>
              <a:off x="4850902" y="4330265"/>
              <a:ext cx="87737" cy="4508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21" h="21600" fill="norm" stroke="1" extrusionOk="0">
                  <a:moveTo>
                    <a:pt x="0" y="0"/>
                  </a:moveTo>
                  <a:cubicBezTo>
                    <a:pt x="2512" y="0"/>
                    <a:pt x="5023" y="0"/>
                    <a:pt x="7786" y="507"/>
                  </a:cubicBezTo>
                  <a:cubicBezTo>
                    <a:pt x="10549" y="1014"/>
                    <a:pt x="13563" y="2028"/>
                    <a:pt x="16326" y="4056"/>
                  </a:cubicBezTo>
                  <a:cubicBezTo>
                    <a:pt x="19088" y="6085"/>
                    <a:pt x="21600" y="9127"/>
                    <a:pt x="20595" y="12068"/>
                  </a:cubicBezTo>
                  <a:cubicBezTo>
                    <a:pt x="19591" y="15008"/>
                    <a:pt x="15070" y="17848"/>
                    <a:pt x="11805" y="19420"/>
                  </a:cubicBezTo>
                  <a:cubicBezTo>
                    <a:pt x="8540" y="20992"/>
                    <a:pt x="6530" y="21296"/>
                    <a:pt x="4521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545" name="Line"/>
            <p:cNvSpPr/>
            <p:nvPr/>
          </p:nvSpPr>
          <p:spPr>
            <a:xfrm>
              <a:off x="5162052" y="4537137"/>
              <a:ext cx="88901" cy="2172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157" fill="norm" stroke="1" extrusionOk="0">
                  <a:moveTo>
                    <a:pt x="0" y="20157"/>
                  </a:moveTo>
                  <a:cubicBezTo>
                    <a:pt x="4629" y="12302"/>
                    <a:pt x="9257" y="4448"/>
                    <a:pt x="12857" y="1502"/>
                  </a:cubicBezTo>
                  <a:cubicBezTo>
                    <a:pt x="16457" y="-1443"/>
                    <a:pt x="19029" y="521"/>
                    <a:pt x="21600" y="2484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546" name="Line"/>
            <p:cNvSpPr/>
            <p:nvPr/>
          </p:nvSpPr>
          <p:spPr>
            <a:xfrm>
              <a:off x="5092202" y="4654115"/>
              <a:ext cx="254001" cy="381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5220" y="18000"/>
                    <a:pt x="10440" y="14400"/>
                    <a:pt x="14040" y="10800"/>
                  </a:cubicBezTo>
                  <a:cubicBezTo>
                    <a:pt x="17640" y="7200"/>
                    <a:pt x="19620" y="36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547" name="Line"/>
            <p:cNvSpPr/>
            <p:nvPr/>
          </p:nvSpPr>
          <p:spPr>
            <a:xfrm>
              <a:off x="5512250" y="4264333"/>
              <a:ext cx="297504" cy="39177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31" h="21380" fill="norm" stroke="1" extrusionOk="0">
                  <a:moveTo>
                    <a:pt x="21531" y="1519"/>
                  </a:moveTo>
                  <a:cubicBezTo>
                    <a:pt x="20305" y="826"/>
                    <a:pt x="19080" y="133"/>
                    <a:pt x="16782" y="18"/>
                  </a:cubicBezTo>
                  <a:cubicBezTo>
                    <a:pt x="14484" y="-98"/>
                    <a:pt x="11114" y="364"/>
                    <a:pt x="8357" y="1577"/>
                  </a:cubicBezTo>
                  <a:cubicBezTo>
                    <a:pt x="5599" y="2790"/>
                    <a:pt x="3454" y="4753"/>
                    <a:pt x="2076" y="7179"/>
                  </a:cubicBezTo>
                  <a:cubicBezTo>
                    <a:pt x="697" y="9605"/>
                    <a:pt x="84" y="12492"/>
                    <a:pt x="8" y="14514"/>
                  </a:cubicBezTo>
                  <a:cubicBezTo>
                    <a:pt x="-69" y="16535"/>
                    <a:pt x="391" y="17690"/>
                    <a:pt x="1999" y="18730"/>
                  </a:cubicBezTo>
                  <a:cubicBezTo>
                    <a:pt x="3608" y="19769"/>
                    <a:pt x="6365" y="20693"/>
                    <a:pt x="8663" y="21098"/>
                  </a:cubicBezTo>
                  <a:cubicBezTo>
                    <a:pt x="10961" y="21502"/>
                    <a:pt x="12799" y="21386"/>
                    <a:pt x="14637" y="21271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548" name="Line"/>
            <p:cNvSpPr/>
            <p:nvPr/>
          </p:nvSpPr>
          <p:spPr>
            <a:xfrm>
              <a:off x="5498602" y="4495365"/>
              <a:ext cx="209551" cy="698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1964" y="17673"/>
                    <a:pt x="3927" y="13745"/>
                    <a:pt x="7527" y="10145"/>
                  </a:cubicBezTo>
                  <a:cubicBezTo>
                    <a:pt x="11127" y="6545"/>
                    <a:pt x="16364" y="3273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549" name="Line"/>
            <p:cNvSpPr/>
            <p:nvPr/>
          </p:nvSpPr>
          <p:spPr>
            <a:xfrm>
              <a:off x="5877486" y="4264319"/>
              <a:ext cx="287868" cy="41418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55" fill="norm" stroke="1" extrusionOk="0">
                  <a:moveTo>
                    <a:pt x="21600" y="784"/>
                  </a:moveTo>
                  <a:cubicBezTo>
                    <a:pt x="20171" y="346"/>
                    <a:pt x="18741" y="-93"/>
                    <a:pt x="16279" y="17"/>
                  </a:cubicBezTo>
                  <a:cubicBezTo>
                    <a:pt x="13818" y="126"/>
                    <a:pt x="10324" y="784"/>
                    <a:pt x="7782" y="1990"/>
                  </a:cubicBezTo>
                  <a:cubicBezTo>
                    <a:pt x="5241" y="3196"/>
                    <a:pt x="3653" y="4951"/>
                    <a:pt x="2859" y="7472"/>
                  </a:cubicBezTo>
                  <a:cubicBezTo>
                    <a:pt x="2065" y="9994"/>
                    <a:pt x="2065" y="13284"/>
                    <a:pt x="1985" y="15202"/>
                  </a:cubicBezTo>
                  <a:cubicBezTo>
                    <a:pt x="1906" y="17121"/>
                    <a:pt x="1747" y="17669"/>
                    <a:pt x="1271" y="18492"/>
                  </a:cubicBezTo>
                  <a:cubicBezTo>
                    <a:pt x="794" y="19314"/>
                    <a:pt x="0" y="20411"/>
                    <a:pt x="0" y="20959"/>
                  </a:cubicBezTo>
                  <a:cubicBezTo>
                    <a:pt x="0" y="21507"/>
                    <a:pt x="794" y="21507"/>
                    <a:pt x="3494" y="21397"/>
                  </a:cubicBezTo>
                  <a:cubicBezTo>
                    <a:pt x="6194" y="21288"/>
                    <a:pt x="10800" y="21068"/>
                    <a:pt x="15406" y="20849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550" name="Line"/>
            <p:cNvSpPr/>
            <p:nvPr/>
          </p:nvSpPr>
          <p:spPr>
            <a:xfrm>
              <a:off x="6146302" y="4391864"/>
              <a:ext cx="209551" cy="52842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398" fill="norm" stroke="1" extrusionOk="0">
                  <a:moveTo>
                    <a:pt x="1309" y="4963"/>
                  </a:moveTo>
                  <a:cubicBezTo>
                    <a:pt x="1091" y="7620"/>
                    <a:pt x="873" y="10277"/>
                    <a:pt x="873" y="12892"/>
                  </a:cubicBezTo>
                  <a:cubicBezTo>
                    <a:pt x="873" y="15506"/>
                    <a:pt x="1091" y="18077"/>
                    <a:pt x="982" y="19577"/>
                  </a:cubicBezTo>
                  <a:cubicBezTo>
                    <a:pt x="873" y="21077"/>
                    <a:pt x="436" y="21506"/>
                    <a:pt x="218" y="21377"/>
                  </a:cubicBezTo>
                  <a:cubicBezTo>
                    <a:pt x="0" y="21249"/>
                    <a:pt x="0" y="20563"/>
                    <a:pt x="327" y="19020"/>
                  </a:cubicBezTo>
                  <a:cubicBezTo>
                    <a:pt x="655" y="17477"/>
                    <a:pt x="1309" y="15077"/>
                    <a:pt x="2727" y="12377"/>
                  </a:cubicBezTo>
                  <a:cubicBezTo>
                    <a:pt x="4145" y="9677"/>
                    <a:pt x="6327" y="6677"/>
                    <a:pt x="8727" y="4577"/>
                  </a:cubicBezTo>
                  <a:cubicBezTo>
                    <a:pt x="11127" y="2477"/>
                    <a:pt x="13745" y="1277"/>
                    <a:pt x="15709" y="635"/>
                  </a:cubicBezTo>
                  <a:cubicBezTo>
                    <a:pt x="17673" y="-8"/>
                    <a:pt x="18982" y="-94"/>
                    <a:pt x="19964" y="77"/>
                  </a:cubicBezTo>
                  <a:cubicBezTo>
                    <a:pt x="20945" y="249"/>
                    <a:pt x="21600" y="677"/>
                    <a:pt x="21600" y="1535"/>
                  </a:cubicBezTo>
                  <a:cubicBezTo>
                    <a:pt x="21600" y="2392"/>
                    <a:pt x="20945" y="3677"/>
                    <a:pt x="17236" y="4877"/>
                  </a:cubicBezTo>
                  <a:cubicBezTo>
                    <a:pt x="13527" y="6077"/>
                    <a:pt x="6764" y="7192"/>
                    <a:pt x="0" y="830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551" name="Line"/>
            <p:cNvSpPr/>
            <p:nvPr/>
          </p:nvSpPr>
          <p:spPr>
            <a:xfrm>
              <a:off x="6355852" y="4577915"/>
              <a:ext cx="82551" cy="1333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552" name="Line"/>
            <p:cNvSpPr/>
            <p:nvPr/>
          </p:nvSpPr>
          <p:spPr>
            <a:xfrm>
              <a:off x="6305052" y="4596965"/>
              <a:ext cx="158751" cy="1714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9872" y="0"/>
                    <a:pt x="18144" y="0"/>
                    <a:pt x="14688" y="2933"/>
                  </a:cubicBezTo>
                  <a:cubicBezTo>
                    <a:pt x="11232" y="5867"/>
                    <a:pt x="6048" y="11733"/>
                    <a:pt x="3312" y="15333"/>
                  </a:cubicBezTo>
                  <a:cubicBezTo>
                    <a:pt x="576" y="18933"/>
                    <a:pt x="288" y="20267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553" name="Line"/>
            <p:cNvSpPr/>
            <p:nvPr/>
          </p:nvSpPr>
          <p:spPr>
            <a:xfrm>
              <a:off x="6283415" y="4244840"/>
              <a:ext cx="143971" cy="11082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692" h="20943" fill="norm" stroke="1" extrusionOk="0">
                  <a:moveTo>
                    <a:pt x="8586" y="6543"/>
                  </a:moveTo>
                  <a:cubicBezTo>
                    <a:pt x="6760" y="7343"/>
                    <a:pt x="4935" y="8143"/>
                    <a:pt x="3566" y="9543"/>
                  </a:cubicBezTo>
                  <a:cubicBezTo>
                    <a:pt x="2197" y="10943"/>
                    <a:pt x="1284" y="12943"/>
                    <a:pt x="676" y="15143"/>
                  </a:cubicBezTo>
                  <a:cubicBezTo>
                    <a:pt x="67" y="17343"/>
                    <a:pt x="-237" y="19743"/>
                    <a:pt x="219" y="20143"/>
                  </a:cubicBezTo>
                  <a:cubicBezTo>
                    <a:pt x="676" y="20543"/>
                    <a:pt x="1893" y="18943"/>
                    <a:pt x="3262" y="15543"/>
                  </a:cubicBezTo>
                  <a:cubicBezTo>
                    <a:pt x="4631" y="12143"/>
                    <a:pt x="6152" y="6943"/>
                    <a:pt x="7521" y="3743"/>
                  </a:cubicBezTo>
                  <a:cubicBezTo>
                    <a:pt x="8890" y="543"/>
                    <a:pt x="10107" y="-657"/>
                    <a:pt x="12540" y="343"/>
                  </a:cubicBezTo>
                  <a:cubicBezTo>
                    <a:pt x="14974" y="1343"/>
                    <a:pt x="18625" y="4543"/>
                    <a:pt x="19994" y="8343"/>
                  </a:cubicBezTo>
                  <a:cubicBezTo>
                    <a:pt x="21363" y="12143"/>
                    <a:pt x="20450" y="16543"/>
                    <a:pt x="19538" y="20943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554" name="Line"/>
            <p:cNvSpPr/>
            <p:nvPr/>
          </p:nvSpPr>
          <p:spPr>
            <a:xfrm>
              <a:off x="6534372" y="4372598"/>
              <a:ext cx="158032" cy="2497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02" h="21600" fill="norm" stroke="1" extrusionOk="0">
                  <a:moveTo>
                    <a:pt x="21502" y="732"/>
                  </a:moveTo>
                  <a:cubicBezTo>
                    <a:pt x="20062" y="366"/>
                    <a:pt x="18622" y="0"/>
                    <a:pt x="17182" y="0"/>
                  </a:cubicBezTo>
                  <a:cubicBezTo>
                    <a:pt x="15742" y="0"/>
                    <a:pt x="14302" y="366"/>
                    <a:pt x="11566" y="2563"/>
                  </a:cubicBezTo>
                  <a:cubicBezTo>
                    <a:pt x="8830" y="4759"/>
                    <a:pt x="4798" y="8786"/>
                    <a:pt x="2638" y="11807"/>
                  </a:cubicBezTo>
                  <a:cubicBezTo>
                    <a:pt x="478" y="14827"/>
                    <a:pt x="190" y="16841"/>
                    <a:pt x="46" y="18305"/>
                  </a:cubicBezTo>
                  <a:cubicBezTo>
                    <a:pt x="-98" y="19769"/>
                    <a:pt x="-98" y="20685"/>
                    <a:pt x="3070" y="21142"/>
                  </a:cubicBezTo>
                  <a:cubicBezTo>
                    <a:pt x="6238" y="21600"/>
                    <a:pt x="12574" y="21600"/>
                    <a:pt x="1891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555" name="Line"/>
            <p:cNvSpPr/>
            <p:nvPr/>
          </p:nvSpPr>
          <p:spPr>
            <a:xfrm>
              <a:off x="6648747" y="4362015"/>
              <a:ext cx="246857" cy="25879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31" h="21471" fill="norm" stroke="1" extrusionOk="0">
                  <a:moveTo>
                    <a:pt x="21531" y="0"/>
                  </a:moveTo>
                  <a:cubicBezTo>
                    <a:pt x="20423" y="1756"/>
                    <a:pt x="19316" y="3512"/>
                    <a:pt x="17562" y="6498"/>
                  </a:cubicBezTo>
                  <a:cubicBezTo>
                    <a:pt x="15808" y="9483"/>
                    <a:pt x="13408" y="13698"/>
                    <a:pt x="11100" y="16420"/>
                  </a:cubicBezTo>
                  <a:cubicBezTo>
                    <a:pt x="8793" y="19141"/>
                    <a:pt x="6577" y="20371"/>
                    <a:pt x="4916" y="20985"/>
                  </a:cubicBezTo>
                  <a:cubicBezTo>
                    <a:pt x="3254" y="21600"/>
                    <a:pt x="2146" y="21600"/>
                    <a:pt x="1408" y="21161"/>
                  </a:cubicBezTo>
                  <a:cubicBezTo>
                    <a:pt x="669" y="20722"/>
                    <a:pt x="300" y="19844"/>
                    <a:pt x="116" y="18878"/>
                  </a:cubicBezTo>
                  <a:cubicBezTo>
                    <a:pt x="-69" y="17912"/>
                    <a:pt x="-69" y="16859"/>
                    <a:pt x="393" y="15980"/>
                  </a:cubicBezTo>
                  <a:cubicBezTo>
                    <a:pt x="854" y="15102"/>
                    <a:pt x="1777" y="14400"/>
                    <a:pt x="3439" y="13873"/>
                  </a:cubicBezTo>
                  <a:cubicBezTo>
                    <a:pt x="5100" y="13346"/>
                    <a:pt x="7500" y="12995"/>
                    <a:pt x="9623" y="14049"/>
                  </a:cubicBezTo>
                  <a:cubicBezTo>
                    <a:pt x="11746" y="15102"/>
                    <a:pt x="13593" y="17561"/>
                    <a:pt x="15439" y="2002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556" name="Line"/>
            <p:cNvSpPr/>
            <p:nvPr/>
          </p:nvSpPr>
          <p:spPr>
            <a:xfrm>
              <a:off x="6959102" y="4355665"/>
              <a:ext cx="67663" cy="2984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308" h="21600" fill="norm" stroke="1" extrusionOk="0">
                  <a:moveTo>
                    <a:pt x="7624" y="0"/>
                  </a:moveTo>
                  <a:cubicBezTo>
                    <a:pt x="11435" y="1685"/>
                    <a:pt x="15247" y="3370"/>
                    <a:pt x="17788" y="5974"/>
                  </a:cubicBezTo>
                  <a:cubicBezTo>
                    <a:pt x="20329" y="8579"/>
                    <a:pt x="21600" y="12102"/>
                    <a:pt x="18424" y="14860"/>
                  </a:cubicBezTo>
                  <a:cubicBezTo>
                    <a:pt x="15247" y="17617"/>
                    <a:pt x="7624" y="19609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557" name="Line"/>
            <p:cNvSpPr/>
            <p:nvPr/>
          </p:nvSpPr>
          <p:spPr>
            <a:xfrm>
              <a:off x="7016252" y="4255888"/>
              <a:ext cx="194874" cy="50617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83" h="21522" fill="norm" stroke="1" extrusionOk="0">
                  <a:moveTo>
                    <a:pt x="2090" y="2082"/>
                  </a:moveTo>
                  <a:cubicBezTo>
                    <a:pt x="6968" y="1362"/>
                    <a:pt x="11845" y="642"/>
                    <a:pt x="15097" y="282"/>
                  </a:cubicBezTo>
                  <a:cubicBezTo>
                    <a:pt x="18348" y="-78"/>
                    <a:pt x="19974" y="-78"/>
                    <a:pt x="20787" y="192"/>
                  </a:cubicBezTo>
                  <a:cubicBezTo>
                    <a:pt x="21600" y="462"/>
                    <a:pt x="21600" y="1002"/>
                    <a:pt x="20671" y="2442"/>
                  </a:cubicBezTo>
                  <a:cubicBezTo>
                    <a:pt x="19742" y="3882"/>
                    <a:pt x="17884" y="6222"/>
                    <a:pt x="17071" y="8652"/>
                  </a:cubicBezTo>
                  <a:cubicBezTo>
                    <a:pt x="16258" y="11082"/>
                    <a:pt x="16490" y="13602"/>
                    <a:pt x="16606" y="15222"/>
                  </a:cubicBezTo>
                  <a:cubicBezTo>
                    <a:pt x="16723" y="16842"/>
                    <a:pt x="16723" y="17562"/>
                    <a:pt x="16723" y="18147"/>
                  </a:cubicBezTo>
                  <a:cubicBezTo>
                    <a:pt x="16723" y="18732"/>
                    <a:pt x="16723" y="19182"/>
                    <a:pt x="15445" y="19632"/>
                  </a:cubicBezTo>
                  <a:cubicBezTo>
                    <a:pt x="14168" y="20082"/>
                    <a:pt x="11613" y="20532"/>
                    <a:pt x="8826" y="20847"/>
                  </a:cubicBezTo>
                  <a:cubicBezTo>
                    <a:pt x="6039" y="21162"/>
                    <a:pt x="3019" y="21342"/>
                    <a:pt x="0" y="2152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558" name="Line"/>
            <p:cNvSpPr/>
            <p:nvPr/>
          </p:nvSpPr>
          <p:spPr>
            <a:xfrm>
              <a:off x="7384552" y="4489015"/>
              <a:ext cx="311151" cy="508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3820" y="17100"/>
                    <a:pt x="7641" y="12600"/>
                    <a:pt x="11241" y="9000"/>
                  </a:cubicBezTo>
                  <a:cubicBezTo>
                    <a:pt x="14841" y="5400"/>
                    <a:pt x="18220" y="27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559" name="Line"/>
            <p:cNvSpPr/>
            <p:nvPr/>
          </p:nvSpPr>
          <p:spPr>
            <a:xfrm>
              <a:off x="7842223" y="4276977"/>
              <a:ext cx="131605" cy="59839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17" h="21501" fill="norm" stroke="1" extrusionOk="0">
                  <a:moveTo>
                    <a:pt x="953" y="5793"/>
                  </a:moveTo>
                  <a:cubicBezTo>
                    <a:pt x="2324" y="8379"/>
                    <a:pt x="3695" y="10965"/>
                    <a:pt x="4038" y="13399"/>
                  </a:cubicBezTo>
                  <a:cubicBezTo>
                    <a:pt x="4381" y="15833"/>
                    <a:pt x="3695" y="18114"/>
                    <a:pt x="3010" y="19522"/>
                  </a:cubicBezTo>
                  <a:cubicBezTo>
                    <a:pt x="2324" y="20929"/>
                    <a:pt x="1638" y="21461"/>
                    <a:pt x="1124" y="21499"/>
                  </a:cubicBezTo>
                  <a:cubicBezTo>
                    <a:pt x="610" y="21537"/>
                    <a:pt x="267" y="21081"/>
                    <a:pt x="95" y="19483"/>
                  </a:cubicBezTo>
                  <a:cubicBezTo>
                    <a:pt x="-76" y="17886"/>
                    <a:pt x="-76" y="15148"/>
                    <a:pt x="610" y="12448"/>
                  </a:cubicBezTo>
                  <a:cubicBezTo>
                    <a:pt x="1295" y="9748"/>
                    <a:pt x="2667" y="7086"/>
                    <a:pt x="4038" y="5261"/>
                  </a:cubicBezTo>
                  <a:cubicBezTo>
                    <a:pt x="5410" y="3436"/>
                    <a:pt x="6781" y="2447"/>
                    <a:pt x="8153" y="1724"/>
                  </a:cubicBezTo>
                  <a:cubicBezTo>
                    <a:pt x="9524" y="1002"/>
                    <a:pt x="10895" y="545"/>
                    <a:pt x="12610" y="279"/>
                  </a:cubicBezTo>
                  <a:cubicBezTo>
                    <a:pt x="14324" y="13"/>
                    <a:pt x="16381" y="-63"/>
                    <a:pt x="17924" y="51"/>
                  </a:cubicBezTo>
                  <a:cubicBezTo>
                    <a:pt x="19467" y="165"/>
                    <a:pt x="20495" y="469"/>
                    <a:pt x="21010" y="1534"/>
                  </a:cubicBezTo>
                  <a:cubicBezTo>
                    <a:pt x="21524" y="2599"/>
                    <a:pt x="21524" y="4424"/>
                    <a:pt x="19981" y="5641"/>
                  </a:cubicBezTo>
                  <a:cubicBezTo>
                    <a:pt x="18438" y="6858"/>
                    <a:pt x="15353" y="7467"/>
                    <a:pt x="12267" y="7999"/>
                  </a:cubicBezTo>
                  <a:cubicBezTo>
                    <a:pt x="9181" y="8531"/>
                    <a:pt x="6095" y="8988"/>
                    <a:pt x="3010" y="9444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560" name="Line"/>
            <p:cNvSpPr/>
            <p:nvPr/>
          </p:nvSpPr>
          <p:spPr>
            <a:xfrm>
              <a:off x="7917952" y="4538269"/>
              <a:ext cx="139701" cy="8409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931" fill="norm" stroke="1" extrusionOk="0">
                  <a:moveTo>
                    <a:pt x="0" y="385"/>
                  </a:moveTo>
                  <a:cubicBezTo>
                    <a:pt x="1636" y="-142"/>
                    <a:pt x="3273" y="-669"/>
                    <a:pt x="6873" y="2755"/>
                  </a:cubicBezTo>
                  <a:cubicBezTo>
                    <a:pt x="10473" y="6180"/>
                    <a:pt x="16036" y="13555"/>
                    <a:pt x="21600" y="20931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561" name="Line"/>
            <p:cNvSpPr/>
            <p:nvPr/>
          </p:nvSpPr>
          <p:spPr>
            <a:xfrm>
              <a:off x="7945052" y="4550710"/>
              <a:ext cx="112602" cy="15476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79" h="21058" fill="norm" stroke="1" extrusionOk="0">
                  <a:moveTo>
                    <a:pt x="21279" y="246"/>
                  </a:moveTo>
                  <a:cubicBezTo>
                    <a:pt x="19279" y="-42"/>
                    <a:pt x="17279" y="-330"/>
                    <a:pt x="14479" y="966"/>
                  </a:cubicBezTo>
                  <a:cubicBezTo>
                    <a:pt x="11679" y="2262"/>
                    <a:pt x="8079" y="5142"/>
                    <a:pt x="5279" y="8310"/>
                  </a:cubicBezTo>
                  <a:cubicBezTo>
                    <a:pt x="2479" y="11478"/>
                    <a:pt x="479" y="14934"/>
                    <a:pt x="79" y="17238"/>
                  </a:cubicBezTo>
                  <a:cubicBezTo>
                    <a:pt x="-321" y="19542"/>
                    <a:pt x="879" y="20694"/>
                    <a:pt x="1879" y="20982"/>
                  </a:cubicBezTo>
                  <a:cubicBezTo>
                    <a:pt x="2879" y="21270"/>
                    <a:pt x="3679" y="20694"/>
                    <a:pt x="4479" y="2011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562" name="Line"/>
            <p:cNvSpPr/>
            <p:nvPr/>
          </p:nvSpPr>
          <p:spPr>
            <a:xfrm>
              <a:off x="8064395" y="4347059"/>
              <a:ext cx="120258" cy="24990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00" h="21430" fill="norm" stroke="1" extrusionOk="0">
                  <a:moveTo>
                    <a:pt x="20800" y="1827"/>
                  </a:moveTo>
                  <a:cubicBezTo>
                    <a:pt x="19702" y="1101"/>
                    <a:pt x="18603" y="375"/>
                    <a:pt x="17139" y="102"/>
                  </a:cubicBezTo>
                  <a:cubicBezTo>
                    <a:pt x="15675" y="-170"/>
                    <a:pt x="13844" y="12"/>
                    <a:pt x="10915" y="1736"/>
                  </a:cubicBezTo>
                  <a:cubicBezTo>
                    <a:pt x="7986" y="3460"/>
                    <a:pt x="3959" y="6727"/>
                    <a:pt x="1763" y="9450"/>
                  </a:cubicBezTo>
                  <a:cubicBezTo>
                    <a:pt x="-434" y="12173"/>
                    <a:pt x="-800" y="14351"/>
                    <a:pt x="1946" y="16257"/>
                  </a:cubicBezTo>
                  <a:cubicBezTo>
                    <a:pt x="4692" y="18163"/>
                    <a:pt x="10549" y="19796"/>
                    <a:pt x="16407" y="2143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563" name="Line"/>
            <p:cNvSpPr/>
            <p:nvPr/>
          </p:nvSpPr>
          <p:spPr>
            <a:xfrm>
              <a:off x="8144002" y="4362015"/>
              <a:ext cx="212101" cy="20616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30" h="21468" fill="norm" stroke="1" extrusionOk="0">
                  <a:moveTo>
                    <a:pt x="21430" y="0"/>
                  </a:moveTo>
                  <a:cubicBezTo>
                    <a:pt x="19078" y="3747"/>
                    <a:pt x="16725" y="7494"/>
                    <a:pt x="14693" y="10800"/>
                  </a:cubicBezTo>
                  <a:cubicBezTo>
                    <a:pt x="12662" y="14106"/>
                    <a:pt x="10951" y="16971"/>
                    <a:pt x="9561" y="18624"/>
                  </a:cubicBezTo>
                  <a:cubicBezTo>
                    <a:pt x="8171" y="20278"/>
                    <a:pt x="7101" y="20718"/>
                    <a:pt x="6032" y="21049"/>
                  </a:cubicBezTo>
                  <a:cubicBezTo>
                    <a:pt x="4963" y="21380"/>
                    <a:pt x="3893" y="21600"/>
                    <a:pt x="2931" y="21380"/>
                  </a:cubicBezTo>
                  <a:cubicBezTo>
                    <a:pt x="1969" y="21159"/>
                    <a:pt x="1113" y="20498"/>
                    <a:pt x="579" y="19506"/>
                  </a:cubicBezTo>
                  <a:cubicBezTo>
                    <a:pt x="44" y="18514"/>
                    <a:pt x="-170" y="17192"/>
                    <a:pt x="151" y="16090"/>
                  </a:cubicBezTo>
                  <a:cubicBezTo>
                    <a:pt x="472" y="14988"/>
                    <a:pt x="1327" y="14106"/>
                    <a:pt x="3145" y="13996"/>
                  </a:cubicBezTo>
                  <a:cubicBezTo>
                    <a:pt x="4963" y="13886"/>
                    <a:pt x="7743" y="14547"/>
                    <a:pt x="10630" y="15649"/>
                  </a:cubicBezTo>
                  <a:cubicBezTo>
                    <a:pt x="13517" y="16751"/>
                    <a:pt x="16511" y="18294"/>
                    <a:pt x="19505" y="19837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564" name="Line"/>
            <p:cNvSpPr/>
            <p:nvPr/>
          </p:nvSpPr>
          <p:spPr>
            <a:xfrm>
              <a:off x="8318002" y="4355665"/>
              <a:ext cx="128524" cy="3175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54" h="21600" fill="norm" stroke="1" extrusionOk="0">
                  <a:moveTo>
                    <a:pt x="15677" y="0"/>
                  </a:moveTo>
                  <a:cubicBezTo>
                    <a:pt x="17419" y="288"/>
                    <a:pt x="19161" y="576"/>
                    <a:pt x="20206" y="1656"/>
                  </a:cubicBezTo>
                  <a:cubicBezTo>
                    <a:pt x="21252" y="2736"/>
                    <a:pt x="21600" y="4608"/>
                    <a:pt x="20381" y="7128"/>
                  </a:cubicBezTo>
                  <a:cubicBezTo>
                    <a:pt x="19161" y="9648"/>
                    <a:pt x="16374" y="12816"/>
                    <a:pt x="12716" y="15336"/>
                  </a:cubicBezTo>
                  <a:cubicBezTo>
                    <a:pt x="9058" y="17856"/>
                    <a:pt x="4529" y="19728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565" name="Line"/>
            <p:cNvSpPr/>
            <p:nvPr/>
          </p:nvSpPr>
          <p:spPr>
            <a:xfrm>
              <a:off x="5295402" y="5270065"/>
              <a:ext cx="304801" cy="317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5250" y="14400"/>
                    <a:pt x="10500" y="7200"/>
                    <a:pt x="14100" y="3600"/>
                  </a:cubicBezTo>
                  <a:cubicBezTo>
                    <a:pt x="17700" y="0"/>
                    <a:pt x="19650" y="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566" name="Line"/>
            <p:cNvSpPr/>
            <p:nvPr/>
          </p:nvSpPr>
          <p:spPr>
            <a:xfrm>
              <a:off x="5428752" y="5352615"/>
              <a:ext cx="190501" cy="381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567" name="Line"/>
            <p:cNvSpPr/>
            <p:nvPr/>
          </p:nvSpPr>
          <p:spPr>
            <a:xfrm>
              <a:off x="6044220" y="5119480"/>
              <a:ext cx="251347" cy="31894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98" h="21413" fill="norm" stroke="1" extrusionOk="0">
                  <a:moveTo>
                    <a:pt x="16107" y="2010"/>
                  </a:moveTo>
                  <a:cubicBezTo>
                    <a:pt x="15393" y="1299"/>
                    <a:pt x="14679" y="589"/>
                    <a:pt x="13876" y="233"/>
                  </a:cubicBezTo>
                  <a:cubicBezTo>
                    <a:pt x="13072" y="-122"/>
                    <a:pt x="12180" y="-122"/>
                    <a:pt x="10663" y="589"/>
                  </a:cubicBezTo>
                  <a:cubicBezTo>
                    <a:pt x="9145" y="1299"/>
                    <a:pt x="7003" y="2720"/>
                    <a:pt x="5039" y="5420"/>
                  </a:cubicBezTo>
                  <a:cubicBezTo>
                    <a:pt x="3076" y="8120"/>
                    <a:pt x="1291" y="12099"/>
                    <a:pt x="487" y="14799"/>
                  </a:cubicBezTo>
                  <a:cubicBezTo>
                    <a:pt x="-316" y="17499"/>
                    <a:pt x="-137" y="18920"/>
                    <a:pt x="1112" y="19915"/>
                  </a:cubicBezTo>
                  <a:cubicBezTo>
                    <a:pt x="2362" y="20910"/>
                    <a:pt x="4682" y="21478"/>
                    <a:pt x="7539" y="21407"/>
                  </a:cubicBezTo>
                  <a:cubicBezTo>
                    <a:pt x="10395" y="21336"/>
                    <a:pt x="13786" y="20625"/>
                    <a:pt x="16464" y="19346"/>
                  </a:cubicBezTo>
                  <a:cubicBezTo>
                    <a:pt x="19142" y="18067"/>
                    <a:pt x="21105" y="16220"/>
                    <a:pt x="21195" y="13662"/>
                  </a:cubicBezTo>
                  <a:cubicBezTo>
                    <a:pt x="21284" y="11104"/>
                    <a:pt x="19499" y="7836"/>
                    <a:pt x="17178" y="5846"/>
                  </a:cubicBezTo>
                  <a:cubicBezTo>
                    <a:pt x="14858" y="3857"/>
                    <a:pt x="12001" y="3146"/>
                    <a:pt x="9145" y="243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568" name="Line"/>
            <p:cNvSpPr/>
            <p:nvPr/>
          </p:nvSpPr>
          <p:spPr>
            <a:xfrm>
              <a:off x="8464052" y="6006665"/>
              <a:ext cx="65618" cy="647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25" h="21600" fill="norm" stroke="1" extrusionOk="0">
                  <a:moveTo>
                    <a:pt x="20250" y="0"/>
                  </a:moveTo>
                  <a:cubicBezTo>
                    <a:pt x="20925" y="1482"/>
                    <a:pt x="21600" y="2965"/>
                    <a:pt x="19575" y="4624"/>
                  </a:cubicBezTo>
                  <a:cubicBezTo>
                    <a:pt x="17550" y="6282"/>
                    <a:pt x="12825" y="8118"/>
                    <a:pt x="9112" y="10059"/>
                  </a:cubicBezTo>
                  <a:cubicBezTo>
                    <a:pt x="5400" y="12000"/>
                    <a:pt x="2700" y="14047"/>
                    <a:pt x="1350" y="15988"/>
                  </a:cubicBezTo>
                  <a:cubicBezTo>
                    <a:pt x="0" y="17929"/>
                    <a:pt x="0" y="19765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569" name="Line"/>
            <p:cNvSpPr/>
            <p:nvPr/>
          </p:nvSpPr>
          <p:spPr>
            <a:xfrm>
              <a:off x="248332" y="5919507"/>
              <a:ext cx="259172" cy="23183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02" h="21123" fill="norm" stroke="1" extrusionOk="0">
                  <a:moveTo>
                    <a:pt x="2536" y="6205"/>
                  </a:moveTo>
                  <a:cubicBezTo>
                    <a:pt x="1658" y="5819"/>
                    <a:pt x="780" y="5434"/>
                    <a:pt x="341" y="4759"/>
                  </a:cubicBezTo>
                  <a:cubicBezTo>
                    <a:pt x="-98" y="4084"/>
                    <a:pt x="-98" y="3119"/>
                    <a:pt x="253" y="2348"/>
                  </a:cubicBezTo>
                  <a:cubicBezTo>
                    <a:pt x="604" y="1577"/>
                    <a:pt x="1307" y="998"/>
                    <a:pt x="3239" y="516"/>
                  </a:cubicBezTo>
                  <a:cubicBezTo>
                    <a:pt x="5170" y="34"/>
                    <a:pt x="8331" y="-352"/>
                    <a:pt x="10175" y="516"/>
                  </a:cubicBezTo>
                  <a:cubicBezTo>
                    <a:pt x="12019" y="1384"/>
                    <a:pt x="12546" y="3505"/>
                    <a:pt x="11053" y="6880"/>
                  </a:cubicBezTo>
                  <a:cubicBezTo>
                    <a:pt x="9561" y="10255"/>
                    <a:pt x="6048" y="14884"/>
                    <a:pt x="3853" y="17487"/>
                  </a:cubicBezTo>
                  <a:cubicBezTo>
                    <a:pt x="1658" y="20091"/>
                    <a:pt x="780" y="20669"/>
                    <a:pt x="868" y="20959"/>
                  </a:cubicBezTo>
                  <a:cubicBezTo>
                    <a:pt x="956" y="21248"/>
                    <a:pt x="2009" y="21248"/>
                    <a:pt x="5609" y="20187"/>
                  </a:cubicBezTo>
                  <a:cubicBezTo>
                    <a:pt x="9209" y="19127"/>
                    <a:pt x="15356" y="17005"/>
                    <a:pt x="21502" y="14884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570" name="Line"/>
            <p:cNvSpPr/>
            <p:nvPr/>
          </p:nvSpPr>
          <p:spPr>
            <a:xfrm>
              <a:off x="79157" y="5675704"/>
              <a:ext cx="600402" cy="62063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00" h="21182" fill="norm" stroke="1" extrusionOk="0">
                  <a:moveTo>
                    <a:pt x="13555" y="4143"/>
                  </a:moveTo>
                  <a:cubicBezTo>
                    <a:pt x="13107" y="2843"/>
                    <a:pt x="12658" y="1543"/>
                    <a:pt x="11986" y="784"/>
                  </a:cubicBezTo>
                  <a:cubicBezTo>
                    <a:pt x="11313" y="26"/>
                    <a:pt x="10416" y="-191"/>
                    <a:pt x="9108" y="170"/>
                  </a:cubicBezTo>
                  <a:cubicBezTo>
                    <a:pt x="7800" y="531"/>
                    <a:pt x="6081" y="1471"/>
                    <a:pt x="4586" y="2951"/>
                  </a:cubicBezTo>
                  <a:cubicBezTo>
                    <a:pt x="3092" y="4432"/>
                    <a:pt x="1821" y="6455"/>
                    <a:pt x="999" y="8658"/>
                  </a:cubicBezTo>
                  <a:cubicBezTo>
                    <a:pt x="177" y="10862"/>
                    <a:pt x="-197" y="13246"/>
                    <a:pt x="102" y="15232"/>
                  </a:cubicBezTo>
                  <a:cubicBezTo>
                    <a:pt x="401" y="17219"/>
                    <a:pt x="1373" y="18808"/>
                    <a:pt x="2830" y="19856"/>
                  </a:cubicBezTo>
                  <a:cubicBezTo>
                    <a:pt x="4287" y="20903"/>
                    <a:pt x="6231" y="21409"/>
                    <a:pt x="8473" y="21084"/>
                  </a:cubicBezTo>
                  <a:cubicBezTo>
                    <a:pt x="10715" y="20759"/>
                    <a:pt x="13256" y="19603"/>
                    <a:pt x="15386" y="18050"/>
                  </a:cubicBezTo>
                  <a:cubicBezTo>
                    <a:pt x="17516" y="16497"/>
                    <a:pt x="19236" y="14546"/>
                    <a:pt x="20207" y="12379"/>
                  </a:cubicBezTo>
                  <a:cubicBezTo>
                    <a:pt x="21179" y="10212"/>
                    <a:pt x="21403" y="7828"/>
                    <a:pt x="21029" y="5877"/>
                  </a:cubicBezTo>
                  <a:cubicBezTo>
                    <a:pt x="20656" y="3927"/>
                    <a:pt x="19684" y="2410"/>
                    <a:pt x="18339" y="1507"/>
                  </a:cubicBezTo>
                  <a:cubicBezTo>
                    <a:pt x="16993" y="604"/>
                    <a:pt x="15274" y="315"/>
                    <a:pt x="13742" y="495"/>
                  </a:cubicBezTo>
                  <a:cubicBezTo>
                    <a:pt x="12210" y="676"/>
                    <a:pt x="10865" y="1326"/>
                    <a:pt x="9519" y="197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571" name="Line"/>
            <p:cNvSpPr/>
            <p:nvPr/>
          </p:nvSpPr>
          <p:spPr>
            <a:xfrm>
              <a:off x="1039380" y="5763207"/>
              <a:ext cx="140480" cy="41546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776" h="21413" fill="norm" stroke="1" extrusionOk="0">
                  <a:moveTo>
                    <a:pt x="17129" y="3384"/>
                  </a:moveTo>
                  <a:cubicBezTo>
                    <a:pt x="18069" y="2948"/>
                    <a:pt x="19008" y="2511"/>
                    <a:pt x="19790" y="1966"/>
                  </a:cubicBezTo>
                  <a:cubicBezTo>
                    <a:pt x="20573" y="1420"/>
                    <a:pt x="21199" y="766"/>
                    <a:pt x="20416" y="384"/>
                  </a:cubicBezTo>
                  <a:cubicBezTo>
                    <a:pt x="19634" y="2"/>
                    <a:pt x="17442" y="-107"/>
                    <a:pt x="14312" y="111"/>
                  </a:cubicBezTo>
                  <a:cubicBezTo>
                    <a:pt x="11182" y="329"/>
                    <a:pt x="7112" y="875"/>
                    <a:pt x="4295" y="2075"/>
                  </a:cubicBezTo>
                  <a:cubicBezTo>
                    <a:pt x="1477" y="3275"/>
                    <a:pt x="-88" y="5129"/>
                    <a:pt x="538" y="6984"/>
                  </a:cubicBezTo>
                  <a:cubicBezTo>
                    <a:pt x="1164" y="8838"/>
                    <a:pt x="3982" y="10693"/>
                    <a:pt x="7425" y="12384"/>
                  </a:cubicBezTo>
                  <a:cubicBezTo>
                    <a:pt x="10869" y="14075"/>
                    <a:pt x="14938" y="15602"/>
                    <a:pt x="17286" y="16857"/>
                  </a:cubicBezTo>
                  <a:cubicBezTo>
                    <a:pt x="19634" y="18111"/>
                    <a:pt x="20260" y="19093"/>
                    <a:pt x="19947" y="19748"/>
                  </a:cubicBezTo>
                  <a:cubicBezTo>
                    <a:pt x="19634" y="20402"/>
                    <a:pt x="18382" y="20729"/>
                    <a:pt x="15721" y="21002"/>
                  </a:cubicBezTo>
                  <a:cubicBezTo>
                    <a:pt x="13060" y="21275"/>
                    <a:pt x="8990" y="21493"/>
                    <a:pt x="6173" y="21384"/>
                  </a:cubicBezTo>
                  <a:cubicBezTo>
                    <a:pt x="3356" y="21275"/>
                    <a:pt x="1790" y="20838"/>
                    <a:pt x="851" y="20348"/>
                  </a:cubicBezTo>
                  <a:cubicBezTo>
                    <a:pt x="-88" y="19857"/>
                    <a:pt x="-401" y="19311"/>
                    <a:pt x="695" y="18602"/>
                  </a:cubicBezTo>
                  <a:cubicBezTo>
                    <a:pt x="1790" y="17893"/>
                    <a:pt x="4295" y="17020"/>
                    <a:pt x="6799" y="1614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572" name="Line"/>
            <p:cNvSpPr/>
            <p:nvPr/>
          </p:nvSpPr>
          <p:spPr>
            <a:xfrm>
              <a:off x="1293682" y="5752665"/>
              <a:ext cx="96472" cy="37791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01" h="21545" fill="norm" stroke="1" extrusionOk="0">
                  <a:moveTo>
                    <a:pt x="17175" y="0"/>
                  </a:moveTo>
                  <a:cubicBezTo>
                    <a:pt x="13888" y="965"/>
                    <a:pt x="10601" y="1931"/>
                    <a:pt x="8018" y="4223"/>
                  </a:cubicBezTo>
                  <a:cubicBezTo>
                    <a:pt x="5436" y="6516"/>
                    <a:pt x="3558" y="10136"/>
                    <a:pt x="2149" y="13093"/>
                  </a:cubicBezTo>
                  <a:cubicBezTo>
                    <a:pt x="740" y="16049"/>
                    <a:pt x="-199" y="18342"/>
                    <a:pt x="36" y="19730"/>
                  </a:cubicBezTo>
                  <a:cubicBezTo>
                    <a:pt x="271" y="21117"/>
                    <a:pt x="1679" y="21600"/>
                    <a:pt x="4966" y="21540"/>
                  </a:cubicBezTo>
                  <a:cubicBezTo>
                    <a:pt x="8253" y="21479"/>
                    <a:pt x="13418" y="20876"/>
                    <a:pt x="16471" y="20092"/>
                  </a:cubicBezTo>
                  <a:cubicBezTo>
                    <a:pt x="19523" y="19307"/>
                    <a:pt x="20462" y="18342"/>
                    <a:pt x="21401" y="17377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573" name="Line"/>
            <p:cNvSpPr/>
            <p:nvPr/>
          </p:nvSpPr>
          <p:spPr>
            <a:xfrm>
              <a:off x="1263153" y="5962215"/>
              <a:ext cx="215901" cy="63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6141" y="21600"/>
                    <a:pt x="12282" y="21600"/>
                    <a:pt x="15882" y="18000"/>
                  </a:cubicBezTo>
                  <a:cubicBezTo>
                    <a:pt x="19482" y="14400"/>
                    <a:pt x="20541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574" name="Line"/>
            <p:cNvSpPr/>
            <p:nvPr/>
          </p:nvSpPr>
          <p:spPr>
            <a:xfrm>
              <a:off x="1379961" y="5934537"/>
              <a:ext cx="295943" cy="13562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18" h="20970" fill="norm" stroke="1" extrusionOk="0">
                  <a:moveTo>
                    <a:pt x="10388" y="1334"/>
                  </a:moveTo>
                  <a:cubicBezTo>
                    <a:pt x="8244" y="352"/>
                    <a:pt x="6099" y="-630"/>
                    <a:pt x="4337" y="515"/>
                  </a:cubicBezTo>
                  <a:cubicBezTo>
                    <a:pt x="2575" y="1661"/>
                    <a:pt x="1197" y="4934"/>
                    <a:pt x="507" y="8206"/>
                  </a:cubicBezTo>
                  <a:cubicBezTo>
                    <a:pt x="-182" y="11479"/>
                    <a:pt x="-182" y="14752"/>
                    <a:pt x="584" y="16715"/>
                  </a:cubicBezTo>
                  <a:cubicBezTo>
                    <a:pt x="1350" y="18679"/>
                    <a:pt x="2882" y="19334"/>
                    <a:pt x="4337" y="18679"/>
                  </a:cubicBezTo>
                  <a:cubicBezTo>
                    <a:pt x="5792" y="18025"/>
                    <a:pt x="7171" y="16061"/>
                    <a:pt x="7937" y="13770"/>
                  </a:cubicBezTo>
                  <a:cubicBezTo>
                    <a:pt x="8703" y="11479"/>
                    <a:pt x="8856" y="8861"/>
                    <a:pt x="9009" y="8370"/>
                  </a:cubicBezTo>
                  <a:cubicBezTo>
                    <a:pt x="9163" y="7879"/>
                    <a:pt x="9316" y="9515"/>
                    <a:pt x="9775" y="10334"/>
                  </a:cubicBezTo>
                  <a:cubicBezTo>
                    <a:pt x="10235" y="11152"/>
                    <a:pt x="11001" y="11152"/>
                    <a:pt x="11690" y="10661"/>
                  </a:cubicBezTo>
                  <a:cubicBezTo>
                    <a:pt x="12380" y="10170"/>
                    <a:pt x="12992" y="9188"/>
                    <a:pt x="13375" y="9515"/>
                  </a:cubicBezTo>
                  <a:cubicBezTo>
                    <a:pt x="13758" y="9843"/>
                    <a:pt x="13912" y="11479"/>
                    <a:pt x="13988" y="13115"/>
                  </a:cubicBezTo>
                  <a:cubicBezTo>
                    <a:pt x="14065" y="14752"/>
                    <a:pt x="14065" y="16388"/>
                    <a:pt x="14295" y="16388"/>
                  </a:cubicBezTo>
                  <a:cubicBezTo>
                    <a:pt x="14524" y="16388"/>
                    <a:pt x="14984" y="14752"/>
                    <a:pt x="15597" y="12788"/>
                  </a:cubicBezTo>
                  <a:cubicBezTo>
                    <a:pt x="16209" y="10825"/>
                    <a:pt x="16975" y="8534"/>
                    <a:pt x="17741" y="6406"/>
                  </a:cubicBezTo>
                  <a:cubicBezTo>
                    <a:pt x="18507" y="4279"/>
                    <a:pt x="19273" y="2315"/>
                    <a:pt x="19809" y="2479"/>
                  </a:cubicBezTo>
                  <a:cubicBezTo>
                    <a:pt x="20346" y="2643"/>
                    <a:pt x="20652" y="4934"/>
                    <a:pt x="20882" y="8370"/>
                  </a:cubicBezTo>
                  <a:cubicBezTo>
                    <a:pt x="21112" y="11806"/>
                    <a:pt x="21265" y="16388"/>
                    <a:pt x="21418" y="2097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575" name="Line"/>
            <p:cNvSpPr/>
            <p:nvPr/>
          </p:nvSpPr>
          <p:spPr>
            <a:xfrm>
              <a:off x="1714813" y="5656919"/>
              <a:ext cx="176079" cy="45523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39" h="21408" fill="norm" stroke="1" extrusionOk="0">
                  <a:moveTo>
                    <a:pt x="13625" y="12565"/>
                  </a:moveTo>
                  <a:cubicBezTo>
                    <a:pt x="10576" y="13063"/>
                    <a:pt x="7527" y="13561"/>
                    <a:pt x="5113" y="14805"/>
                  </a:cubicBezTo>
                  <a:cubicBezTo>
                    <a:pt x="2698" y="16049"/>
                    <a:pt x="920" y="18040"/>
                    <a:pt x="284" y="19334"/>
                  </a:cubicBezTo>
                  <a:cubicBezTo>
                    <a:pt x="-351" y="20628"/>
                    <a:pt x="157" y="21225"/>
                    <a:pt x="1047" y="21375"/>
                  </a:cubicBezTo>
                  <a:cubicBezTo>
                    <a:pt x="1936" y="21524"/>
                    <a:pt x="3207" y="21225"/>
                    <a:pt x="6129" y="19483"/>
                  </a:cubicBezTo>
                  <a:cubicBezTo>
                    <a:pt x="9051" y="17742"/>
                    <a:pt x="13625" y="14556"/>
                    <a:pt x="16421" y="11520"/>
                  </a:cubicBezTo>
                  <a:cubicBezTo>
                    <a:pt x="19216" y="8484"/>
                    <a:pt x="20233" y="5598"/>
                    <a:pt x="20741" y="3856"/>
                  </a:cubicBezTo>
                  <a:cubicBezTo>
                    <a:pt x="21249" y="2114"/>
                    <a:pt x="21249" y="1517"/>
                    <a:pt x="20868" y="1019"/>
                  </a:cubicBezTo>
                  <a:cubicBezTo>
                    <a:pt x="20487" y="521"/>
                    <a:pt x="19724" y="123"/>
                    <a:pt x="18708" y="24"/>
                  </a:cubicBezTo>
                  <a:cubicBezTo>
                    <a:pt x="17691" y="-76"/>
                    <a:pt x="16421" y="123"/>
                    <a:pt x="15150" y="1019"/>
                  </a:cubicBezTo>
                  <a:cubicBezTo>
                    <a:pt x="13880" y="1915"/>
                    <a:pt x="12609" y="3507"/>
                    <a:pt x="11974" y="5946"/>
                  </a:cubicBezTo>
                  <a:cubicBezTo>
                    <a:pt x="11338" y="8385"/>
                    <a:pt x="11338" y="11670"/>
                    <a:pt x="12228" y="14108"/>
                  </a:cubicBezTo>
                  <a:cubicBezTo>
                    <a:pt x="13117" y="16547"/>
                    <a:pt x="14896" y="18140"/>
                    <a:pt x="16675" y="1973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576" name="Line"/>
            <p:cNvSpPr/>
            <p:nvPr/>
          </p:nvSpPr>
          <p:spPr>
            <a:xfrm>
              <a:off x="1858009" y="5911415"/>
              <a:ext cx="319545" cy="15451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53" h="21600" fill="norm" stroke="1" extrusionOk="0">
                  <a:moveTo>
                    <a:pt x="6532" y="8877"/>
                  </a:moveTo>
                  <a:cubicBezTo>
                    <a:pt x="5679" y="6214"/>
                    <a:pt x="4827" y="3551"/>
                    <a:pt x="4045" y="2367"/>
                  </a:cubicBezTo>
                  <a:cubicBezTo>
                    <a:pt x="3264" y="1184"/>
                    <a:pt x="2553" y="1479"/>
                    <a:pt x="1842" y="3847"/>
                  </a:cubicBezTo>
                  <a:cubicBezTo>
                    <a:pt x="1132" y="6214"/>
                    <a:pt x="421" y="10652"/>
                    <a:pt x="137" y="13611"/>
                  </a:cubicBezTo>
                  <a:cubicBezTo>
                    <a:pt x="-147" y="16570"/>
                    <a:pt x="-5" y="18049"/>
                    <a:pt x="706" y="19085"/>
                  </a:cubicBezTo>
                  <a:cubicBezTo>
                    <a:pt x="1416" y="20121"/>
                    <a:pt x="2695" y="20712"/>
                    <a:pt x="3690" y="19529"/>
                  </a:cubicBezTo>
                  <a:cubicBezTo>
                    <a:pt x="4685" y="18345"/>
                    <a:pt x="5395" y="15386"/>
                    <a:pt x="5750" y="13167"/>
                  </a:cubicBezTo>
                  <a:cubicBezTo>
                    <a:pt x="6106" y="10948"/>
                    <a:pt x="6106" y="9468"/>
                    <a:pt x="6106" y="7989"/>
                  </a:cubicBezTo>
                  <a:cubicBezTo>
                    <a:pt x="6106" y="6510"/>
                    <a:pt x="6106" y="5030"/>
                    <a:pt x="6035" y="5030"/>
                  </a:cubicBezTo>
                  <a:cubicBezTo>
                    <a:pt x="5964" y="5030"/>
                    <a:pt x="5821" y="6510"/>
                    <a:pt x="5821" y="7989"/>
                  </a:cubicBezTo>
                  <a:cubicBezTo>
                    <a:pt x="5821" y="9468"/>
                    <a:pt x="5964" y="10948"/>
                    <a:pt x="6390" y="11688"/>
                  </a:cubicBezTo>
                  <a:cubicBezTo>
                    <a:pt x="6816" y="12427"/>
                    <a:pt x="7527" y="12427"/>
                    <a:pt x="8166" y="11984"/>
                  </a:cubicBezTo>
                  <a:cubicBezTo>
                    <a:pt x="8806" y="11540"/>
                    <a:pt x="9374" y="10652"/>
                    <a:pt x="10156" y="9616"/>
                  </a:cubicBezTo>
                  <a:cubicBezTo>
                    <a:pt x="10937" y="8581"/>
                    <a:pt x="11932" y="7397"/>
                    <a:pt x="12642" y="7989"/>
                  </a:cubicBezTo>
                  <a:cubicBezTo>
                    <a:pt x="13353" y="8581"/>
                    <a:pt x="13779" y="10948"/>
                    <a:pt x="14064" y="13019"/>
                  </a:cubicBezTo>
                  <a:cubicBezTo>
                    <a:pt x="14348" y="15090"/>
                    <a:pt x="14490" y="16866"/>
                    <a:pt x="14561" y="18493"/>
                  </a:cubicBezTo>
                  <a:cubicBezTo>
                    <a:pt x="14632" y="20121"/>
                    <a:pt x="14632" y="21600"/>
                    <a:pt x="14561" y="21600"/>
                  </a:cubicBezTo>
                  <a:cubicBezTo>
                    <a:pt x="14490" y="21600"/>
                    <a:pt x="14348" y="20121"/>
                    <a:pt x="14845" y="16866"/>
                  </a:cubicBezTo>
                  <a:cubicBezTo>
                    <a:pt x="15342" y="13611"/>
                    <a:pt x="16479" y="8581"/>
                    <a:pt x="17687" y="5474"/>
                  </a:cubicBezTo>
                  <a:cubicBezTo>
                    <a:pt x="18895" y="2367"/>
                    <a:pt x="20174" y="1184"/>
                    <a:pt x="21453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577" name="Line"/>
            <p:cNvSpPr/>
            <p:nvPr/>
          </p:nvSpPr>
          <p:spPr>
            <a:xfrm>
              <a:off x="2174642" y="5614709"/>
              <a:ext cx="193412" cy="47529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53" h="21367" fill="norm" stroke="1" extrusionOk="0">
                  <a:moveTo>
                    <a:pt x="21453" y="14481"/>
                  </a:moveTo>
                  <a:cubicBezTo>
                    <a:pt x="17931" y="14195"/>
                    <a:pt x="14410" y="13910"/>
                    <a:pt x="11123" y="14338"/>
                  </a:cubicBezTo>
                  <a:cubicBezTo>
                    <a:pt x="7836" y="14766"/>
                    <a:pt x="4783" y="15908"/>
                    <a:pt x="2905" y="16859"/>
                  </a:cubicBezTo>
                  <a:cubicBezTo>
                    <a:pt x="1027" y="17811"/>
                    <a:pt x="323" y="18572"/>
                    <a:pt x="88" y="19333"/>
                  </a:cubicBezTo>
                  <a:cubicBezTo>
                    <a:pt x="-147" y="20095"/>
                    <a:pt x="88" y="20856"/>
                    <a:pt x="792" y="21189"/>
                  </a:cubicBezTo>
                  <a:cubicBezTo>
                    <a:pt x="1496" y="21522"/>
                    <a:pt x="2670" y="21427"/>
                    <a:pt x="4666" y="20570"/>
                  </a:cubicBezTo>
                  <a:cubicBezTo>
                    <a:pt x="6662" y="19714"/>
                    <a:pt x="9479" y="18096"/>
                    <a:pt x="11827" y="15765"/>
                  </a:cubicBezTo>
                  <a:cubicBezTo>
                    <a:pt x="14175" y="13434"/>
                    <a:pt x="16053" y="10389"/>
                    <a:pt x="17110" y="7820"/>
                  </a:cubicBezTo>
                  <a:cubicBezTo>
                    <a:pt x="18166" y="5251"/>
                    <a:pt x="18401" y="3157"/>
                    <a:pt x="18401" y="1873"/>
                  </a:cubicBezTo>
                  <a:cubicBezTo>
                    <a:pt x="18401" y="588"/>
                    <a:pt x="18166" y="112"/>
                    <a:pt x="17579" y="17"/>
                  </a:cubicBezTo>
                  <a:cubicBezTo>
                    <a:pt x="16992" y="-78"/>
                    <a:pt x="16053" y="207"/>
                    <a:pt x="14644" y="1540"/>
                  </a:cubicBezTo>
                  <a:cubicBezTo>
                    <a:pt x="13236" y="2872"/>
                    <a:pt x="11357" y="5251"/>
                    <a:pt x="10653" y="7915"/>
                  </a:cubicBezTo>
                  <a:cubicBezTo>
                    <a:pt x="9949" y="10579"/>
                    <a:pt x="10418" y="13529"/>
                    <a:pt x="11357" y="15289"/>
                  </a:cubicBezTo>
                  <a:cubicBezTo>
                    <a:pt x="12296" y="17050"/>
                    <a:pt x="13705" y="17621"/>
                    <a:pt x="15114" y="1819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578" name="Line"/>
            <p:cNvSpPr/>
            <p:nvPr/>
          </p:nvSpPr>
          <p:spPr>
            <a:xfrm>
              <a:off x="2712399" y="5699022"/>
              <a:ext cx="223249" cy="33895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91" h="21352" fill="norm" stroke="1" extrusionOk="0">
                  <a:moveTo>
                    <a:pt x="7129" y="3379"/>
                  </a:moveTo>
                  <a:cubicBezTo>
                    <a:pt x="10359" y="2845"/>
                    <a:pt x="13589" y="2312"/>
                    <a:pt x="15709" y="1912"/>
                  </a:cubicBezTo>
                  <a:cubicBezTo>
                    <a:pt x="17828" y="1512"/>
                    <a:pt x="18838" y="1245"/>
                    <a:pt x="19746" y="912"/>
                  </a:cubicBezTo>
                  <a:cubicBezTo>
                    <a:pt x="20655" y="579"/>
                    <a:pt x="21462" y="179"/>
                    <a:pt x="21260" y="45"/>
                  </a:cubicBezTo>
                  <a:cubicBezTo>
                    <a:pt x="21058" y="-88"/>
                    <a:pt x="19847" y="45"/>
                    <a:pt x="17324" y="779"/>
                  </a:cubicBezTo>
                  <a:cubicBezTo>
                    <a:pt x="14800" y="1512"/>
                    <a:pt x="10965" y="2845"/>
                    <a:pt x="8341" y="4379"/>
                  </a:cubicBezTo>
                  <a:cubicBezTo>
                    <a:pt x="5716" y="5912"/>
                    <a:pt x="4303" y="7645"/>
                    <a:pt x="4101" y="8779"/>
                  </a:cubicBezTo>
                  <a:cubicBezTo>
                    <a:pt x="3899" y="9912"/>
                    <a:pt x="4909" y="10445"/>
                    <a:pt x="5716" y="10979"/>
                  </a:cubicBezTo>
                  <a:cubicBezTo>
                    <a:pt x="6524" y="11512"/>
                    <a:pt x="7129" y="12045"/>
                    <a:pt x="7331" y="12645"/>
                  </a:cubicBezTo>
                  <a:cubicBezTo>
                    <a:pt x="7533" y="13245"/>
                    <a:pt x="7331" y="13912"/>
                    <a:pt x="6524" y="14579"/>
                  </a:cubicBezTo>
                  <a:cubicBezTo>
                    <a:pt x="5716" y="15245"/>
                    <a:pt x="4303" y="15912"/>
                    <a:pt x="3092" y="16645"/>
                  </a:cubicBezTo>
                  <a:cubicBezTo>
                    <a:pt x="1881" y="17379"/>
                    <a:pt x="871" y="18179"/>
                    <a:pt x="367" y="18912"/>
                  </a:cubicBezTo>
                  <a:cubicBezTo>
                    <a:pt x="-138" y="19645"/>
                    <a:pt x="-138" y="20312"/>
                    <a:pt x="468" y="20779"/>
                  </a:cubicBezTo>
                  <a:cubicBezTo>
                    <a:pt x="1073" y="21245"/>
                    <a:pt x="2284" y="21512"/>
                    <a:pt x="5413" y="21245"/>
                  </a:cubicBezTo>
                  <a:cubicBezTo>
                    <a:pt x="8542" y="20979"/>
                    <a:pt x="13589" y="20179"/>
                    <a:pt x="18636" y="19379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579" name="Line"/>
            <p:cNvSpPr/>
            <p:nvPr/>
          </p:nvSpPr>
          <p:spPr>
            <a:xfrm>
              <a:off x="2907803" y="5873315"/>
              <a:ext cx="292101" cy="15902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075" fill="norm" stroke="1" extrusionOk="0">
                  <a:moveTo>
                    <a:pt x="0" y="5049"/>
                  </a:moveTo>
                  <a:cubicBezTo>
                    <a:pt x="783" y="4208"/>
                    <a:pt x="1565" y="3366"/>
                    <a:pt x="2504" y="3927"/>
                  </a:cubicBezTo>
                  <a:cubicBezTo>
                    <a:pt x="3443" y="4488"/>
                    <a:pt x="4539" y="6452"/>
                    <a:pt x="5322" y="8836"/>
                  </a:cubicBezTo>
                  <a:cubicBezTo>
                    <a:pt x="6104" y="11221"/>
                    <a:pt x="6574" y="14026"/>
                    <a:pt x="6652" y="16130"/>
                  </a:cubicBezTo>
                  <a:cubicBezTo>
                    <a:pt x="6730" y="18234"/>
                    <a:pt x="6417" y="19636"/>
                    <a:pt x="5791" y="20478"/>
                  </a:cubicBezTo>
                  <a:cubicBezTo>
                    <a:pt x="5165" y="21319"/>
                    <a:pt x="4226" y="21600"/>
                    <a:pt x="3678" y="19075"/>
                  </a:cubicBezTo>
                  <a:cubicBezTo>
                    <a:pt x="3130" y="16551"/>
                    <a:pt x="2974" y="11221"/>
                    <a:pt x="3991" y="7714"/>
                  </a:cubicBezTo>
                  <a:cubicBezTo>
                    <a:pt x="5009" y="4208"/>
                    <a:pt x="7200" y="2525"/>
                    <a:pt x="8687" y="1683"/>
                  </a:cubicBezTo>
                  <a:cubicBezTo>
                    <a:pt x="10174" y="842"/>
                    <a:pt x="10957" y="842"/>
                    <a:pt x="11817" y="2244"/>
                  </a:cubicBezTo>
                  <a:cubicBezTo>
                    <a:pt x="12678" y="3647"/>
                    <a:pt x="13617" y="6452"/>
                    <a:pt x="14087" y="8977"/>
                  </a:cubicBezTo>
                  <a:cubicBezTo>
                    <a:pt x="14557" y="11501"/>
                    <a:pt x="14557" y="13745"/>
                    <a:pt x="14322" y="15429"/>
                  </a:cubicBezTo>
                  <a:cubicBezTo>
                    <a:pt x="14087" y="17112"/>
                    <a:pt x="13617" y="18234"/>
                    <a:pt x="13383" y="17953"/>
                  </a:cubicBezTo>
                  <a:cubicBezTo>
                    <a:pt x="13148" y="17673"/>
                    <a:pt x="13148" y="15990"/>
                    <a:pt x="13539" y="13184"/>
                  </a:cubicBezTo>
                  <a:cubicBezTo>
                    <a:pt x="13930" y="10379"/>
                    <a:pt x="14713" y="6452"/>
                    <a:pt x="16122" y="4068"/>
                  </a:cubicBezTo>
                  <a:cubicBezTo>
                    <a:pt x="17530" y="1683"/>
                    <a:pt x="19565" y="842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580" name="Line"/>
            <p:cNvSpPr/>
            <p:nvPr/>
          </p:nvSpPr>
          <p:spPr>
            <a:xfrm>
              <a:off x="3179166" y="5892365"/>
              <a:ext cx="90588" cy="10004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09" h="21270" fill="norm" stroke="1" extrusionOk="0">
                  <a:moveTo>
                    <a:pt x="21009" y="4050"/>
                  </a:moveTo>
                  <a:cubicBezTo>
                    <a:pt x="19045" y="2700"/>
                    <a:pt x="17082" y="1350"/>
                    <a:pt x="13645" y="1575"/>
                  </a:cubicBezTo>
                  <a:cubicBezTo>
                    <a:pt x="10209" y="1800"/>
                    <a:pt x="5300" y="3600"/>
                    <a:pt x="2600" y="5625"/>
                  </a:cubicBezTo>
                  <a:cubicBezTo>
                    <a:pt x="-100" y="7650"/>
                    <a:pt x="-591" y="9900"/>
                    <a:pt x="636" y="12600"/>
                  </a:cubicBezTo>
                  <a:cubicBezTo>
                    <a:pt x="1864" y="15300"/>
                    <a:pt x="4809" y="18450"/>
                    <a:pt x="7754" y="20025"/>
                  </a:cubicBezTo>
                  <a:cubicBezTo>
                    <a:pt x="10700" y="21600"/>
                    <a:pt x="13645" y="21600"/>
                    <a:pt x="15854" y="20475"/>
                  </a:cubicBezTo>
                  <a:cubicBezTo>
                    <a:pt x="18064" y="19350"/>
                    <a:pt x="19536" y="17100"/>
                    <a:pt x="19291" y="13500"/>
                  </a:cubicBezTo>
                  <a:cubicBezTo>
                    <a:pt x="19045" y="9900"/>
                    <a:pt x="17082" y="4950"/>
                    <a:pt x="15118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581" name="Line"/>
            <p:cNvSpPr/>
            <p:nvPr/>
          </p:nvSpPr>
          <p:spPr>
            <a:xfrm>
              <a:off x="3263403" y="5828865"/>
              <a:ext cx="228601" cy="14080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46" fill="norm" stroke="1" extrusionOk="0">
                  <a:moveTo>
                    <a:pt x="0" y="6770"/>
                  </a:moveTo>
                  <a:cubicBezTo>
                    <a:pt x="1000" y="6125"/>
                    <a:pt x="2000" y="5481"/>
                    <a:pt x="3400" y="6125"/>
                  </a:cubicBezTo>
                  <a:cubicBezTo>
                    <a:pt x="4800" y="6770"/>
                    <a:pt x="6600" y="8704"/>
                    <a:pt x="7700" y="10639"/>
                  </a:cubicBezTo>
                  <a:cubicBezTo>
                    <a:pt x="8800" y="12573"/>
                    <a:pt x="9200" y="14507"/>
                    <a:pt x="9300" y="16764"/>
                  </a:cubicBezTo>
                  <a:cubicBezTo>
                    <a:pt x="9400" y="19021"/>
                    <a:pt x="9200" y="21600"/>
                    <a:pt x="9300" y="21439"/>
                  </a:cubicBezTo>
                  <a:cubicBezTo>
                    <a:pt x="9400" y="21278"/>
                    <a:pt x="9800" y="18376"/>
                    <a:pt x="11400" y="14346"/>
                  </a:cubicBezTo>
                  <a:cubicBezTo>
                    <a:pt x="13000" y="10316"/>
                    <a:pt x="15800" y="5158"/>
                    <a:pt x="17700" y="2579"/>
                  </a:cubicBezTo>
                  <a:cubicBezTo>
                    <a:pt x="19600" y="0"/>
                    <a:pt x="20600" y="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582" name="Line"/>
            <p:cNvSpPr/>
            <p:nvPr/>
          </p:nvSpPr>
          <p:spPr>
            <a:xfrm>
              <a:off x="945653" y="6194429"/>
              <a:ext cx="2184401" cy="8317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218" fill="norm" stroke="1" extrusionOk="0">
                  <a:moveTo>
                    <a:pt x="0" y="20138"/>
                  </a:moveTo>
                  <a:cubicBezTo>
                    <a:pt x="628" y="20678"/>
                    <a:pt x="1256" y="21218"/>
                    <a:pt x="1999" y="21218"/>
                  </a:cubicBezTo>
                  <a:cubicBezTo>
                    <a:pt x="2742" y="21218"/>
                    <a:pt x="3600" y="20678"/>
                    <a:pt x="4385" y="19598"/>
                  </a:cubicBezTo>
                  <a:cubicBezTo>
                    <a:pt x="5170" y="18518"/>
                    <a:pt x="5881" y="16898"/>
                    <a:pt x="6666" y="15278"/>
                  </a:cubicBezTo>
                  <a:cubicBezTo>
                    <a:pt x="7451" y="13658"/>
                    <a:pt x="8309" y="12038"/>
                    <a:pt x="9042" y="10688"/>
                  </a:cubicBezTo>
                  <a:cubicBezTo>
                    <a:pt x="9774" y="9338"/>
                    <a:pt x="10381" y="8258"/>
                    <a:pt x="11009" y="7178"/>
                  </a:cubicBezTo>
                  <a:cubicBezTo>
                    <a:pt x="11637" y="6098"/>
                    <a:pt x="12286" y="5018"/>
                    <a:pt x="12956" y="3938"/>
                  </a:cubicBezTo>
                  <a:cubicBezTo>
                    <a:pt x="13626" y="2858"/>
                    <a:pt x="14316" y="1778"/>
                    <a:pt x="15080" y="1238"/>
                  </a:cubicBezTo>
                  <a:cubicBezTo>
                    <a:pt x="15844" y="698"/>
                    <a:pt x="16681" y="698"/>
                    <a:pt x="17529" y="428"/>
                  </a:cubicBezTo>
                  <a:cubicBezTo>
                    <a:pt x="18377" y="158"/>
                    <a:pt x="19235" y="-382"/>
                    <a:pt x="19915" y="428"/>
                  </a:cubicBezTo>
                  <a:cubicBezTo>
                    <a:pt x="20595" y="1238"/>
                    <a:pt x="21098" y="3398"/>
                    <a:pt x="21600" y="555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583" name="Line"/>
            <p:cNvSpPr/>
            <p:nvPr/>
          </p:nvSpPr>
          <p:spPr>
            <a:xfrm>
              <a:off x="1862765" y="6209865"/>
              <a:ext cx="1235539" cy="16454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53" h="21527" fill="norm" stroke="1" extrusionOk="0">
                  <a:moveTo>
                    <a:pt x="728" y="20769"/>
                  </a:moveTo>
                  <a:cubicBezTo>
                    <a:pt x="396" y="21046"/>
                    <a:pt x="64" y="21323"/>
                    <a:pt x="8" y="21462"/>
                  </a:cubicBezTo>
                  <a:cubicBezTo>
                    <a:pt x="-47" y="21600"/>
                    <a:pt x="175" y="21600"/>
                    <a:pt x="931" y="20631"/>
                  </a:cubicBezTo>
                  <a:cubicBezTo>
                    <a:pt x="1688" y="19662"/>
                    <a:pt x="2981" y="17723"/>
                    <a:pt x="4347" y="15785"/>
                  </a:cubicBezTo>
                  <a:cubicBezTo>
                    <a:pt x="5713" y="13846"/>
                    <a:pt x="7153" y="11908"/>
                    <a:pt x="8519" y="10246"/>
                  </a:cubicBezTo>
                  <a:cubicBezTo>
                    <a:pt x="9885" y="8585"/>
                    <a:pt x="11178" y="7200"/>
                    <a:pt x="12673" y="5954"/>
                  </a:cubicBezTo>
                  <a:cubicBezTo>
                    <a:pt x="14168" y="4708"/>
                    <a:pt x="15867" y="3600"/>
                    <a:pt x="17381" y="2631"/>
                  </a:cubicBezTo>
                  <a:cubicBezTo>
                    <a:pt x="18895" y="1662"/>
                    <a:pt x="20224" y="831"/>
                    <a:pt x="21553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584" name="Line"/>
            <p:cNvSpPr/>
            <p:nvPr/>
          </p:nvSpPr>
          <p:spPr>
            <a:xfrm>
              <a:off x="3668583" y="5886015"/>
              <a:ext cx="39321" cy="952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18" h="21600" fill="norm" stroke="1" extrusionOk="0">
                  <a:moveTo>
                    <a:pt x="7476" y="0"/>
                  </a:moveTo>
                  <a:cubicBezTo>
                    <a:pt x="4065" y="1920"/>
                    <a:pt x="655" y="3840"/>
                    <a:pt x="86" y="6960"/>
                  </a:cubicBezTo>
                  <a:cubicBezTo>
                    <a:pt x="-482" y="10080"/>
                    <a:pt x="1792" y="14400"/>
                    <a:pt x="5771" y="17040"/>
                  </a:cubicBezTo>
                  <a:cubicBezTo>
                    <a:pt x="9750" y="19680"/>
                    <a:pt x="15434" y="20640"/>
                    <a:pt x="21118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585" name="Line"/>
            <p:cNvSpPr/>
            <p:nvPr/>
          </p:nvSpPr>
          <p:spPr>
            <a:xfrm>
              <a:off x="4159426" y="5880018"/>
              <a:ext cx="123435" cy="25015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649" h="21097" fill="norm" stroke="1" extrusionOk="0">
                  <a:moveTo>
                    <a:pt x="17946" y="3719"/>
                  </a:moveTo>
                  <a:cubicBezTo>
                    <a:pt x="17238" y="2826"/>
                    <a:pt x="16530" y="1934"/>
                    <a:pt x="14405" y="1130"/>
                  </a:cubicBezTo>
                  <a:cubicBezTo>
                    <a:pt x="12281" y="327"/>
                    <a:pt x="8740" y="-387"/>
                    <a:pt x="5553" y="238"/>
                  </a:cubicBezTo>
                  <a:cubicBezTo>
                    <a:pt x="2366" y="863"/>
                    <a:pt x="-467" y="2826"/>
                    <a:pt x="64" y="4879"/>
                  </a:cubicBezTo>
                  <a:cubicBezTo>
                    <a:pt x="595" y="6932"/>
                    <a:pt x="4490" y="9074"/>
                    <a:pt x="8563" y="11038"/>
                  </a:cubicBezTo>
                  <a:cubicBezTo>
                    <a:pt x="12635" y="13001"/>
                    <a:pt x="16884" y="14787"/>
                    <a:pt x="19008" y="16215"/>
                  </a:cubicBezTo>
                  <a:cubicBezTo>
                    <a:pt x="21133" y="17643"/>
                    <a:pt x="21133" y="18714"/>
                    <a:pt x="19363" y="19517"/>
                  </a:cubicBezTo>
                  <a:cubicBezTo>
                    <a:pt x="17592" y="20320"/>
                    <a:pt x="14051" y="20856"/>
                    <a:pt x="11395" y="21034"/>
                  </a:cubicBezTo>
                  <a:cubicBezTo>
                    <a:pt x="8740" y="21213"/>
                    <a:pt x="6969" y="21034"/>
                    <a:pt x="5553" y="20142"/>
                  </a:cubicBezTo>
                  <a:cubicBezTo>
                    <a:pt x="4136" y="19249"/>
                    <a:pt x="3074" y="17643"/>
                    <a:pt x="3428" y="16393"/>
                  </a:cubicBezTo>
                  <a:cubicBezTo>
                    <a:pt x="3782" y="15144"/>
                    <a:pt x="5553" y="14251"/>
                    <a:pt x="7323" y="1335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586" name="Line"/>
            <p:cNvSpPr/>
            <p:nvPr/>
          </p:nvSpPr>
          <p:spPr>
            <a:xfrm>
              <a:off x="4329073" y="5899068"/>
              <a:ext cx="331331" cy="20092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36" h="20922" fill="norm" stroke="1" extrusionOk="0">
                  <a:moveTo>
                    <a:pt x="486" y="4591"/>
                  </a:moveTo>
                  <a:cubicBezTo>
                    <a:pt x="3375" y="5693"/>
                    <a:pt x="6265" y="6795"/>
                    <a:pt x="8328" y="6795"/>
                  </a:cubicBezTo>
                  <a:cubicBezTo>
                    <a:pt x="10392" y="6795"/>
                    <a:pt x="11630" y="5693"/>
                    <a:pt x="12318" y="4591"/>
                  </a:cubicBezTo>
                  <a:cubicBezTo>
                    <a:pt x="13006" y="3489"/>
                    <a:pt x="13144" y="2387"/>
                    <a:pt x="12731" y="1395"/>
                  </a:cubicBezTo>
                  <a:cubicBezTo>
                    <a:pt x="12318" y="404"/>
                    <a:pt x="11355" y="-478"/>
                    <a:pt x="9360" y="293"/>
                  </a:cubicBezTo>
                  <a:cubicBezTo>
                    <a:pt x="7365" y="1065"/>
                    <a:pt x="4339" y="3489"/>
                    <a:pt x="2481" y="6244"/>
                  </a:cubicBezTo>
                  <a:cubicBezTo>
                    <a:pt x="624" y="9000"/>
                    <a:pt x="-64" y="12085"/>
                    <a:pt x="5" y="14620"/>
                  </a:cubicBezTo>
                  <a:cubicBezTo>
                    <a:pt x="74" y="17155"/>
                    <a:pt x="899" y="19138"/>
                    <a:pt x="3375" y="20130"/>
                  </a:cubicBezTo>
                  <a:cubicBezTo>
                    <a:pt x="5852" y="21122"/>
                    <a:pt x="9979" y="21122"/>
                    <a:pt x="13281" y="20461"/>
                  </a:cubicBezTo>
                  <a:cubicBezTo>
                    <a:pt x="16583" y="19800"/>
                    <a:pt x="19060" y="18477"/>
                    <a:pt x="21536" y="1715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587" name="Line"/>
            <p:cNvSpPr/>
            <p:nvPr/>
          </p:nvSpPr>
          <p:spPr>
            <a:xfrm>
              <a:off x="4763000" y="5761030"/>
              <a:ext cx="176804" cy="35993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79" h="21480" fill="norm" stroke="1" extrusionOk="0">
                  <a:moveTo>
                    <a:pt x="20708" y="1775"/>
                  </a:moveTo>
                  <a:cubicBezTo>
                    <a:pt x="20193" y="1143"/>
                    <a:pt x="19679" y="512"/>
                    <a:pt x="18650" y="196"/>
                  </a:cubicBezTo>
                  <a:cubicBezTo>
                    <a:pt x="17622" y="-120"/>
                    <a:pt x="16079" y="-120"/>
                    <a:pt x="13379" y="701"/>
                  </a:cubicBezTo>
                  <a:cubicBezTo>
                    <a:pt x="10679" y="1522"/>
                    <a:pt x="6822" y="3164"/>
                    <a:pt x="4122" y="5248"/>
                  </a:cubicBezTo>
                  <a:cubicBezTo>
                    <a:pt x="1422" y="7333"/>
                    <a:pt x="-121" y="9859"/>
                    <a:pt x="8" y="12385"/>
                  </a:cubicBezTo>
                  <a:cubicBezTo>
                    <a:pt x="136" y="14912"/>
                    <a:pt x="1936" y="17438"/>
                    <a:pt x="5793" y="18954"/>
                  </a:cubicBezTo>
                  <a:cubicBezTo>
                    <a:pt x="9650" y="20469"/>
                    <a:pt x="15565" y="20975"/>
                    <a:pt x="21479" y="2148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588" name="Line"/>
            <p:cNvSpPr/>
            <p:nvPr/>
          </p:nvSpPr>
          <p:spPr>
            <a:xfrm>
              <a:off x="5033331" y="5828320"/>
              <a:ext cx="215777" cy="28317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71" h="21405" fill="norm" stroke="1" extrusionOk="0">
                  <a:moveTo>
                    <a:pt x="12510" y="2921"/>
                  </a:moveTo>
                  <a:cubicBezTo>
                    <a:pt x="12716" y="2121"/>
                    <a:pt x="12922" y="1321"/>
                    <a:pt x="12510" y="761"/>
                  </a:cubicBezTo>
                  <a:cubicBezTo>
                    <a:pt x="12099" y="201"/>
                    <a:pt x="11070" y="-119"/>
                    <a:pt x="9425" y="41"/>
                  </a:cubicBezTo>
                  <a:cubicBezTo>
                    <a:pt x="7779" y="201"/>
                    <a:pt x="5516" y="841"/>
                    <a:pt x="3665" y="2361"/>
                  </a:cubicBezTo>
                  <a:cubicBezTo>
                    <a:pt x="1813" y="3881"/>
                    <a:pt x="373" y="6281"/>
                    <a:pt x="65" y="9241"/>
                  </a:cubicBezTo>
                  <a:cubicBezTo>
                    <a:pt x="-244" y="12201"/>
                    <a:pt x="579" y="15721"/>
                    <a:pt x="2019" y="18041"/>
                  </a:cubicBezTo>
                  <a:cubicBezTo>
                    <a:pt x="3459" y="20361"/>
                    <a:pt x="5516" y="21481"/>
                    <a:pt x="7882" y="21401"/>
                  </a:cubicBezTo>
                  <a:cubicBezTo>
                    <a:pt x="10247" y="21321"/>
                    <a:pt x="12922" y="20041"/>
                    <a:pt x="15287" y="17961"/>
                  </a:cubicBezTo>
                  <a:cubicBezTo>
                    <a:pt x="17653" y="15881"/>
                    <a:pt x="19710" y="13001"/>
                    <a:pt x="20533" y="10601"/>
                  </a:cubicBezTo>
                  <a:cubicBezTo>
                    <a:pt x="21356" y="8201"/>
                    <a:pt x="20945" y="6281"/>
                    <a:pt x="19916" y="4761"/>
                  </a:cubicBezTo>
                  <a:cubicBezTo>
                    <a:pt x="18887" y="3241"/>
                    <a:pt x="17242" y="2121"/>
                    <a:pt x="14670" y="1561"/>
                  </a:cubicBezTo>
                  <a:cubicBezTo>
                    <a:pt x="12099" y="1001"/>
                    <a:pt x="8602" y="1001"/>
                    <a:pt x="6236" y="1321"/>
                  </a:cubicBezTo>
                  <a:cubicBezTo>
                    <a:pt x="3870" y="1641"/>
                    <a:pt x="2636" y="2281"/>
                    <a:pt x="1710" y="3001"/>
                  </a:cubicBezTo>
                  <a:cubicBezTo>
                    <a:pt x="785" y="3721"/>
                    <a:pt x="167" y="4521"/>
                    <a:pt x="167" y="5241"/>
                  </a:cubicBezTo>
                  <a:cubicBezTo>
                    <a:pt x="167" y="5961"/>
                    <a:pt x="785" y="6601"/>
                    <a:pt x="2327" y="6921"/>
                  </a:cubicBezTo>
                  <a:cubicBezTo>
                    <a:pt x="3870" y="7241"/>
                    <a:pt x="6339" y="7241"/>
                    <a:pt x="9322" y="6601"/>
                  </a:cubicBezTo>
                  <a:cubicBezTo>
                    <a:pt x="12305" y="5961"/>
                    <a:pt x="15802" y="4681"/>
                    <a:pt x="19299" y="3401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589" name="Line"/>
            <p:cNvSpPr/>
            <p:nvPr/>
          </p:nvSpPr>
          <p:spPr>
            <a:xfrm>
              <a:off x="5044784" y="5635053"/>
              <a:ext cx="174420" cy="16017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45" h="20690" fill="norm" stroke="1" extrusionOk="0">
                  <a:moveTo>
                    <a:pt x="1927" y="6990"/>
                  </a:moveTo>
                  <a:cubicBezTo>
                    <a:pt x="1406" y="9997"/>
                    <a:pt x="886" y="13005"/>
                    <a:pt x="496" y="15602"/>
                  </a:cubicBezTo>
                  <a:cubicBezTo>
                    <a:pt x="105" y="18200"/>
                    <a:pt x="-155" y="20387"/>
                    <a:pt x="105" y="20661"/>
                  </a:cubicBezTo>
                  <a:cubicBezTo>
                    <a:pt x="365" y="20934"/>
                    <a:pt x="1146" y="19293"/>
                    <a:pt x="2578" y="16286"/>
                  </a:cubicBezTo>
                  <a:cubicBezTo>
                    <a:pt x="4009" y="13278"/>
                    <a:pt x="6091" y="8904"/>
                    <a:pt x="7522" y="6033"/>
                  </a:cubicBezTo>
                  <a:cubicBezTo>
                    <a:pt x="8953" y="3162"/>
                    <a:pt x="9734" y="1795"/>
                    <a:pt x="10775" y="838"/>
                  </a:cubicBezTo>
                  <a:cubicBezTo>
                    <a:pt x="11816" y="-119"/>
                    <a:pt x="13117" y="-666"/>
                    <a:pt x="14549" y="1521"/>
                  </a:cubicBezTo>
                  <a:cubicBezTo>
                    <a:pt x="15980" y="3709"/>
                    <a:pt x="17541" y="8630"/>
                    <a:pt x="18712" y="11638"/>
                  </a:cubicBezTo>
                  <a:cubicBezTo>
                    <a:pt x="19884" y="14645"/>
                    <a:pt x="20664" y="15739"/>
                    <a:pt x="21445" y="16833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590" name="Line"/>
            <p:cNvSpPr/>
            <p:nvPr/>
          </p:nvSpPr>
          <p:spPr>
            <a:xfrm>
              <a:off x="5339852" y="5714565"/>
              <a:ext cx="121481" cy="4635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661" h="21600" fill="norm" stroke="1" extrusionOk="0">
                  <a:moveTo>
                    <a:pt x="2160" y="0"/>
                  </a:moveTo>
                  <a:cubicBezTo>
                    <a:pt x="7920" y="1381"/>
                    <a:pt x="13680" y="2762"/>
                    <a:pt x="17100" y="4636"/>
                  </a:cubicBezTo>
                  <a:cubicBezTo>
                    <a:pt x="20520" y="6510"/>
                    <a:pt x="21600" y="8877"/>
                    <a:pt x="19800" y="11293"/>
                  </a:cubicBezTo>
                  <a:cubicBezTo>
                    <a:pt x="18000" y="13710"/>
                    <a:pt x="13320" y="16175"/>
                    <a:pt x="9540" y="17901"/>
                  </a:cubicBezTo>
                  <a:cubicBezTo>
                    <a:pt x="5760" y="19627"/>
                    <a:pt x="2880" y="20614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591" name="Line"/>
            <p:cNvSpPr/>
            <p:nvPr/>
          </p:nvSpPr>
          <p:spPr>
            <a:xfrm>
              <a:off x="5625602" y="5974915"/>
              <a:ext cx="139701" cy="190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592" name="Line"/>
            <p:cNvSpPr/>
            <p:nvPr/>
          </p:nvSpPr>
          <p:spPr>
            <a:xfrm>
              <a:off x="5619252" y="6108265"/>
              <a:ext cx="152401" cy="381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593" name="Line"/>
            <p:cNvSpPr/>
            <p:nvPr/>
          </p:nvSpPr>
          <p:spPr>
            <a:xfrm>
              <a:off x="6235202" y="5581215"/>
              <a:ext cx="1722603" cy="72563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69" h="21526" fill="norm" stroke="1" extrusionOk="0">
                  <a:moveTo>
                    <a:pt x="0" y="15258"/>
                  </a:moveTo>
                  <a:cubicBezTo>
                    <a:pt x="212" y="16828"/>
                    <a:pt x="424" y="18398"/>
                    <a:pt x="557" y="19371"/>
                  </a:cubicBezTo>
                  <a:cubicBezTo>
                    <a:pt x="689" y="20344"/>
                    <a:pt x="742" y="20721"/>
                    <a:pt x="822" y="21035"/>
                  </a:cubicBezTo>
                  <a:cubicBezTo>
                    <a:pt x="901" y="21349"/>
                    <a:pt x="1007" y="21600"/>
                    <a:pt x="1073" y="21506"/>
                  </a:cubicBezTo>
                  <a:cubicBezTo>
                    <a:pt x="1140" y="21412"/>
                    <a:pt x="1166" y="20972"/>
                    <a:pt x="1206" y="19873"/>
                  </a:cubicBezTo>
                  <a:cubicBezTo>
                    <a:pt x="1246" y="18774"/>
                    <a:pt x="1299" y="17016"/>
                    <a:pt x="1352" y="15038"/>
                  </a:cubicBezTo>
                  <a:cubicBezTo>
                    <a:pt x="1405" y="13060"/>
                    <a:pt x="1458" y="10863"/>
                    <a:pt x="1537" y="8728"/>
                  </a:cubicBezTo>
                  <a:cubicBezTo>
                    <a:pt x="1617" y="6593"/>
                    <a:pt x="1723" y="4521"/>
                    <a:pt x="1776" y="3328"/>
                  </a:cubicBezTo>
                  <a:cubicBezTo>
                    <a:pt x="1829" y="2135"/>
                    <a:pt x="1829" y="1821"/>
                    <a:pt x="1882" y="1570"/>
                  </a:cubicBezTo>
                  <a:cubicBezTo>
                    <a:pt x="1935" y="1319"/>
                    <a:pt x="2041" y="1130"/>
                    <a:pt x="2332" y="942"/>
                  </a:cubicBezTo>
                  <a:cubicBezTo>
                    <a:pt x="2624" y="753"/>
                    <a:pt x="3101" y="565"/>
                    <a:pt x="3710" y="408"/>
                  </a:cubicBezTo>
                  <a:cubicBezTo>
                    <a:pt x="4320" y="251"/>
                    <a:pt x="5062" y="126"/>
                    <a:pt x="5950" y="63"/>
                  </a:cubicBezTo>
                  <a:cubicBezTo>
                    <a:pt x="6838" y="0"/>
                    <a:pt x="7871" y="0"/>
                    <a:pt x="8945" y="0"/>
                  </a:cubicBezTo>
                  <a:cubicBezTo>
                    <a:pt x="10018" y="0"/>
                    <a:pt x="11131" y="0"/>
                    <a:pt x="12178" y="63"/>
                  </a:cubicBezTo>
                  <a:cubicBezTo>
                    <a:pt x="13225" y="126"/>
                    <a:pt x="14206" y="251"/>
                    <a:pt x="15160" y="377"/>
                  </a:cubicBezTo>
                  <a:cubicBezTo>
                    <a:pt x="16114" y="502"/>
                    <a:pt x="17041" y="628"/>
                    <a:pt x="17916" y="722"/>
                  </a:cubicBezTo>
                  <a:cubicBezTo>
                    <a:pt x="18791" y="816"/>
                    <a:pt x="19612" y="879"/>
                    <a:pt x="20142" y="942"/>
                  </a:cubicBezTo>
                  <a:cubicBezTo>
                    <a:pt x="20672" y="1005"/>
                    <a:pt x="20911" y="1067"/>
                    <a:pt x="21123" y="1099"/>
                  </a:cubicBezTo>
                  <a:cubicBezTo>
                    <a:pt x="21335" y="1130"/>
                    <a:pt x="21520" y="1130"/>
                    <a:pt x="21560" y="1224"/>
                  </a:cubicBezTo>
                  <a:cubicBezTo>
                    <a:pt x="21600" y="1319"/>
                    <a:pt x="21494" y="1507"/>
                    <a:pt x="21428" y="1633"/>
                  </a:cubicBezTo>
                  <a:cubicBezTo>
                    <a:pt x="21361" y="1758"/>
                    <a:pt x="21335" y="1821"/>
                    <a:pt x="21308" y="1884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594" name="Line"/>
            <p:cNvSpPr/>
            <p:nvPr/>
          </p:nvSpPr>
          <p:spPr>
            <a:xfrm>
              <a:off x="6495552" y="5761203"/>
              <a:ext cx="277285" cy="46559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02" fill="norm" stroke="1" extrusionOk="0">
                  <a:moveTo>
                    <a:pt x="0" y="3986"/>
                  </a:moveTo>
                  <a:cubicBezTo>
                    <a:pt x="1319" y="6516"/>
                    <a:pt x="2638" y="9045"/>
                    <a:pt x="3792" y="11526"/>
                  </a:cubicBezTo>
                  <a:cubicBezTo>
                    <a:pt x="4947" y="14007"/>
                    <a:pt x="5936" y="16440"/>
                    <a:pt x="6678" y="17948"/>
                  </a:cubicBezTo>
                  <a:cubicBezTo>
                    <a:pt x="7420" y="19456"/>
                    <a:pt x="7915" y="20040"/>
                    <a:pt x="8409" y="20526"/>
                  </a:cubicBezTo>
                  <a:cubicBezTo>
                    <a:pt x="8904" y="21013"/>
                    <a:pt x="9398" y="21402"/>
                    <a:pt x="9893" y="21402"/>
                  </a:cubicBezTo>
                  <a:cubicBezTo>
                    <a:pt x="10388" y="21402"/>
                    <a:pt x="10882" y="21013"/>
                    <a:pt x="12119" y="19407"/>
                  </a:cubicBezTo>
                  <a:cubicBezTo>
                    <a:pt x="13356" y="17802"/>
                    <a:pt x="15334" y="14980"/>
                    <a:pt x="16983" y="12013"/>
                  </a:cubicBezTo>
                  <a:cubicBezTo>
                    <a:pt x="18632" y="9045"/>
                    <a:pt x="19951" y="5932"/>
                    <a:pt x="20693" y="3743"/>
                  </a:cubicBezTo>
                  <a:cubicBezTo>
                    <a:pt x="21435" y="1553"/>
                    <a:pt x="21600" y="288"/>
                    <a:pt x="21600" y="45"/>
                  </a:cubicBezTo>
                  <a:cubicBezTo>
                    <a:pt x="21600" y="-198"/>
                    <a:pt x="21435" y="580"/>
                    <a:pt x="21270" y="1359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595" name="Line"/>
            <p:cNvSpPr/>
            <p:nvPr/>
          </p:nvSpPr>
          <p:spPr>
            <a:xfrm>
              <a:off x="6729284" y="5972284"/>
              <a:ext cx="153620" cy="17606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75" h="20891" fill="norm" stroke="1" extrusionOk="0">
                  <a:moveTo>
                    <a:pt x="16149" y="1066"/>
                  </a:moveTo>
                  <a:cubicBezTo>
                    <a:pt x="14965" y="312"/>
                    <a:pt x="13782" y="-441"/>
                    <a:pt x="11415" y="312"/>
                  </a:cubicBezTo>
                  <a:cubicBezTo>
                    <a:pt x="9048" y="1066"/>
                    <a:pt x="5497" y="3326"/>
                    <a:pt x="3278" y="6466"/>
                  </a:cubicBezTo>
                  <a:cubicBezTo>
                    <a:pt x="1059" y="9606"/>
                    <a:pt x="171" y="13624"/>
                    <a:pt x="23" y="16261"/>
                  </a:cubicBezTo>
                  <a:cubicBezTo>
                    <a:pt x="-125" y="18899"/>
                    <a:pt x="467" y="20154"/>
                    <a:pt x="1502" y="20657"/>
                  </a:cubicBezTo>
                  <a:cubicBezTo>
                    <a:pt x="2538" y="21159"/>
                    <a:pt x="4017" y="20908"/>
                    <a:pt x="5645" y="19401"/>
                  </a:cubicBezTo>
                  <a:cubicBezTo>
                    <a:pt x="7272" y="17894"/>
                    <a:pt x="9048" y="15131"/>
                    <a:pt x="10083" y="13122"/>
                  </a:cubicBezTo>
                  <a:cubicBezTo>
                    <a:pt x="11119" y="11112"/>
                    <a:pt x="11415" y="9857"/>
                    <a:pt x="12007" y="8475"/>
                  </a:cubicBezTo>
                  <a:cubicBezTo>
                    <a:pt x="12598" y="7094"/>
                    <a:pt x="13486" y="5587"/>
                    <a:pt x="14374" y="5964"/>
                  </a:cubicBezTo>
                  <a:cubicBezTo>
                    <a:pt x="15261" y="6340"/>
                    <a:pt x="16149" y="8601"/>
                    <a:pt x="17333" y="10736"/>
                  </a:cubicBezTo>
                  <a:cubicBezTo>
                    <a:pt x="18516" y="12871"/>
                    <a:pt x="19996" y="14880"/>
                    <a:pt x="21475" y="16889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596" name="Line"/>
            <p:cNvSpPr/>
            <p:nvPr/>
          </p:nvSpPr>
          <p:spPr>
            <a:xfrm>
              <a:off x="6908302" y="5962215"/>
              <a:ext cx="215901" cy="21703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502" fill="norm" stroke="1" extrusionOk="0">
                  <a:moveTo>
                    <a:pt x="0" y="629"/>
                  </a:moveTo>
                  <a:cubicBezTo>
                    <a:pt x="2329" y="4614"/>
                    <a:pt x="4659" y="8598"/>
                    <a:pt x="6353" y="11639"/>
                  </a:cubicBezTo>
                  <a:cubicBezTo>
                    <a:pt x="8047" y="14680"/>
                    <a:pt x="9106" y="16777"/>
                    <a:pt x="9635" y="18454"/>
                  </a:cubicBezTo>
                  <a:cubicBezTo>
                    <a:pt x="10165" y="20132"/>
                    <a:pt x="10165" y="21390"/>
                    <a:pt x="9847" y="21495"/>
                  </a:cubicBezTo>
                  <a:cubicBezTo>
                    <a:pt x="9529" y="21600"/>
                    <a:pt x="8894" y="20551"/>
                    <a:pt x="8471" y="18350"/>
                  </a:cubicBezTo>
                  <a:cubicBezTo>
                    <a:pt x="8047" y="16148"/>
                    <a:pt x="7835" y="12792"/>
                    <a:pt x="8682" y="9856"/>
                  </a:cubicBezTo>
                  <a:cubicBezTo>
                    <a:pt x="9529" y="6920"/>
                    <a:pt x="11435" y="4404"/>
                    <a:pt x="13765" y="2831"/>
                  </a:cubicBezTo>
                  <a:cubicBezTo>
                    <a:pt x="16094" y="1258"/>
                    <a:pt x="18847" y="629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597" name="Line"/>
            <p:cNvSpPr/>
            <p:nvPr/>
          </p:nvSpPr>
          <p:spPr>
            <a:xfrm>
              <a:off x="7242602" y="5778227"/>
              <a:ext cx="218151" cy="41799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02" h="21435" fill="norm" stroke="1" extrusionOk="0">
                  <a:moveTo>
                    <a:pt x="19968" y="1294"/>
                  </a:moveTo>
                  <a:cubicBezTo>
                    <a:pt x="19556" y="751"/>
                    <a:pt x="19145" y="209"/>
                    <a:pt x="18322" y="46"/>
                  </a:cubicBezTo>
                  <a:cubicBezTo>
                    <a:pt x="17499" y="-117"/>
                    <a:pt x="16265" y="100"/>
                    <a:pt x="13899" y="1565"/>
                  </a:cubicBezTo>
                  <a:cubicBezTo>
                    <a:pt x="11533" y="3031"/>
                    <a:pt x="8036" y="5744"/>
                    <a:pt x="5362" y="8512"/>
                  </a:cubicBezTo>
                  <a:cubicBezTo>
                    <a:pt x="2688" y="11280"/>
                    <a:pt x="836" y="14102"/>
                    <a:pt x="219" y="16110"/>
                  </a:cubicBezTo>
                  <a:cubicBezTo>
                    <a:pt x="-398" y="18118"/>
                    <a:pt x="219" y="19312"/>
                    <a:pt x="2996" y="20126"/>
                  </a:cubicBezTo>
                  <a:cubicBezTo>
                    <a:pt x="5773" y="20940"/>
                    <a:pt x="10711" y="21374"/>
                    <a:pt x="14105" y="21429"/>
                  </a:cubicBezTo>
                  <a:cubicBezTo>
                    <a:pt x="17499" y="21483"/>
                    <a:pt x="19351" y="21157"/>
                    <a:pt x="21202" y="2083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598" name="Line"/>
            <p:cNvSpPr/>
            <p:nvPr/>
          </p:nvSpPr>
          <p:spPr>
            <a:xfrm>
              <a:off x="7528908" y="5880754"/>
              <a:ext cx="262046" cy="31469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93" h="21409" fill="norm" stroke="1" extrusionOk="0">
                  <a:moveTo>
                    <a:pt x="14654" y="5974"/>
                  </a:moveTo>
                  <a:cubicBezTo>
                    <a:pt x="14654" y="5254"/>
                    <a:pt x="14654" y="4534"/>
                    <a:pt x="14567" y="3670"/>
                  </a:cubicBezTo>
                  <a:cubicBezTo>
                    <a:pt x="14481" y="2806"/>
                    <a:pt x="14308" y="1798"/>
                    <a:pt x="13790" y="1366"/>
                  </a:cubicBezTo>
                  <a:cubicBezTo>
                    <a:pt x="13271" y="934"/>
                    <a:pt x="12407" y="1078"/>
                    <a:pt x="10247" y="2734"/>
                  </a:cubicBezTo>
                  <a:cubicBezTo>
                    <a:pt x="8087" y="4390"/>
                    <a:pt x="4631" y="7558"/>
                    <a:pt x="2558" y="10438"/>
                  </a:cubicBezTo>
                  <a:cubicBezTo>
                    <a:pt x="484" y="13318"/>
                    <a:pt x="-207" y="15910"/>
                    <a:pt x="52" y="17710"/>
                  </a:cubicBezTo>
                  <a:cubicBezTo>
                    <a:pt x="311" y="19510"/>
                    <a:pt x="1521" y="20518"/>
                    <a:pt x="3076" y="21022"/>
                  </a:cubicBezTo>
                  <a:cubicBezTo>
                    <a:pt x="4631" y="21526"/>
                    <a:pt x="6532" y="21526"/>
                    <a:pt x="8347" y="21094"/>
                  </a:cubicBezTo>
                  <a:cubicBezTo>
                    <a:pt x="10161" y="20662"/>
                    <a:pt x="11889" y="19798"/>
                    <a:pt x="13790" y="17782"/>
                  </a:cubicBezTo>
                  <a:cubicBezTo>
                    <a:pt x="15691" y="15766"/>
                    <a:pt x="17764" y="12598"/>
                    <a:pt x="18974" y="9862"/>
                  </a:cubicBezTo>
                  <a:cubicBezTo>
                    <a:pt x="20183" y="7126"/>
                    <a:pt x="20529" y="4822"/>
                    <a:pt x="19838" y="3238"/>
                  </a:cubicBezTo>
                  <a:cubicBezTo>
                    <a:pt x="19147" y="1654"/>
                    <a:pt x="17419" y="790"/>
                    <a:pt x="15518" y="358"/>
                  </a:cubicBezTo>
                  <a:cubicBezTo>
                    <a:pt x="13617" y="-74"/>
                    <a:pt x="11543" y="-74"/>
                    <a:pt x="10161" y="142"/>
                  </a:cubicBezTo>
                  <a:cubicBezTo>
                    <a:pt x="8779" y="358"/>
                    <a:pt x="8087" y="790"/>
                    <a:pt x="7483" y="1366"/>
                  </a:cubicBezTo>
                  <a:cubicBezTo>
                    <a:pt x="6878" y="1942"/>
                    <a:pt x="6359" y="2662"/>
                    <a:pt x="6100" y="3382"/>
                  </a:cubicBezTo>
                  <a:cubicBezTo>
                    <a:pt x="5841" y="4102"/>
                    <a:pt x="5841" y="4822"/>
                    <a:pt x="7483" y="5398"/>
                  </a:cubicBezTo>
                  <a:cubicBezTo>
                    <a:pt x="9124" y="5974"/>
                    <a:pt x="12407" y="6406"/>
                    <a:pt x="14999" y="6478"/>
                  </a:cubicBezTo>
                  <a:cubicBezTo>
                    <a:pt x="17591" y="6550"/>
                    <a:pt x="19492" y="6262"/>
                    <a:pt x="21393" y="5974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599" name="Line"/>
            <p:cNvSpPr/>
            <p:nvPr/>
          </p:nvSpPr>
          <p:spPr>
            <a:xfrm>
              <a:off x="7604286" y="5752998"/>
              <a:ext cx="142218" cy="14571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42" h="20944" fill="norm" stroke="1" extrusionOk="0">
                  <a:moveTo>
                    <a:pt x="5142" y="1778"/>
                  </a:moveTo>
                  <a:cubicBezTo>
                    <a:pt x="3554" y="4820"/>
                    <a:pt x="1966" y="7862"/>
                    <a:pt x="1013" y="10600"/>
                  </a:cubicBezTo>
                  <a:cubicBezTo>
                    <a:pt x="60" y="13338"/>
                    <a:pt x="-258" y="15772"/>
                    <a:pt x="218" y="16533"/>
                  </a:cubicBezTo>
                  <a:cubicBezTo>
                    <a:pt x="695" y="17293"/>
                    <a:pt x="1966" y="16381"/>
                    <a:pt x="3395" y="14251"/>
                  </a:cubicBezTo>
                  <a:cubicBezTo>
                    <a:pt x="4824" y="12121"/>
                    <a:pt x="6413" y="8775"/>
                    <a:pt x="7683" y="6493"/>
                  </a:cubicBezTo>
                  <a:cubicBezTo>
                    <a:pt x="8954" y="4212"/>
                    <a:pt x="9907" y="2995"/>
                    <a:pt x="11336" y="1778"/>
                  </a:cubicBezTo>
                  <a:cubicBezTo>
                    <a:pt x="12766" y="561"/>
                    <a:pt x="14671" y="-656"/>
                    <a:pt x="15942" y="409"/>
                  </a:cubicBezTo>
                  <a:cubicBezTo>
                    <a:pt x="17213" y="1474"/>
                    <a:pt x="17848" y="4820"/>
                    <a:pt x="18642" y="8623"/>
                  </a:cubicBezTo>
                  <a:cubicBezTo>
                    <a:pt x="19436" y="12426"/>
                    <a:pt x="20389" y="16685"/>
                    <a:pt x="21342" y="20944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600" name="Line"/>
            <p:cNvSpPr/>
            <p:nvPr/>
          </p:nvSpPr>
          <p:spPr>
            <a:xfrm>
              <a:off x="7683002" y="5790765"/>
              <a:ext cx="209243" cy="5016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34" h="21600" fill="norm" stroke="1" extrusionOk="0">
                  <a:moveTo>
                    <a:pt x="14612" y="0"/>
                  </a:moveTo>
                  <a:cubicBezTo>
                    <a:pt x="16518" y="1185"/>
                    <a:pt x="18424" y="2370"/>
                    <a:pt x="19694" y="4329"/>
                  </a:cubicBezTo>
                  <a:cubicBezTo>
                    <a:pt x="20965" y="6289"/>
                    <a:pt x="21600" y="9023"/>
                    <a:pt x="19906" y="11711"/>
                  </a:cubicBezTo>
                  <a:cubicBezTo>
                    <a:pt x="18212" y="14400"/>
                    <a:pt x="14188" y="17043"/>
                    <a:pt x="10482" y="18684"/>
                  </a:cubicBezTo>
                  <a:cubicBezTo>
                    <a:pt x="6776" y="20324"/>
                    <a:pt x="3388" y="20962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pic>
          <p:nvPicPr>
            <p:cNvPr id="4601" name="Line Shape" descr="Line Shape"/>
            <p:cNvPicPr>
              <a:picLocks noChangeAspect="0"/>
            </p:cNvPicPr>
            <p:nvPr/>
          </p:nvPicPr>
          <p:blipFill>
            <a:blip r:embed="rId2">
              <a:extLst/>
            </a:blip>
            <a:stretch>
              <a:fillRect/>
            </a:stretch>
          </p:blipFill>
          <p:spPr>
            <a:xfrm>
              <a:off x="6139952" y="6279715"/>
              <a:ext cx="1473201" cy="203201"/>
            </a:xfrm>
            <a:prstGeom prst="rect">
              <a:avLst/>
            </a:prstGeom>
            <a:effectLst/>
          </p:spPr>
        </p:pic>
        <p:pic>
          <p:nvPicPr>
            <p:cNvPr id="4603" name="Line Shape" descr="Line Shape"/>
            <p:cNvPicPr>
              <a:picLocks noChangeAspect="0"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6419352" y="6362265"/>
              <a:ext cx="1123951" cy="127001"/>
            </a:xfrm>
            <a:prstGeom prst="rect">
              <a:avLst/>
            </a:prstGeom>
            <a:effectLst/>
          </p:spPr>
        </p:pic>
        <p:sp>
          <p:nvSpPr>
            <p:cNvPr id="4605" name="Line"/>
            <p:cNvSpPr/>
            <p:nvPr/>
          </p:nvSpPr>
          <p:spPr>
            <a:xfrm>
              <a:off x="9026500" y="5783705"/>
              <a:ext cx="138896" cy="28768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44" h="21273" fill="norm" stroke="1" extrusionOk="0">
                  <a:moveTo>
                    <a:pt x="11841" y="7565"/>
                  </a:moveTo>
                  <a:cubicBezTo>
                    <a:pt x="14065" y="6469"/>
                    <a:pt x="16288" y="5374"/>
                    <a:pt x="17877" y="4513"/>
                  </a:cubicBezTo>
                  <a:cubicBezTo>
                    <a:pt x="19465" y="3652"/>
                    <a:pt x="20418" y="3026"/>
                    <a:pt x="20735" y="2322"/>
                  </a:cubicBezTo>
                  <a:cubicBezTo>
                    <a:pt x="21053" y="1617"/>
                    <a:pt x="20735" y="835"/>
                    <a:pt x="18988" y="365"/>
                  </a:cubicBezTo>
                  <a:cubicBezTo>
                    <a:pt x="17241" y="-104"/>
                    <a:pt x="14065" y="-261"/>
                    <a:pt x="10571" y="756"/>
                  </a:cubicBezTo>
                  <a:cubicBezTo>
                    <a:pt x="7077" y="1774"/>
                    <a:pt x="3265" y="3965"/>
                    <a:pt x="1359" y="5452"/>
                  </a:cubicBezTo>
                  <a:cubicBezTo>
                    <a:pt x="-547" y="6939"/>
                    <a:pt x="-547" y="7722"/>
                    <a:pt x="1994" y="9365"/>
                  </a:cubicBezTo>
                  <a:cubicBezTo>
                    <a:pt x="4535" y="11009"/>
                    <a:pt x="9618" y="13513"/>
                    <a:pt x="12635" y="15156"/>
                  </a:cubicBezTo>
                  <a:cubicBezTo>
                    <a:pt x="15653" y="16800"/>
                    <a:pt x="16606" y="17582"/>
                    <a:pt x="16924" y="18365"/>
                  </a:cubicBezTo>
                  <a:cubicBezTo>
                    <a:pt x="17241" y="19148"/>
                    <a:pt x="16924" y="19930"/>
                    <a:pt x="14859" y="20478"/>
                  </a:cubicBezTo>
                  <a:cubicBezTo>
                    <a:pt x="12794" y="21026"/>
                    <a:pt x="8982" y="21339"/>
                    <a:pt x="6441" y="21261"/>
                  </a:cubicBezTo>
                  <a:cubicBezTo>
                    <a:pt x="3900" y="21182"/>
                    <a:pt x="2629" y="20713"/>
                    <a:pt x="2629" y="19852"/>
                  </a:cubicBezTo>
                  <a:cubicBezTo>
                    <a:pt x="2629" y="18991"/>
                    <a:pt x="3900" y="17739"/>
                    <a:pt x="5171" y="16487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606" name="Line"/>
            <p:cNvSpPr/>
            <p:nvPr/>
          </p:nvSpPr>
          <p:spPr>
            <a:xfrm>
              <a:off x="9215184" y="5849802"/>
              <a:ext cx="163269" cy="20357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90" h="21198" fill="norm" stroke="1" extrusionOk="0">
                  <a:moveTo>
                    <a:pt x="3865" y="9721"/>
                  </a:moveTo>
                  <a:cubicBezTo>
                    <a:pt x="8239" y="7517"/>
                    <a:pt x="12614" y="5313"/>
                    <a:pt x="15212" y="3660"/>
                  </a:cubicBezTo>
                  <a:cubicBezTo>
                    <a:pt x="17809" y="2007"/>
                    <a:pt x="18629" y="905"/>
                    <a:pt x="18356" y="354"/>
                  </a:cubicBezTo>
                  <a:cubicBezTo>
                    <a:pt x="18082" y="-197"/>
                    <a:pt x="16715" y="-197"/>
                    <a:pt x="13844" y="1015"/>
                  </a:cubicBezTo>
                  <a:cubicBezTo>
                    <a:pt x="10974" y="2227"/>
                    <a:pt x="6599" y="4652"/>
                    <a:pt x="3728" y="7627"/>
                  </a:cubicBezTo>
                  <a:cubicBezTo>
                    <a:pt x="857" y="10603"/>
                    <a:pt x="-510" y="14130"/>
                    <a:pt x="174" y="16554"/>
                  </a:cubicBezTo>
                  <a:cubicBezTo>
                    <a:pt x="857" y="18979"/>
                    <a:pt x="3591" y="20301"/>
                    <a:pt x="7419" y="20852"/>
                  </a:cubicBezTo>
                  <a:cubicBezTo>
                    <a:pt x="11247" y="21403"/>
                    <a:pt x="16168" y="21183"/>
                    <a:pt x="21090" y="2096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607" name="Line"/>
            <p:cNvSpPr/>
            <p:nvPr/>
          </p:nvSpPr>
          <p:spPr>
            <a:xfrm>
              <a:off x="9578935" y="5691481"/>
              <a:ext cx="186869" cy="30883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88" h="21294" fill="norm" stroke="1" extrusionOk="0">
                  <a:moveTo>
                    <a:pt x="21188" y="1153"/>
                  </a:moveTo>
                  <a:cubicBezTo>
                    <a:pt x="18308" y="424"/>
                    <a:pt x="15428" y="-306"/>
                    <a:pt x="12668" y="132"/>
                  </a:cubicBezTo>
                  <a:cubicBezTo>
                    <a:pt x="9908" y="570"/>
                    <a:pt x="7268" y="2175"/>
                    <a:pt x="4988" y="4729"/>
                  </a:cubicBezTo>
                  <a:cubicBezTo>
                    <a:pt x="2708" y="7283"/>
                    <a:pt x="788" y="10786"/>
                    <a:pt x="188" y="13559"/>
                  </a:cubicBezTo>
                  <a:cubicBezTo>
                    <a:pt x="-412" y="16332"/>
                    <a:pt x="308" y="18375"/>
                    <a:pt x="4028" y="19543"/>
                  </a:cubicBezTo>
                  <a:cubicBezTo>
                    <a:pt x="7748" y="20710"/>
                    <a:pt x="14468" y="21002"/>
                    <a:pt x="21188" y="21294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608" name="Line"/>
            <p:cNvSpPr/>
            <p:nvPr/>
          </p:nvSpPr>
          <p:spPr>
            <a:xfrm>
              <a:off x="9806010" y="5746039"/>
              <a:ext cx="201094" cy="21297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56" h="20699" fill="norm" stroke="1" extrusionOk="0">
                  <a:moveTo>
                    <a:pt x="21156" y="4964"/>
                  </a:moveTo>
                  <a:cubicBezTo>
                    <a:pt x="19152" y="3112"/>
                    <a:pt x="17148" y="1261"/>
                    <a:pt x="15032" y="438"/>
                  </a:cubicBezTo>
                  <a:cubicBezTo>
                    <a:pt x="12917" y="-385"/>
                    <a:pt x="10690" y="-179"/>
                    <a:pt x="8352" y="2186"/>
                  </a:cubicBezTo>
                  <a:cubicBezTo>
                    <a:pt x="6014" y="4552"/>
                    <a:pt x="3564" y="9078"/>
                    <a:pt x="2562" y="12472"/>
                  </a:cubicBezTo>
                  <a:cubicBezTo>
                    <a:pt x="1560" y="15866"/>
                    <a:pt x="2005" y="18129"/>
                    <a:pt x="3453" y="19466"/>
                  </a:cubicBezTo>
                  <a:cubicBezTo>
                    <a:pt x="4900" y="20804"/>
                    <a:pt x="7350" y="21215"/>
                    <a:pt x="10245" y="19878"/>
                  </a:cubicBezTo>
                  <a:cubicBezTo>
                    <a:pt x="13140" y="18541"/>
                    <a:pt x="16480" y="15455"/>
                    <a:pt x="17259" y="12061"/>
                  </a:cubicBezTo>
                  <a:cubicBezTo>
                    <a:pt x="18038" y="8666"/>
                    <a:pt x="16257" y="4964"/>
                    <a:pt x="13585" y="3112"/>
                  </a:cubicBezTo>
                  <a:cubicBezTo>
                    <a:pt x="10913" y="1261"/>
                    <a:pt x="7350" y="1261"/>
                    <a:pt x="5012" y="1466"/>
                  </a:cubicBezTo>
                  <a:cubicBezTo>
                    <a:pt x="2674" y="1672"/>
                    <a:pt x="1560" y="2084"/>
                    <a:pt x="781" y="2804"/>
                  </a:cubicBezTo>
                  <a:cubicBezTo>
                    <a:pt x="1" y="3524"/>
                    <a:pt x="-444" y="4552"/>
                    <a:pt x="669" y="5375"/>
                  </a:cubicBezTo>
                  <a:cubicBezTo>
                    <a:pt x="1783" y="6198"/>
                    <a:pt x="4455" y="6815"/>
                    <a:pt x="8018" y="6609"/>
                  </a:cubicBezTo>
                  <a:cubicBezTo>
                    <a:pt x="11581" y="6404"/>
                    <a:pt x="16034" y="5375"/>
                    <a:pt x="20488" y="434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609" name="Line"/>
            <p:cNvSpPr/>
            <p:nvPr/>
          </p:nvSpPr>
          <p:spPr>
            <a:xfrm>
              <a:off x="9839374" y="5558180"/>
              <a:ext cx="142330" cy="15003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59" h="21265" fill="norm" stroke="1" extrusionOk="0">
                  <a:moveTo>
                    <a:pt x="7065" y="1465"/>
                  </a:moveTo>
                  <a:cubicBezTo>
                    <a:pt x="5477" y="2365"/>
                    <a:pt x="3888" y="3265"/>
                    <a:pt x="2777" y="4465"/>
                  </a:cubicBezTo>
                  <a:cubicBezTo>
                    <a:pt x="1665" y="5665"/>
                    <a:pt x="1030" y="7165"/>
                    <a:pt x="553" y="8665"/>
                  </a:cubicBezTo>
                  <a:cubicBezTo>
                    <a:pt x="77" y="10165"/>
                    <a:pt x="-241" y="11665"/>
                    <a:pt x="235" y="11815"/>
                  </a:cubicBezTo>
                  <a:cubicBezTo>
                    <a:pt x="712" y="11965"/>
                    <a:pt x="1983" y="10765"/>
                    <a:pt x="3571" y="8815"/>
                  </a:cubicBezTo>
                  <a:cubicBezTo>
                    <a:pt x="5159" y="6865"/>
                    <a:pt x="7065" y="4165"/>
                    <a:pt x="8971" y="2365"/>
                  </a:cubicBezTo>
                  <a:cubicBezTo>
                    <a:pt x="10877" y="565"/>
                    <a:pt x="12783" y="-335"/>
                    <a:pt x="14053" y="115"/>
                  </a:cubicBezTo>
                  <a:cubicBezTo>
                    <a:pt x="15324" y="565"/>
                    <a:pt x="15959" y="2365"/>
                    <a:pt x="17071" y="6115"/>
                  </a:cubicBezTo>
                  <a:cubicBezTo>
                    <a:pt x="18183" y="9865"/>
                    <a:pt x="19771" y="15565"/>
                    <a:pt x="21359" y="2126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610" name="Line"/>
            <p:cNvSpPr/>
            <p:nvPr/>
          </p:nvSpPr>
          <p:spPr>
            <a:xfrm>
              <a:off x="10045202" y="5612965"/>
              <a:ext cx="178202" cy="3683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665" h="21600" fill="norm" stroke="1" extrusionOk="0">
                  <a:moveTo>
                    <a:pt x="3682" y="0"/>
                  </a:moveTo>
                  <a:cubicBezTo>
                    <a:pt x="6136" y="0"/>
                    <a:pt x="8591" y="0"/>
                    <a:pt x="11168" y="745"/>
                  </a:cubicBezTo>
                  <a:cubicBezTo>
                    <a:pt x="13745" y="1490"/>
                    <a:pt x="16445" y="2979"/>
                    <a:pt x="18409" y="4966"/>
                  </a:cubicBezTo>
                  <a:cubicBezTo>
                    <a:pt x="20373" y="6952"/>
                    <a:pt x="21600" y="9434"/>
                    <a:pt x="19759" y="12041"/>
                  </a:cubicBezTo>
                  <a:cubicBezTo>
                    <a:pt x="17918" y="14648"/>
                    <a:pt x="13009" y="17379"/>
                    <a:pt x="9205" y="18993"/>
                  </a:cubicBezTo>
                  <a:cubicBezTo>
                    <a:pt x="5400" y="20607"/>
                    <a:pt x="2700" y="21103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611" name="Line"/>
            <p:cNvSpPr/>
            <p:nvPr/>
          </p:nvSpPr>
          <p:spPr>
            <a:xfrm>
              <a:off x="10489702" y="5807698"/>
              <a:ext cx="698501" cy="211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1964" y="17280"/>
                    <a:pt x="3927" y="12960"/>
                    <a:pt x="6185" y="8640"/>
                  </a:cubicBezTo>
                  <a:cubicBezTo>
                    <a:pt x="8444" y="4320"/>
                    <a:pt x="10996" y="0"/>
                    <a:pt x="13385" y="0"/>
                  </a:cubicBezTo>
                  <a:cubicBezTo>
                    <a:pt x="15775" y="0"/>
                    <a:pt x="18000" y="4320"/>
                    <a:pt x="19342" y="6480"/>
                  </a:cubicBezTo>
                  <a:cubicBezTo>
                    <a:pt x="20684" y="8640"/>
                    <a:pt x="21142" y="8640"/>
                    <a:pt x="21600" y="864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612" name="Line"/>
            <p:cNvSpPr/>
            <p:nvPr/>
          </p:nvSpPr>
          <p:spPr>
            <a:xfrm>
              <a:off x="10971171" y="5731721"/>
              <a:ext cx="200099" cy="21144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94" h="21364" fill="norm" stroke="1" extrusionOk="0">
                  <a:moveTo>
                    <a:pt x="2168" y="833"/>
                  </a:moveTo>
                  <a:cubicBezTo>
                    <a:pt x="1031" y="619"/>
                    <a:pt x="-106" y="406"/>
                    <a:pt x="8" y="192"/>
                  </a:cubicBezTo>
                  <a:cubicBezTo>
                    <a:pt x="121" y="-22"/>
                    <a:pt x="1486" y="-236"/>
                    <a:pt x="4896" y="619"/>
                  </a:cubicBezTo>
                  <a:cubicBezTo>
                    <a:pt x="8307" y="1475"/>
                    <a:pt x="13763" y="3400"/>
                    <a:pt x="17060" y="5431"/>
                  </a:cubicBezTo>
                  <a:cubicBezTo>
                    <a:pt x="20357" y="7463"/>
                    <a:pt x="21494" y="9602"/>
                    <a:pt x="21494" y="11740"/>
                  </a:cubicBezTo>
                  <a:cubicBezTo>
                    <a:pt x="21494" y="13879"/>
                    <a:pt x="20357" y="16017"/>
                    <a:pt x="18311" y="17621"/>
                  </a:cubicBezTo>
                  <a:cubicBezTo>
                    <a:pt x="16265" y="19225"/>
                    <a:pt x="13309" y="20295"/>
                    <a:pt x="10353" y="21364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613" name="Line"/>
            <p:cNvSpPr/>
            <p:nvPr/>
          </p:nvSpPr>
          <p:spPr>
            <a:xfrm>
              <a:off x="11297800" y="5733615"/>
              <a:ext cx="221943" cy="25507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779" h="21336" fill="norm" stroke="1" extrusionOk="0">
                  <a:moveTo>
                    <a:pt x="19464" y="4249"/>
                  </a:moveTo>
                  <a:cubicBezTo>
                    <a:pt x="19266" y="3187"/>
                    <a:pt x="19068" y="2125"/>
                    <a:pt x="18474" y="1505"/>
                  </a:cubicBezTo>
                  <a:cubicBezTo>
                    <a:pt x="17879" y="885"/>
                    <a:pt x="16888" y="708"/>
                    <a:pt x="14807" y="1239"/>
                  </a:cubicBezTo>
                  <a:cubicBezTo>
                    <a:pt x="12727" y="1770"/>
                    <a:pt x="9556" y="3010"/>
                    <a:pt x="6881" y="5400"/>
                  </a:cubicBezTo>
                  <a:cubicBezTo>
                    <a:pt x="4206" y="7790"/>
                    <a:pt x="2026" y="11331"/>
                    <a:pt x="936" y="13898"/>
                  </a:cubicBezTo>
                  <a:cubicBezTo>
                    <a:pt x="-154" y="16466"/>
                    <a:pt x="-154" y="18059"/>
                    <a:pt x="242" y="19121"/>
                  </a:cubicBezTo>
                  <a:cubicBezTo>
                    <a:pt x="639" y="20184"/>
                    <a:pt x="1431" y="20715"/>
                    <a:pt x="3512" y="21069"/>
                  </a:cubicBezTo>
                  <a:cubicBezTo>
                    <a:pt x="5593" y="21423"/>
                    <a:pt x="8962" y="21600"/>
                    <a:pt x="12330" y="20449"/>
                  </a:cubicBezTo>
                  <a:cubicBezTo>
                    <a:pt x="15699" y="19298"/>
                    <a:pt x="19068" y="16820"/>
                    <a:pt x="20257" y="14075"/>
                  </a:cubicBezTo>
                  <a:cubicBezTo>
                    <a:pt x="21446" y="11331"/>
                    <a:pt x="20455" y="8321"/>
                    <a:pt x="18771" y="5931"/>
                  </a:cubicBezTo>
                  <a:cubicBezTo>
                    <a:pt x="17086" y="3541"/>
                    <a:pt x="14708" y="1770"/>
                    <a:pt x="1233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614" name="Line"/>
            <p:cNvSpPr/>
            <p:nvPr/>
          </p:nvSpPr>
          <p:spPr>
            <a:xfrm>
              <a:off x="107453" y="7078413"/>
              <a:ext cx="208275" cy="23958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68" h="21260" fill="norm" stroke="1" extrusionOk="0">
                  <a:moveTo>
                    <a:pt x="0" y="6323"/>
                  </a:moveTo>
                  <a:cubicBezTo>
                    <a:pt x="218" y="5384"/>
                    <a:pt x="436" y="4445"/>
                    <a:pt x="2291" y="3318"/>
                  </a:cubicBezTo>
                  <a:cubicBezTo>
                    <a:pt x="4145" y="2191"/>
                    <a:pt x="7636" y="876"/>
                    <a:pt x="10582" y="312"/>
                  </a:cubicBezTo>
                  <a:cubicBezTo>
                    <a:pt x="13527" y="-251"/>
                    <a:pt x="15927" y="-63"/>
                    <a:pt x="17236" y="970"/>
                  </a:cubicBezTo>
                  <a:cubicBezTo>
                    <a:pt x="18545" y="2003"/>
                    <a:pt x="18764" y="3881"/>
                    <a:pt x="18545" y="5290"/>
                  </a:cubicBezTo>
                  <a:cubicBezTo>
                    <a:pt x="18327" y="6699"/>
                    <a:pt x="17673" y="7638"/>
                    <a:pt x="16582" y="8671"/>
                  </a:cubicBezTo>
                  <a:cubicBezTo>
                    <a:pt x="15491" y="9704"/>
                    <a:pt x="13964" y="10831"/>
                    <a:pt x="13855" y="11488"/>
                  </a:cubicBezTo>
                  <a:cubicBezTo>
                    <a:pt x="13745" y="12146"/>
                    <a:pt x="15055" y="12333"/>
                    <a:pt x="16255" y="12521"/>
                  </a:cubicBezTo>
                  <a:cubicBezTo>
                    <a:pt x="17455" y="12709"/>
                    <a:pt x="18545" y="12897"/>
                    <a:pt x="19418" y="13366"/>
                  </a:cubicBezTo>
                  <a:cubicBezTo>
                    <a:pt x="20291" y="13836"/>
                    <a:pt x="20945" y="14587"/>
                    <a:pt x="21273" y="15526"/>
                  </a:cubicBezTo>
                  <a:cubicBezTo>
                    <a:pt x="21600" y="16466"/>
                    <a:pt x="21600" y="17592"/>
                    <a:pt x="20618" y="18813"/>
                  </a:cubicBezTo>
                  <a:cubicBezTo>
                    <a:pt x="19636" y="20034"/>
                    <a:pt x="17673" y="21349"/>
                    <a:pt x="15600" y="21255"/>
                  </a:cubicBezTo>
                  <a:cubicBezTo>
                    <a:pt x="13527" y="21161"/>
                    <a:pt x="11345" y="19659"/>
                    <a:pt x="9164" y="1815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615" name="Line"/>
            <p:cNvSpPr/>
            <p:nvPr/>
          </p:nvSpPr>
          <p:spPr>
            <a:xfrm>
              <a:off x="-1" y="6951215"/>
              <a:ext cx="469537" cy="49067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91" h="21217" fill="norm" stroke="1" extrusionOk="0">
                  <a:moveTo>
                    <a:pt x="10970" y="69"/>
                  </a:moveTo>
                  <a:cubicBezTo>
                    <a:pt x="9524" y="-22"/>
                    <a:pt x="8077" y="-114"/>
                    <a:pt x="6535" y="435"/>
                  </a:cubicBezTo>
                  <a:cubicBezTo>
                    <a:pt x="4992" y="984"/>
                    <a:pt x="3352" y="2174"/>
                    <a:pt x="2147" y="3867"/>
                  </a:cubicBezTo>
                  <a:cubicBezTo>
                    <a:pt x="942" y="5561"/>
                    <a:pt x="170" y="7757"/>
                    <a:pt x="26" y="10137"/>
                  </a:cubicBezTo>
                  <a:cubicBezTo>
                    <a:pt x="-119" y="12517"/>
                    <a:pt x="363" y="15079"/>
                    <a:pt x="1135" y="17047"/>
                  </a:cubicBezTo>
                  <a:cubicBezTo>
                    <a:pt x="1906" y="19015"/>
                    <a:pt x="2967" y="20388"/>
                    <a:pt x="4799" y="20937"/>
                  </a:cubicBezTo>
                  <a:cubicBezTo>
                    <a:pt x="6631" y="21486"/>
                    <a:pt x="9235" y="21211"/>
                    <a:pt x="11693" y="20250"/>
                  </a:cubicBezTo>
                  <a:cubicBezTo>
                    <a:pt x="14152" y="19289"/>
                    <a:pt x="16467" y="17642"/>
                    <a:pt x="18251" y="15400"/>
                  </a:cubicBezTo>
                  <a:cubicBezTo>
                    <a:pt x="20035" y="13157"/>
                    <a:pt x="21288" y="10320"/>
                    <a:pt x="21385" y="7986"/>
                  </a:cubicBezTo>
                  <a:cubicBezTo>
                    <a:pt x="21481" y="5652"/>
                    <a:pt x="20420" y="3822"/>
                    <a:pt x="18540" y="2723"/>
                  </a:cubicBezTo>
                  <a:cubicBezTo>
                    <a:pt x="16660" y="1625"/>
                    <a:pt x="13960" y="1259"/>
                    <a:pt x="11693" y="1259"/>
                  </a:cubicBezTo>
                  <a:cubicBezTo>
                    <a:pt x="9427" y="1259"/>
                    <a:pt x="7595" y="1625"/>
                    <a:pt x="5763" y="1991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616" name="Line"/>
            <p:cNvSpPr/>
            <p:nvPr/>
          </p:nvSpPr>
          <p:spPr>
            <a:xfrm>
              <a:off x="730417" y="6999381"/>
              <a:ext cx="310487" cy="32808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08" h="21600" fill="norm" stroke="1" extrusionOk="0">
                  <a:moveTo>
                    <a:pt x="830" y="8640"/>
                  </a:moveTo>
                  <a:cubicBezTo>
                    <a:pt x="684" y="11706"/>
                    <a:pt x="538" y="14772"/>
                    <a:pt x="319" y="17001"/>
                  </a:cubicBezTo>
                  <a:cubicBezTo>
                    <a:pt x="100" y="19231"/>
                    <a:pt x="-192" y="20625"/>
                    <a:pt x="173" y="18952"/>
                  </a:cubicBezTo>
                  <a:cubicBezTo>
                    <a:pt x="538" y="17280"/>
                    <a:pt x="1559" y="12542"/>
                    <a:pt x="2362" y="9406"/>
                  </a:cubicBezTo>
                  <a:cubicBezTo>
                    <a:pt x="3165" y="6271"/>
                    <a:pt x="3749" y="4738"/>
                    <a:pt x="4332" y="3554"/>
                  </a:cubicBezTo>
                  <a:cubicBezTo>
                    <a:pt x="4916" y="2369"/>
                    <a:pt x="5500" y="1533"/>
                    <a:pt x="5792" y="1533"/>
                  </a:cubicBezTo>
                  <a:cubicBezTo>
                    <a:pt x="6084" y="1533"/>
                    <a:pt x="6084" y="2369"/>
                    <a:pt x="6157" y="3554"/>
                  </a:cubicBezTo>
                  <a:cubicBezTo>
                    <a:pt x="6230" y="4738"/>
                    <a:pt x="6376" y="6271"/>
                    <a:pt x="6667" y="7316"/>
                  </a:cubicBezTo>
                  <a:cubicBezTo>
                    <a:pt x="6959" y="8361"/>
                    <a:pt x="7397" y="8919"/>
                    <a:pt x="8054" y="8988"/>
                  </a:cubicBezTo>
                  <a:cubicBezTo>
                    <a:pt x="8711" y="9058"/>
                    <a:pt x="9586" y="8640"/>
                    <a:pt x="10973" y="7246"/>
                  </a:cubicBezTo>
                  <a:cubicBezTo>
                    <a:pt x="12359" y="5853"/>
                    <a:pt x="14257" y="3484"/>
                    <a:pt x="15424" y="2021"/>
                  </a:cubicBezTo>
                  <a:cubicBezTo>
                    <a:pt x="16592" y="557"/>
                    <a:pt x="17030" y="0"/>
                    <a:pt x="17467" y="0"/>
                  </a:cubicBezTo>
                  <a:cubicBezTo>
                    <a:pt x="17905" y="0"/>
                    <a:pt x="18343" y="557"/>
                    <a:pt x="18635" y="2857"/>
                  </a:cubicBezTo>
                  <a:cubicBezTo>
                    <a:pt x="18927" y="5156"/>
                    <a:pt x="19073" y="9197"/>
                    <a:pt x="19511" y="12612"/>
                  </a:cubicBezTo>
                  <a:cubicBezTo>
                    <a:pt x="19949" y="16026"/>
                    <a:pt x="20678" y="18813"/>
                    <a:pt x="21408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617" name="Line"/>
            <p:cNvSpPr/>
            <p:nvPr/>
          </p:nvSpPr>
          <p:spPr>
            <a:xfrm>
              <a:off x="1091703" y="7126153"/>
              <a:ext cx="133351" cy="14416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321" fill="norm" stroke="1" extrusionOk="0">
                  <a:moveTo>
                    <a:pt x="0" y="14747"/>
                  </a:moveTo>
                  <a:cubicBezTo>
                    <a:pt x="4800" y="11304"/>
                    <a:pt x="9600" y="7860"/>
                    <a:pt x="12171" y="5356"/>
                  </a:cubicBezTo>
                  <a:cubicBezTo>
                    <a:pt x="14743" y="2851"/>
                    <a:pt x="15086" y="1286"/>
                    <a:pt x="13886" y="504"/>
                  </a:cubicBezTo>
                  <a:cubicBezTo>
                    <a:pt x="12686" y="-279"/>
                    <a:pt x="9943" y="-279"/>
                    <a:pt x="7371" y="1443"/>
                  </a:cubicBezTo>
                  <a:cubicBezTo>
                    <a:pt x="4800" y="3164"/>
                    <a:pt x="2400" y="6608"/>
                    <a:pt x="1200" y="9738"/>
                  </a:cubicBezTo>
                  <a:cubicBezTo>
                    <a:pt x="0" y="12869"/>
                    <a:pt x="0" y="15686"/>
                    <a:pt x="3600" y="17564"/>
                  </a:cubicBezTo>
                  <a:cubicBezTo>
                    <a:pt x="7200" y="19443"/>
                    <a:pt x="14400" y="20382"/>
                    <a:pt x="21600" y="21321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618" name="Line"/>
            <p:cNvSpPr/>
            <p:nvPr/>
          </p:nvSpPr>
          <p:spPr>
            <a:xfrm>
              <a:off x="1232582" y="7128246"/>
              <a:ext cx="125822" cy="10532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99" h="20669" fill="norm" stroke="1" extrusionOk="0">
                  <a:moveTo>
                    <a:pt x="18159" y="4203"/>
                  </a:moveTo>
                  <a:cubicBezTo>
                    <a:pt x="17079" y="2542"/>
                    <a:pt x="15999" y="880"/>
                    <a:pt x="13659" y="257"/>
                  </a:cubicBezTo>
                  <a:cubicBezTo>
                    <a:pt x="11319" y="-366"/>
                    <a:pt x="7719" y="49"/>
                    <a:pt x="5199" y="2542"/>
                  </a:cubicBezTo>
                  <a:cubicBezTo>
                    <a:pt x="2679" y="5034"/>
                    <a:pt x="1239" y="9603"/>
                    <a:pt x="519" y="12926"/>
                  </a:cubicBezTo>
                  <a:cubicBezTo>
                    <a:pt x="-201" y="16249"/>
                    <a:pt x="-201" y="18326"/>
                    <a:pt x="699" y="19572"/>
                  </a:cubicBezTo>
                  <a:cubicBezTo>
                    <a:pt x="1599" y="20819"/>
                    <a:pt x="3399" y="21234"/>
                    <a:pt x="5559" y="19572"/>
                  </a:cubicBezTo>
                  <a:cubicBezTo>
                    <a:pt x="7719" y="17911"/>
                    <a:pt x="10239" y="14172"/>
                    <a:pt x="11859" y="11265"/>
                  </a:cubicBezTo>
                  <a:cubicBezTo>
                    <a:pt x="13479" y="8357"/>
                    <a:pt x="14199" y="6280"/>
                    <a:pt x="14559" y="6696"/>
                  </a:cubicBezTo>
                  <a:cubicBezTo>
                    <a:pt x="14919" y="7111"/>
                    <a:pt x="14919" y="10019"/>
                    <a:pt x="15099" y="12511"/>
                  </a:cubicBezTo>
                  <a:cubicBezTo>
                    <a:pt x="15279" y="15003"/>
                    <a:pt x="15639" y="17080"/>
                    <a:pt x="16719" y="18326"/>
                  </a:cubicBezTo>
                  <a:cubicBezTo>
                    <a:pt x="17799" y="19572"/>
                    <a:pt x="19599" y="19988"/>
                    <a:pt x="21399" y="20403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619" name="Line"/>
            <p:cNvSpPr/>
            <p:nvPr/>
          </p:nvSpPr>
          <p:spPr>
            <a:xfrm>
              <a:off x="1383803" y="7121828"/>
              <a:ext cx="120651" cy="16118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362" fill="norm" stroke="1" extrusionOk="0">
                  <a:moveTo>
                    <a:pt x="0" y="323"/>
                  </a:moveTo>
                  <a:cubicBezTo>
                    <a:pt x="379" y="4811"/>
                    <a:pt x="758" y="9300"/>
                    <a:pt x="758" y="12245"/>
                  </a:cubicBezTo>
                  <a:cubicBezTo>
                    <a:pt x="758" y="15191"/>
                    <a:pt x="379" y="16593"/>
                    <a:pt x="189" y="16313"/>
                  </a:cubicBezTo>
                  <a:cubicBezTo>
                    <a:pt x="0" y="16032"/>
                    <a:pt x="0" y="14068"/>
                    <a:pt x="1326" y="11404"/>
                  </a:cubicBezTo>
                  <a:cubicBezTo>
                    <a:pt x="2653" y="8739"/>
                    <a:pt x="5305" y="5372"/>
                    <a:pt x="7958" y="3128"/>
                  </a:cubicBezTo>
                  <a:cubicBezTo>
                    <a:pt x="10611" y="884"/>
                    <a:pt x="13263" y="-238"/>
                    <a:pt x="15158" y="43"/>
                  </a:cubicBezTo>
                  <a:cubicBezTo>
                    <a:pt x="17053" y="323"/>
                    <a:pt x="18189" y="2006"/>
                    <a:pt x="19137" y="5793"/>
                  </a:cubicBezTo>
                  <a:cubicBezTo>
                    <a:pt x="20084" y="9580"/>
                    <a:pt x="20842" y="15471"/>
                    <a:pt x="21600" y="2136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620" name="Line"/>
            <p:cNvSpPr/>
            <p:nvPr/>
          </p:nvSpPr>
          <p:spPr>
            <a:xfrm>
              <a:off x="1868218" y="6923138"/>
              <a:ext cx="102597" cy="36572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529" h="21449" fill="norm" stroke="1" extrusionOk="0">
                  <a:moveTo>
                    <a:pt x="12342" y="5464"/>
                  </a:moveTo>
                  <a:cubicBezTo>
                    <a:pt x="13613" y="4223"/>
                    <a:pt x="14884" y="2981"/>
                    <a:pt x="15731" y="2050"/>
                  </a:cubicBezTo>
                  <a:cubicBezTo>
                    <a:pt x="16578" y="1119"/>
                    <a:pt x="17001" y="499"/>
                    <a:pt x="15942" y="188"/>
                  </a:cubicBezTo>
                  <a:cubicBezTo>
                    <a:pt x="14884" y="-122"/>
                    <a:pt x="12342" y="-122"/>
                    <a:pt x="8954" y="747"/>
                  </a:cubicBezTo>
                  <a:cubicBezTo>
                    <a:pt x="5566" y="1616"/>
                    <a:pt x="1331" y="3354"/>
                    <a:pt x="272" y="5402"/>
                  </a:cubicBezTo>
                  <a:cubicBezTo>
                    <a:pt x="-787" y="7450"/>
                    <a:pt x="1331" y="9809"/>
                    <a:pt x="5142" y="11919"/>
                  </a:cubicBezTo>
                  <a:cubicBezTo>
                    <a:pt x="8954" y="14030"/>
                    <a:pt x="14460" y="15892"/>
                    <a:pt x="17425" y="17133"/>
                  </a:cubicBezTo>
                  <a:cubicBezTo>
                    <a:pt x="20389" y="18375"/>
                    <a:pt x="20813" y="18995"/>
                    <a:pt x="20389" y="19554"/>
                  </a:cubicBezTo>
                  <a:cubicBezTo>
                    <a:pt x="19966" y="20112"/>
                    <a:pt x="18695" y="20609"/>
                    <a:pt x="16789" y="20919"/>
                  </a:cubicBezTo>
                  <a:cubicBezTo>
                    <a:pt x="14884" y="21230"/>
                    <a:pt x="12342" y="21354"/>
                    <a:pt x="10013" y="21416"/>
                  </a:cubicBezTo>
                  <a:cubicBezTo>
                    <a:pt x="7684" y="21478"/>
                    <a:pt x="5566" y="21478"/>
                    <a:pt x="4719" y="21168"/>
                  </a:cubicBezTo>
                  <a:cubicBezTo>
                    <a:pt x="3872" y="20857"/>
                    <a:pt x="4295" y="20237"/>
                    <a:pt x="4719" y="1961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621" name="Line"/>
            <p:cNvSpPr/>
            <p:nvPr/>
          </p:nvSpPr>
          <p:spPr>
            <a:xfrm>
              <a:off x="1975298" y="7120031"/>
              <a:ext cx="132406" cy="3386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47" h="21600" fill="norm" stroke="1" extrusionOk="0">
                  <a:moveTo>
                    <a:pt x="19390" y="2700"/>
                  </a:moveTo>
                  <a:cubicBezTo>
                    <a:pt x="19047" y="1890"/>
                    <a:pt x="18704" y="1080"/>
                    <a:pt x="17676" y="608"/>
                  </a:cubicBezTo>
                  <a:cubicBezTo>
                    <a:pt x="16647" y="135"/>
                    <a:pt x="14933" y="0"/>
                    <a:pt x="12361" y="0"/>
                  </a:cubicBezTo>
                  <a:cubicBezTo>
                    <a:pt x="9790" y="0"/>
                    <a:pt x="6361" y="135"/>
                    <a:pt x="3961" y="608"/>
                  </a:cubicBezTo>
                  <a:cubicBezTo>
                    <a:pt x="1561" y="1080"/>
                    <a:pt x="190" y="1890"/>
                    <a:pt x="18" y="2970"/>
                  </a:cubicBezTo>
                  <a:cubicBezTo>
                    <a:pt x="-153" y="4050"/>
                    <a:pt x="876" y="5400"/>
                    <a:pt x="3276" y="6143"/>
                  </a:cubicBezTo>
                  <a:cubicBezTo>
                    <a:pt x="5676" y="6885"/>
                    <a:pt x="9447" y="7020"/>
                    <a:pt x="12361" y="6683"/>
                  </a:cubicBezTo>
                  <a:cubicBezTo>
                    <a:pt x="15276" y="6345"/>
                    <a:pt x="17333" y="5535"/>
                    <a:pt x="17676" y="5400"/>
                  </a:cubicBezTo>
                  <a:cubicBezTo>
                    <a:pt x="18018" y="5265"/>
                    <a:pt x="16647" y="5805"/>
                    <a:pt x="14247" y="7830"/>
                  </a:cubicBezTo>
                  <a:cubicBezTo>
                    <a:pt x="11847" y="9855"/>
                    <a:pt x="8418" y="13365"/>
                    <a:pt x="6533" y="15458"/>
                  </a:cubicBezTo>
                  <a:cubicBezTo>
                    <a:pt x="4647" y="17550"/>
                    <a:pt x="4304" y="18225"/>
                    <a:pt x="3618" y="19238"/>
                  </a:cubicBezTo>
                  <a:cubicBezTo>
                    <a:pt x="2933" y="20250"/>
                    <a:pt x="1904" y="21600"/>
                    <a:pt x="2247" y="21600"/>
                  </a:cubicBezTo>
                  <a:cubicBezTo>
                    <a:pt x="2590" y="21600"/>
                    <a:pt x="4304" y="20250"/>
                    <a:pt x="7733" y="18090"/>
                  </a:cubicBezTo>
                  <a:cubicBezTo>
                    <a:pt x="11161" y="15930"/>
                    <a:pt x="16304" y="12960"/>
                    <a:pt x="21447" y="999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622" name="Line"/>
            <p:cNvSpPr/>
            <p:nvPr/>
          </p:nvSpPr>
          <p:spPr>
            <a:xfrm>
              <a:off x="2133897" y="7141063"/>
              <a:ext cx="284957" cy="12158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40" h="21028" fill="norm" stroke="1" extrusionOk="0">
                  <a:moveTo>
                    <a:pt x="900" y="1488"/>
                  </a:moveTo>
                  <a:cubicBezTo>
                    <a:pt x="580" y="3684"/>
                    <a:pt x="260" y="5881"/>
                    <a:pt x="100" y="8077"/>
                  </a:cubicBezTo>
                  <a:cubicBezTo>
                    <a:pt x="-60" y="10274"/>
                    <a:pt x="-60" y="12471"/>
                    <a:pt x="340" y="13935"/>
                  </a:cubicBezTo>
                  <a:cubicBezTo>
                    <a:pt x="740" y="15399"/>
                    <a:pt x="1540" y="16132"/>
                    <a:pt x="2500" y="14850"/>
                  </a:cubicBezTo>
                  <a:cubicBezTo>
                    <a:pt x="3460" y="13569"/>
                    <a:pt x="4580" y="10274"/>
                    <a:pt x="5300" y="7711"/>
                  </a:cubicBezTo>
                  <a:cubicBezTo>
                    <a:pt x="6020" y="5149"/>
                    <a:pt x="6340" y="3318"/>
                    <a:pt x="6420" y="3318"/>
                  </a:cubicBezTo>
                  <a:cubicBezTo>
                    <a:pt x="6500" y="3318"/>
                    <a:pt x="6340" y="5149"/>
                    <a:pt x="6420" y="6979"/>
                  </a:cubicBezTo>
                  <a:cubicBezTo>
                    <a:pt x="6500" y="8810"/>
                    <a:pt x="6820" y="10640"/>
                    <a:pt x="7380" y="11555"/>
                  </a:cubicBezTo>
                  <a:cubicBezTo>
                    <a:pt x="7940" y="12471"/>
                    <a:pt x="8740" y="12471"/>
                    <a:pt x="9620" y="12104"/>
                  </a:cubicBezTo>
                  <a:cubicBezTo>
                    <a:pt x="10500" y="11738"/>
                    <a:pt x="11460" y="11006"/>
                    <a:pt x="12260" y="9725"/>
                  </a:cubicBezTo>
                  <a:cubicBezTo>
                    <a:pt x="13060" y="8443"/>
                    <a:pt x="13700" y="6613"/>
                    <a:pt x="14020" y="4782"/>
                  </a:cubicBezTo>
                  <a:cubicBezTo>
                    <a:pt x="14340" y="2952"/>
                    <a:pt x="14340" y="1121"/>
                    <a:pt x="13940" y="389"/>
                  </a:cubicBezTo>
                  <a:cubicBezTo>
                    <a:pt x="13540" y="-343"/>
                    <a:pt x="12740" y="23"/>
                    <a:pt x="12100" y="938"/>
                  </a:cubicBezTo>
                  <a:cubicBezTo>
                    <a:pt x="11460" y="1854"/>
                    <a:pt x="10980" y="3318"/>
                    <a:pt x="10740" y="4965"/>
                  </a:cubicBezTo>
                  <a:cubicBezTo>
                    <a:pt x="10500" y="6613"/>
                    <a:pt x="10500" y="8443"/>
                    <a:pt x="10900" y="9176"/>
                  </a:cubicBezTo>
                  <a:cubicBezTo>
                    <a:pt x="11300" y="9908"/>
                    <a:pt x="12100" y="9542"/>
                    <a:pt x="13060" y="8077"/>
                  </a:cubicBezTo>
                  <a:cubicBezTo>
                    <a:pt x="14020" y="6613"/>
                    <a:pt x="15140" y="4050"/>
                    <a:pt x="16100" y="2586"/>
                  </a:cubicBezTo>
                  <a:cubicBezTo>
                    <a:pt x="17060" y="1121"/>
                    <a:pt x="17860" y="755"/>
                    <a:pt x="18500" y="1304"/>
                  </a:cubicBezTo>
                  <a:cubicBezTo>
                    <a:pt x="19140" y="1854"/>
                    <a:pt x="19620" y="3318"/>
                    <a:pt x="20020" y="4965"/>
                  </a:cubicBezTo>
                  <a:cubicBezTo>
                    <a:pt x="20420" y="6613"/>
                    <a:pt x="20740" y="8443"/>
                    <a:pt x="20900" y="10274"/>
                  </a:cubicBezTo>
                  <a:cubicBezTo>
                    <a:pt x="21060" y="12104"/>
                    <a:pt x="21060" y="13935"/>
                    <a:pt x="20900" y="15765"/>
                  </a:cubicBezTo>
                  <a:cubicBezTo>
                    <a:pt x="20740" y="17596"/>
                    <a:pt x="20420" y="19426"/>
                    <a:pt x="19860" y="20342"/>
                  </a:cubicBezTo>
                  <a:cubicBezTo>
                    <a:pt x="19300" y="21257"/>
                    <a:pt x="18500" y="21257"/>
                    <a:pt x="18020" y="20342"/>
                  </a:cubicBezTo>
                  <a:cubicBezTo>
                    <a:pt x="17540" y="19426"/>
                    <a:pt x="17380" y="17596"/>
                    <a:pt x="17540" y="14850"/>
                  </a:cubicBezTo>
                  <a:cubicBezTo>
                    <a:pt x="17700" y="12104"/>
                    <a:pt x="18180" y="8443"/>
                    <a:pt x="18900" y="5881"/>
                  </a:cubicBezTo>
                  <a:cubicBezTo>
                    <a:pt x="19620" y="3318"/>
                    <a:pt x="20580" y="1854"/>
                    <a:pt x="21540" y="389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623" name="Line"/>
            <p:cNvSpPr/>
            <p:nvPr/>
          </p:nvSpPr>
          <p:spPr>
            <a:xfrm>
              <a:off x="2448409" y="6898111"/>
              <a:ext cx="273128" cy="39011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40" h="21289" fill="norm" stroke="1" extrusionOk="0">
                  <a:moveTo>
                    <a:pt x="1169" y="14074"/>
                  </a:moveTo>
                  <a:cubicBezTo>
                    <a:pt x="2000" y="14074"/>
                    <a:pt x="2831" y="14074"/>
                    <a:pt x="3412" y="13786"/>
                  </a:cubicBezTo>
                  <a:cubicBezTo>
                    <a:pt x="3994" y="13497"/>
                    <a:pt x="4326" y="12919"/>
                    <a:pt x="3994" y="12688"/>
                  </a:cubicBezTo>
                  <a:cubicBezTo>
                    <a:pt x="3662" y="12457"/>
                    <a:pt x="2665" y="12573"/>
                    <a:pt x="1834" y="12862"/>
                  </a:cubicBezTo>
                  <a:cubicBezTo>
                    <a:pt x="1003" y="13150"/>
                    <a:pt x="338" y="13612"/>
                    <a:pt x="89" y="14479"/>
                  </a:cubicBezTo>
                  <a:cubicBezTo>
                    <a:pt x="-160" y="15345"/>
                    <a:pt x="6" y="16616"/>
                    <a:pt x="2000" y="17309"/>
                  </a:cubicBezTo>
                  <a:cubicBezTo>
                    <a:pt x="3994" y="18002"/>
                    <a:pt x="7815" y="18117"/>
                    <a:pt x="10557" y="17828"/>
                  </a:cubicBezTo>
                  <a:cubicBezTo>
                    <a:pt x="13298" y="17540"/>
                    <a:pt x="14960" y="16847"/>
                    <a:pt x="16040" y="16211"/>
                  </a:cubicBezTo>
                  <a:cubicBezTo>
                    <a:pt x="17120" y="15576"/>
                    <a:pt x="17618" y="14999"/>
                    <a:pt x="17535" y="14479"/>
                  </a:cubicBezTo>
                  <a:cubicBezTo>
                    <a:pt x="17452" y="13959"/>
                    <a:pt x="16788" y="13497"/>
                    <a:pt x="15292" y="13728"/>
                  </a:cubicBezTo>
                  <a:cubicBezTo>
                    <a:pt x="13797" y="13959"/>
                    <a:pt x="11471" y="14883"/>
                    <a:pt x="10225" y="15923"/>
                  </a:cubicBezTo>
                  <a:cubicBezTo>
                    <a:pt x="8978" y="16962"/>
                    <a:pt x="8812" y="18117"/>
                    <a:pt x="8812" y="18984"/>
                  </a:cubicBezTo>
                  <a:cubicBezTo>
                    <a:pt x="8812" y="19850"/>
                    <a:pt x="8978" y="20427"/>
                    <a:pt x="9477" y="20832"/>
                  </a:cubicBezTo>
                  <a:cubicBezTo>
                    <a:pt x="9975" y="21236"/>
                    <a:pt x="10806" y="21467"/>
                    <a:pt x="11969" y="21120"/>
                  </a:cubicBezTo>
                  <a:cubicBezTo>
                    <a:pt x="13132" y="20774"/>
                    <a:pt x="14628" y="19850"/>
                    <a:pt x="16206" y="17713"/>
                  </a:cubicBezTo>
                  <a:cubicBezTo>
                    <a:pt x="17785" y="15576"/>
                    <a:pt x="19446" y="12226"/>
                    <a:pt x="20360" y="9339"/>
                  </a:cubicBezTo>
                  <a:cubicBezTo>
                    <a:pt x="21274" y="6451"/>
                    <a:pt x="21440" y="4025"/>
                    <a:pt x="21440" y="2466"/>
                  </a:cubicBezTo>
                  <a:cubicBezTo>
                    <a:pt x="21440" y="907"/>
                    <a:pt x="21274" y="214"/>
                    <a:pt x="20858" y="40"/>
                  </a:cubicBezTo>
                  <a:cubicBezTo>
                    <a:pt x="20443" y="-133"/>
                    <a:pt x="19778" y="214"/>
                    <a:pt x="19031" y="2004"/>
                  </a:cubicBezTo>
                  <a:cubicBezTo>
                    <a:pt x="18283" y="3794"/>
                    <a:pt x="17452" y="7028"/>
                    <a:pt x="17286" y="10089"/>
                  </a:cubicBezTo>
                  <a:cubicBezTo>
                    <a:pt x="17120" y="13150"/>
                    <a:pt x="17618" y="16038"/>
                    <a:pt x="18117" y="1892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624" name="Line"/>
            <p:cNvSpPr/>
            <p:nvPr/>
          </p:nvSpPr>
          <p:spPr>
            <a:xfrm>
              <a:off x="3069638" y="6871635"/>
              <a:ext cx="208909" cy="28028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18" h="21345" fill="norm" stroke="1" extrusionOk="0">
                  <a:moveTo>
                    <a:pt x="1629" y="863"/>
                  </a:moveTo>
                  <a:cubicBezTo>
                    <a:pt x="765" y="1347"/>
                    <a:pt x="-99" y="1830"/>
                    <a:pt x="9" y="2314"/>
                  </a:cubicBezTo>
                  <a:cubicBezTo>
                    <a:pt x="117" y="2797"/>
                    <a:pt x="1197" y="3281"/>
                    <a:pt x="4005" y="3362"/>
                  </a:cubicBezTo>
                  <a:cubicBezTo>
                    <a:pt x="6813" y="3442"/>
                    <a:pt x="11349" y="3120"/>
                    <a:pt x="14265" y="2717"/>
                  </a:cubicBezTo>
                  <a:cubicBezTo>
                    <a:pt x="17181" y="2314"/>
                    <a:pt x="18477" y="1830"/>
                    <a:pt x="19557" y="1347"/>
                  </a:cubicBezTo>
                  <a:cubicBezTo>
                    <a:pt x="20637" y="863"/>
                    <a:pt x="21501" y="380"/>
                    <a:pt x="21285" y="138"/>
                  </a:cubicBezTo>
                  <a:cubicBezTo>
                    <a:pt x="21069" y="-104"/>
                    <a:pt x="19773" y="-104"/>
                    <a:pt x="17073" y="783"/>
                  </a:cubicBezTo>
                  <a:cubicBezTo>
                    <a:pt x="14373" y="1669"/>
                    <a:pt x="10269" y="3442"/>
                    <a:pt x="7893" y="4651"/>
                  </a:cubicBezTo>
                  <a:cubicBezTo>
                    <a:pt x="5517" y="5860"/>
                    <a:pt x="4869" y="6505"/>
                    <a:pt x="4545" y="7230"/>
                  </a:cubicBezTo>
                  <a:cubicBezTo>
                    <a:pt x="4221" y="7956"/>
                    <a:pt x="4221" y="8762"/>
                    <a:pt x="4761" y="9326"/>
                  </a:cubicBezTo>
                  <a:cubicBezTo>
                    <a:pt x="5301" y="9890"/>
                    <a:pt x="6381" y="10212"/>
                    <a:pt x="7245" y="10696"/>
                  </a:cubicBezTo>
                  <a:cubicBezTo>
                    <a:pt x="8109" y="11180"/>
                    <a:pt x="8757" y="11824"/>
                    <a:pt x="9081" y="12550"/>
                  </a:cubicBezTo>
                  <a:cubicBezTo>
                    <a:pt x="9405" y="13275"/>
                    <a:pt x="9405" y="14081"/>
                    <a:pt x="8541" y="15209"/>
                  </a:cubicBezTo>
                  <a:cubicBezTo>
                    <a:pt x="7677" y="16338"/>
                    <a:pt x="5949" y="17789"/>
                    <a:pt x="4869" y="18917"/>
                  </a:cubicBezTo>
                  <a:cubicBezTo>
                    <a:pt x="3789" y="20045"/>
                    <a:pt x="3357" y="20851"/>
                    <a:pt x="3897" y="21174"/>
                  </a:cubicBezTo>
                  <a:cubicBezTo>
                    <a:pt x="4437" y="21496"/>
                    <a:pt x="5949" y="21335"/>
                    <a:pt x="7677" y="20932"/>
                  </a:cubicBezTo>
                  <a:cubicBezTo>
                    <a:pt x="9405" y="20529"/>
                    <a:pt x="11349" y="19884"/>
                    <a:pt x="13293" y="19239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625" name="Line"/>
            <p:cNvSpPr/>
            <p:nvPr/>
          </p:nvSpPr>
          <p:spPr>
            <a:xfrm>
              <a:off x="3263403" y="7008304"/>
              <a:ext cx="107951" cy="13356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969" fill="norm" stroke="1" extrusionOk="0">
                  <a:moveTo>
                    <a:pt x="0" y="261"/>
                  </a:moveTo>
                  <a:cubicBezTo>
                    <a:pt x="2118" y="-72"/>
                    <a:pt x="4235" y="-404"/>
                    <a:pt x="7412" y="1424"/>
                  </a:cubicBezTo>
                  <a:cubicBezTo>
                    <a:pt x="10588" y="3251"/>
                    <a:pt x="14824" y="7239"/>
                    <a:pt x="16941" y="10064"/>
                  </a:cubicBezTo>
                  <a:cubicBezTo>
                    <a:pt x="19059" y="12888"/>
                    <a:pt x="19059" y="14550"/>
                    <a:pt x="18847" y="16211"/>
                  </a:cubicBezTo>
                  <a:cubicBezTo>
                    <a:pt x="18635" y="17873"/>
                    <a:pt x="18212" y="19534"/>
                    <a:pt x="16941" y="20365"/>
                  </a:cubicBezTo>
                  <a:cubicBezTo>
                    <a:pt x="15671" y="21196"/>
                    <a:pt x="13553" y="21196"/>
                    <a:pt x="12494" y="20199"/>
                  </a:cubicBezTo>
                  <a:cubicBezTo>
                    <a:pt x="11435" y="19202"/>
                    <a:pt x="11435" y="17208"/>
                    <a:pt x="12071" y="14384"/>
                  </a:cubicBezTo>
                  <a:cubicBezTo>
                    <a:pt x="12706" y="11559"/>
                    <a:pt x="13976" y="7904"/>
                    <a:pt x="15671" y="5411"/>
                  </a:cubicBezTo>
                  <a:cubicBezTo>
                    <a:pt x="17365" y="2919"/>
                    <a:pt x="19482" y="1590"/>
                    <a:pt x="21600" y="261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626" name="Line"/>
            <p:cNvSpPr/>
            <p:nvPr/>
          </p:nvSpPr>
          <p:spPr>
            <a:xfrm>
              <a:off x="3409453" y="6984565"/>
              <a:ext cx="107951" cy="17389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380" fill="norm" stroke="1" extrusionOk="0">
                  <a:moveTo>
                    <a:pt x="0" y="0"/>
                  </a:moveTo>
                  <a:cubicBezTo>
                    <a:pt x="2118" y="520"/>
                    <a:pt x="4235" y="1041"/>
                    <a:pt x="5929" y="3253"/>
                  </a:cubicBezTo>
                  <a:cubicBezTo>
                    <a:pt x="7624" y="5465"/>
                    <a:pt x="8894" y="9369"/>
                    <a:pt x="9529" y="12361"/>
                  </a:cubicBezTo>
                  <a:cubicBezTo>
                    <a:pt x="10165" y="15354"/>
                    <a:pt x="10165" y="17436"/>
                    <a:pt x="9529" y="18998"/>
                  </a:cubicBezTo>
                  <a:cubicBezTo>
                    <a:pt x="8894" y="20559"/>
                    <a:pt x="7624" y="21600"/>
                    <a:pt x="6776" y="21340"/>
                  </a:cubicBezTo>
                  <a:cubicBezTo>
                    <a:pt x="5929" y="21080"/>
                    <a:pt x="5506" y="19518"/>
                    <a:pt x="8047" y="16395"/>
                  </a:cubicBezTo>
                  <a:cubicBezTo>
                    <a:pt x="10588" y="13272"/>
                    <a:pt x="16094" y="8588"/>
                    <a:pt x="21600" y="3904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627" name="Line"/>
            <p:cNvSpPr/>
            <p:nvPr/>
          </p:nvSpPr>
          <p:spPr>
            <a:xfrm>
              <a:off x="3492948" y="7022665"/>
              <a:ext cx="81606" cy="9241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53" h="20956" fill="norm" stroke="1" extrusionOk="0">
                  <a:moveTo>
                    <a:pt x="21353" y="0"/>
                  </a:moveTo>
                  <a:cubicBezTo>
                    <a:pt x="15261" y="960"/>
                    <a:pt x="9168" y="1920"/>
                    <a:pt x="5291" y="3360"/>
                  </a:cubicBezTo>
                  <a:cubicBezTo>
                    <a:pt x="1415" y="4800"/>
                    <a:pt x="-247" y="6720"/>
                    <a:pt x="30" y="9840"/>
                  </a:cubicBezTo>
                  <a:cubicBezTo>
                    <a:pt x="307" y="12960"/>
                    <a:pt x="2522" y="17280"/>
                    <a:pt x="5015" y="19440"/>
                  </a:cubicBezTo>
                  <a:cubicBezTo>
                    <a:pt x="7507" y="21600"/>
                    <a:pt x="10276" y="21600"/>
                    <a:pt x="12215" y="18480"/>
                  </a:cubicBezTo>
                  <a:cubicBezTo>
                    <a:pt x="14153" y="15360"/>
                    <a:pt x="15261" y="9120"/>
                    <a:pt x="16368" y="288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628" name="Line"/>
            <p:cNvSpPr/>
            <p:nvPr/>
          </p:nvSpPr>
          <p:spPr>
            <a:xfrm>
              <a:off x="3530103" y="7022665"/>
              <a:ext cx="158751" cy="10908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07" fill="norm" stroke="1" extrusionOk="0">
                  <a:moveTo>
                    <a:pt x="0" y="2492"/>
                  </a:moveTo>
                  <a:cubicBezTo>
                    <a:pt x="1440" y="2077"/>
                    <a:pt x="2880" y="1662"/>
                    <a:pt x="4752" y="3115"/>
                  </a:cubicBezTo>
                  <a:cubicBezTo>
                    <a:pt x="6624" y="4569"/>
                    <a:pt x="8928" y="7892"/>
                    <a:pt x="10080" y="10592"/>
                  </a:cubicBezTo>
                  <a:cubicBezTo>
                    <a:pt x="11232" y="13292"/>
                    <a:pt x="11232" y="15369"/>
                    <a:pt x="11232" y="17446"/>
                  </a:cubicBezTo>
                  <a:cubicBezTo>
                    <a:pt x="11232" y="19523"/>
                    <a:pt x="11232" y="21600"/>
                    <a:pt x="11088" y="21392"/>
                  </a:cubicBezTo>
                  <a:cubicBezTo>
                    <a:pt x="10944" y="21185"/>
                    <a:pt x="10656" y="18692"/>
                    <a:pt x="10944" y="15577"/>
                  </a:cubicBezTo>
                  <a:cubicBezTo>
                    <a:pt x="11232" y="12462"/>
                    <a:pt x="12096" y="8723"/>
                    <a:pt x="13968" y="6023"/>
                  </a:cubicBezTo>
                  <a:cubicBezTo>
                    <a:pt x="15840" y="3323"/>
                    <a:pt x="18720" y="1662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629" name="Line"/>
            <p:cNvSpPr/>
            <p:nvPr/>
          </p:nvSpPr>
          <p:spPr>
            <a:xfrm>
              <a:off x="774203" y="7353228"/>
              <a:ext cx="2311401" cy="14568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546" fill="norm" stroke="1" extrusionOk="0">
                  <a:moveTo>
                    <a:pt x="0" y="21546"/>
                  </a:moveTo>
                  <a:cubicBezTo>
                    <a:pt x="692" y="19668"/>
                    <a:pt x="1385" y="17789"/>
                    <a:pt x="2166" y="16068"/>
                  </a:cubicBezTo>
                  <a:cubicBezTo>
                    <a:pt x="2947" y="14346"/>
                    <a:pt x="3818" y="12781"/>
                    <a:pt x="4579" y="11529"/>
                  </a:cubicBezTo>
                  <a:cubicBezTo>
                    <a:pt x="5341" y="10276"/>
                    <a:pt x="5993" y="9337"/>
                    <a:pt x="6696" y="8398"/>
                  </a:cubicBezTo>
                  <a:cubicBezTo>
                    <a:pt x="7398" y="7459"/>
                    <a:pt x="8149" y="6520"/>
                    <a:pt x="8941" y="5581"/>
                  </a:cubicBezTo>
                  <a:cubicBezTo>
                    <a:pt x="9732" y="4642"/>
                    <a:pt x="10563" y="3703"/>
                    <a:pt x="11413" y="2920"/>
                  </a:cubicBezTo>
                  <a:cubicBezTo>
                    <a:pt x="12264" y="2137"/>
                    <a:pt x="13134" y="1511"/>
                    <a:pt x="13985" y="1042"/>
                  </a:cubicBezTo>
                  <a:cubicBezTo>
                    <a:pt x="14835" y="572"/>
                    <a:pt x="15666" y="259"/>
                    <a:pt x="16516" y="103"/>
                  </a:cubicBezTo>
                  <a:cubicBezTo>
                    <a:pt x="17367" y="-54"/>
                    <a:pt x="18237" y="-54"/>
                    <a:pt x="19029" y="259"/>
                  </a:cubicBezTo>
                  <a:cubicBezTo>
                    <a:pt x="19820" y="572"/>
                    <a:pt x="20532" y="1198"/>
                    <a:pt x="20947" y="1824"/>
                  </a:cubicBezTo>
                  <a:cubicBezTo>
                    <a:pt x="21363" y="2450"/>
                    <a:pt x="21481" y="3076"/>
                    <a:pt x="21600" y="3703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630" name="Line"/>
            <p:cNvSpPr/>
            <p:nvPr/>
          </p:nvSpPr>
          <p:spPr>
            <a:xfrm>
              <a:off x="1466353" y="7410015"/>
              <a:ext cx="1670051" cy="2032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1040" y="20025"/>
                    <a:pt x="2081" y="18450"/>
                    <a:pt x="3121" y="17100"/>
                  </a:cubicBezTo>
                  <a:cubicBezTo>
                    <a:pt x="4161" y="15750"/>
                    <a:pt x="5202" y="14625"/>
                    <a:pt x="6187" y="13388"/>
                  </a:cubicBezTo>
                  <a:cubicBezTo>
                    <a:pt x="7173" y="12150"/>
                    <a:pt x="8103" y="10800"/>
                    <a:pt x="9048" y="9563"/>
                  </a:cubicBezTo>
                  <a:cubicBezTo>
                    <a:pt x="9992" y="8325"/>
                    <a:pt x="10951" y="7200"/>
                    <a:pt x="11936" y="6300"/>
                  </a:cubicBezTo>
                  <a:cubicBezTo>
                    <a:pt x="12922" y="5400"/>
                    <a:pt x="13935" y="4725"/>
                    <a:pt x="15084" y="3938"/>
                  </a:cubicBezTo>
                  <a:cubicBezTo>
                    <a:pt x="16234" y="3150"/>
                    <a:pt x="17521" y="2250"/>
                    <a:pt x="18630" y="1575"/>
                  </a:cubicBezTo>
                  <a:cubicBezTo>
                    <a:pt x="19738" y="900"/>
                    <a:pt x="20669" y="45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631" name="Line"/>
            <p:cNvSpPr/>
            <p:nvPr/>
          </p:nvSpPr>
          <p:spPr>
            <a:xfrm>
              <a:off x="3815853" y="7048065"/>
              <a:ext cx="6351" cy="63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632" name="Line"/>
            <p:cNvSpPr/>
            <p:nvPr/>
          </p:nvSpPr>
          <p:spPr>
            <a:xfrm>
              <a:off x="3777753" y="7181415"/>
              <a:ext cx="1" cy="12701"/>
            </a:xfrm>
            <a:prstGeom prst="ellipse">
              <a:avLst/>
            </a:pr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633" name="Line"/>
            <p:cNvSpPr/>
            <p:nvPr/>
          </p:nvSpPr>
          <p:spPr>
            <a:xfrm>
              <a:off x="4179919" y="6929088"/>
              <a:ext cx="267578" cy="29042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00" h="21322" fill="norm" stroke="1" extrusionOk="0">
                  <a:moveTo>
                    <a:pt x="1871" y="7336"/>
                  </a:moveTo>
                  <a:cubicBezTo>
                    <a:pt x="1361" y="11221"/>
                    <a:pt x="850" y="15106"/>
                    <a:pt x="595" y="17437"/>
                  </a:cubicBezTo>
                  <a:cubicBezTo>
                    <a:pt x="340" y="19768"/>
                    <a:pt x="340" y="20545"/>
                    <a:pt x="255" y="19069"/>
                  </a:cubicBezTo>
                  <a:cubicBezTo>
                    <a:pt x="170" y="17593"/>
                    <a:pt x="0" y="13863"/>
                    <a:pt x="0" y="10755"/>
                  </a:cubicBezTo>
                  <a:cubicBezTo>
                    <a:pt x="0" y="7647"/>
                    <a:pt x="170" y="5161"/>
                    <a:pt x="425" y="3529"/>
                  </a:cubicBezTo>
                  <a:cubicBezTo>
                    <a:pt x="680" y="1898"/>
                    <a:pt x="1020" y="1121"/>
                    <a:pt x="1616" y="577"/>
                  </a:cubicBezTo>
                  <a:cubicBezTo>
                    <a:pt x="2211" y="33"/>
                    <a:pt x="3061" y="-278"/>
                    <a:pt x="3742" y="344"/>
                  </a:cubicBezTo>
                  <a:cubicBezTo>
                    <a:pt x="4422" y="965"/>
                    <a:pt x="4932" y="2519"/>
                    <a:pt x="5443" y="4073"/>
                  </a:cubicBezTo>
                  <a:cubicBezTo>
                    <a:pt x="5953" y="5627"/>
                    <a:pt x="6463" y="7181"/>
                    <a:pt x="7058" y="8346"/>
                  </a:cubicBezTo>
                  <a:cubicBezTo>
                    <a:pt x="7654" y="9512"/>
                    <a:pt x="8334" y="10289"/>
                    <a:pt x="9099" y="10755"/>
                  </a:cubicBezTo>
                  <a:cubicBezTo>
                    <a:pt x="9865" y="11221"/>
                    <a:pt x="10715" y="11377"/>
                    <a:pt x="11735" y="10833"/>
                  </a:cubicBezTo>
                  <a:cubicBezTo>
                    <a:pt x="12756" y="10289"/>
                    <a:pt x="13946" y="9046"/>
                    <a:pt x="14882" y="7725"/>
                  </a:cubicBezTo>
                  <a:cubicBezTo>
                    <a:pt x="15817" y="6404"/>
                    <a:pt x="16498" y="5005"/>
                    <a:pt x="17093" y="3995"/>
                  </a:cubicBezTo>
                  <a:cubicBezTo>
                    <a:pt x="17688" y="2985"/>
                    <a:pt x="18198" y="2364"/>
                    <a:pt x="18709" y="2441"/>
                  </a:cubicBezTo>
                  <a:cubicBezTo>
                    <a:pt x="19219" y="2519"/>
                    <a:pt x="19729" y="3296"/>
                    <a:pt x="20239" y="5549"/>
                  </a:cubicBezTo>
                  <a:cubicBezTo>
                    <a:pt x="20750" y="7803"/>
                    <a:pt x="21260" y="11532"/>
                    <a:pt x="21430" y="14407"/>
                  </a:cubicBezTo>
                  <a:cubicBezTo>
                    <a:pt x="21600" y="17282"/>
                    <a:pt x="21430" y="19302"/>
                    <a:pt x="21260" y="2132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634" name="Line"/>
            <p:cNvSpPr/>
            <p:nvPr/>
          </p:nvSpPr>
          <p:spPr>
            <a:xfrm>
              <a:off x="4579578" y="6938995"/>
              <a:ext cx="140092" cy="27030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37" h="21218" fill="norm" stroke="1" extrusionOk="0">
                  <a:moveTo>
                    <a:pt x="18113" y="3578"/>
                  </a:moveTo>
                  <a:cubicBezTo>
                    <a:pt x="18113" y="2747"/>
                    <a:pt x="18113" y="1916"/>
                    <a:pt x="17630" y="1168"/>
                  </a:cubicBezTo>
                  <a:cubicBezTo>
                    <a:pt x="17146" y="421"/>
                    <a:pt x="16179" y="-244"/>
                    <a:pt x="13438" y="88"/>
                  </a:cubicBezTo>
                  <a:cubicBezTo>
                    <a:pt x="10698" y="421"/>
                    <a:pt x="6185" y="1750"/>
                    <a:pt x="3444" y="2747"/>
                  </a:cubicBezTo>
                  <a:cubicBezTo>
                    <a:pt x="704" y="3744"/>
                    <a:pt x="-263" y="4408"/>
                    <a:pt x="59" y="5488"/>
                  </a:cubicBezTo>
                  <a:cubicBezTo>
                    <a:pt x="382" y="6568"/>
                    <a:pt x="1994" y="8064"/>
                    <a:pt x="5218" y="9559"/>
                  </a:cubicBezTo>
                  <a:cubicBezTo>
                    <a:pt x="8441" y="11054"/>
                    <a:pt x="13277" y="12550"/>
                    <a:pt x="16501" y="13962"/>
                  </a:cubicBezTo>
                  <a:cubicBezTo>
                    <a:pt x="19725" y="15374"/>
                    <a:pt x="21337" y="16704"/>
                    <a:pt x="21337" y="17867"/>
                  </a:cubicBezTo>
                  <a:cubicBezTo>
                    <a:pt x="21337" y="19030"/>
                    <a:pt x="19725" y="20027"/>
                    <a:pt x="17791" y="20608"/>
                  </a:cubicBezTo>
                  <a:cubicBezTo>
                    <a:pt x="15856" y="21190"/>
                    <a:pt x="13600" y="21356"/>
                    <a:pt x="11988" y="21107"/>
                  </a:cubicBezTo>
                  <a:cubicBezTo>
                    <a:pt x="10376" y="20858"/>
                    <a:pt x="9409" y="20193"/>
                    <a:pt x="9570" y="19611"/>
                  </a:cubicBezTo>
                  <a:cubicBezTo>
                    <a:pt x="9731" y="19030"/>
                    <a:pt x="11021" y="18531"/>
                    <a:pt x="12310" y="18033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635" name="Line"/>
            <p:cNvSpPr/>
            <p:nvPr/>
          </p:nvSpPr>
          <p:spPr>
            <a:xfrm>
              <a:off x="4763092" y="6935466"/>
              <a:ext cx="233861" cy="26458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00" h="21260" fill="norm" stroke="1" extrusionOk="0">
                  <a:moveTo>
                    <a:pt x="21500" y="1904"/>
                  </a:moveTo>
                  <a:cubicBezTo>
                    <a:pt x="20916" y="1224"/>
                    <a:pt x="20332" y="543"/>
                    <a:pt x="18678" y="203"/>
                  </a:cubicBezTo>
                  <a:cubicBezTo>
                    <a:pt x="17024" y="-137"/>
                    <a:pt x="14300" y="-137"/>
                    <a:pt x="11576" y="883"/>
                  </a:cubicBezTo>
                  <a:cubicBezTo>
                    <a:pt x="8851" y="1904"/>
                    <a:pt x="6127" y="3945"/>
                    <a:pt x="4181" y="6666"/>
                  </a:cubicBezTo>
                  <a:cubicBezTo>
                    <a:pt x="2235" y="9387"/>
                    <a:pt x="1068" y="12789"/>
                    <a:pt x="484" y="14915"/>
                  </a:cubicBezTo>
                  <a:cubicBezTo>
                    <a:pt x="-100" y="17041"/>
                    <a:pt x="-100" y="17891"/>
                    <a:pt x="192" y="18657"/>
                  </a:cubicBezTo>
                  <a:cubicBezTo>
                    <a:pt x="484" y="19422"/>
                    <a:pt x="1068" y="20102"/>
                    <a:pt x="2332" y="20613"/>
                  </a:cubicBezTo>
                  <a:cubicBezTo>
                    <a:pt x="3597" y="21123"/>
                    <a:pt x="5543" y="21463"/>
                    <a:pt x="7878" y="21123"/>
                  </a:cubicBezTo>
                  <a:cubicBezTo>
                    <a:pt x="10214" y="20783"/>
                    <a:pt x="12938" y="19762"/>
                    <a:pt x="15662" y="1874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636" name="Line"/>
            <p:cNvSpPr/>
            <p:nvPr/>
          </p:nvSpPr>
          <p:spPr>
            <a:xfrm>
              <a:off x="4762002" y="7054415"/>
              <a:ext cx="222251" cy="444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4937" y="17486"/>
                    <a:pt x="9874" y="13371"/>
                    <a:pt x="13474" y="9771"/>
                  </a:cubicBezTo>
                  <a:cubicBezTo>
                    <a:pt x="17074" y="6171"/>
                    <a:pt x="19337" y="3086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637" name="Line"/>
            <p:cNvSpPr/>
            <p:nvPr/>
          </p:nvSpPr>
          <p:spPr>
            <a:xfrm>
              <a:off x="5120266" y="6837018"/>
              <a:ext cx="200538" cy="37614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97" h="21444" fill="norm" stroke="1" extrusionOk="0">
                  <a:moveTo>
                    <a:pt x="21097" y="85"/>
                  </a:moveTo>
                  <a:cubicBezTo>
                    <a:pt x="19093" y="-35"/>
                    <a:pt x="17089" y="-156"/>
                    <a:pt x="14639" y="689"/>
                  </a:cubicBezTo>
                  <a:cubicBezTo>
                    <a:pt x="12190" y="1533"/>
                    <a:pt x="9295" y="3343"/>
                    <a:pt x="6623" y="5757"/>
                  </a:cubicBezTo>
                  <a:cubicBezTo>
                    <a:pt x="3951" y="8170"/>
                    <a:pt x="1501" y="11187"/>
                    <a:pt x="499" y="13721"/>
                  </a:cubicBezTo>
                  <a:cubicBezTo>
                    <a:pt x="-503" y="16255"/>
                    <a:pt x="-58" y="18307"/>
                    <a:pt x="2392" y="19513"/>
                  </a:cubicBezTo>
                  <a:cubicBezTo>
                    <a:pt x="4841" y="20720"/>
                    <a:pt x="9295" y="21082"/>
                    <a:pt x="13749" y="21444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638" name="Line"/>
            <p:cNvSpPr/>
            <p:nvPr/>
          </p:nvSpPr>
          <p:spPr>
            <a:xfrm>
              <a:off x="5299469" y="6938977"/>
              <a:ext cx="211835" cy="24936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03" h="21030" fill="norm" stroke="1" extrusionOk="0">
                  <a:moveTo>
                    <a:pt x="18195" y="3309"/>
                  </a:moveTo>
                  <a:cubicBezTo>
                    <a:pt x="17340" y="2060"/>
                    <a:pt x="16484" y="810"/>
                    <a:pt x="15415" y="275"/>
                  </a:cubicBezTo>
                  <a:cubicBezTo>
                    <a:pt x="14346" y="-261"/>
                    <a:pt x="13062" y="-82"/>
                    <a:pt x="10817" y="1435"/>
                  </a:cubicBezTo>
                  <a:cubicBezTo>
                    <a:pt x="8571" y="2952"/>
                    <a:pt x="5363" y="5808"/>
                    <a:pt x="3332" y="8665"/>
                  </a:cubicBezTo>
                  <a:cubicBezTo>
                    <a:pt x="1300" y="11521"/>
                    <a:pt x="445" y="14377"/>
                    <a:pt x="124" y="16251"/>
                  </a:cubicBezTo>
                  <a:cubicBezTo>
                    <a:pt x="-197" y="18126"/>
                    <a:pt x="17" y="19018"/>
                    <a:pt x="1835" y="19822"/>
                  </a:cubicBezTo>
                  <a:cubicBezTo>
                    <a:pt x="3653" y="20625"/>
                    <a:pt x="7074" y="21339"/>
                    <a:pt x="10068" y="20893"/>
                  </a:cubicBezTo>
                  <a:cubicBezTo>
                    <a:pt x="13062" y="20446"/>
                    <a:pt x="15629" y="18840"/>
                    <a:pt x="17233" y="16341"/>
                  </a:cubicBezTo>
                  <a:cubicBezTo>
                    <a:pt x="18837" y="13841"/>
                    <a:pt x="19478" y="10450"/>
                    <a:pt x="18944" y="8040"/>
                  </a:cubicBezTo>
                  <a:cubicBezTo>
                    <a:pt x="18409" y="5630"/>
                    <a:pt x="16698" y="4202"/>
                    <a:pt x="14559" y="3399"/>
                  </a:cubicBezTo>
                  <a:cubicBezTo>
                    <a:pt x="12421" y="2595"/>
                    <a:pt x="9854" y="2417"/>
                    <a:pt x="7930" y="2684"/>
                  </a:cubicBezTo>
                  <a:cubicBezTo>
                    <a:pt x="6005" y="2952"/>
                    <a:pt x="4722" y="3666"/>
                    <a:pt x="3973" y="4470"/>
                  </a:cubicBezTo>
                  <a:cubicBezTo>
                    <a:pt x="3225" y="5273"/>
                    <a:pt x="3011" y="6165"/>
                    <a:pt x="3439" y="6701"/>
                  </a:cubicBezTo>
                  <a:cubicBezTo>
                    <a:pt x="3866" y="7237"/>
                    <a:pt x="4936" y="7415"/>
                    <a:pt x="8037" y="7058"/>
                  </a:cubicBezTo>
                  <a:cubicBezTo>
                    <a:pt x="11138" y="6701"/>
                    <a:pt x="16270" y="5808"/>
                    <a:pt x="21403" y="491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639" name="Line"/>
            <p:cNvSpPr/>
            <p:nvPr/>
          </p:nvSpPr>
          <p:spPr>
            <a:xfrm>
              <a:off x="5403994" y="6758319"/>
              <a:ext cx="107310" cy="11194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72" h="21155" fill="norm" stroke="1" extrusionOk="0">
                  <a:moveTo>
                    <a:pt x="3684" y="5555"/>
                  </a:moveTo>
                  <a:cubicBezTo>
                    <a:pt x="2413" y="7155"/>
                    <a:pt x="1143" y="8755"/>
                    <a:pt x="507" y="10555"/>
                  </a:cubicBezTo>
                  <a:cubicBezTo>
                    <a:pt x="-128" y="12355"/>
                    <a:pt x="-128" y="14355"/>
                    <a:pt x="296" y="14355"/>
                  </a:cubicBezTo>
                  <a:cubicBezTo>
                    <a:pt x="719" y="14355"/>
                    <a:pt x="1566" y="12355"/>
                    <a:pt x="3048" y="9955"/>
                  </a:cubicBezTo>
                  <a:cubicBezTo>
                    <a:pt x="4531" y="7555"/>
                    <a:pt x="6648" y="4755"/>
                    <a:pt x="8554" y="2755"/>
                  </a:cubicBezTo>
                  <a:cubicBezTo>
                    <a:pt x="10460" y="755"/>
                    <a:pt x="12154" y="-445"/>
                    <a:pt x="13637" y="155"/>
                  </a:cubicBezTo>
                  <a:cubicBezTo>
                    <a:pt x="15119" y="755"/>
                    <a:pt x="16390" y="3155"/>
                    <a:pt x="17660" y="6955"/>
                  </a:cubicBezTo>
                  <a:cubicBezTo>
                    <a:pt x="18931" y="10755"/>
                    <a:pt x="20201" y="15955"/>
                    <a:pt x="21472" y="2115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640" name="Line"/>
            <p:cNvSpPr/>
            <p:nvPr/>
          </p:nvSpPr>
          <p:spPr>
            <a:xfrm>
              <a:off x="5543052" y="6787715"/>
              <a:ext cx="139718" cy="4635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67" h="21600" fill="norm" stroke="1" extrusionOk="0">
                  <a:moveTo>
                    <a:pt x="11435" y="0"/>
                  </a:moveTo>
                  <a:cubicBezTo>
                    <a:pt x="14612" y="2762"/>
                    <a:pt x="17788" y="5523"/>
                    <a:pt x="19535" y="8384"/>
                  </a:cubicBezTo>
                  <a:cubicBezTo>
                    <a:pt x="21282" y="11244"/>
                    <a:pt x="21600" y="14203"/>
                    <a:pt x="19535" y="16323"/>
                  </a:cubicBezTo>
                  <a:cubicBezTo>
                    <a:pt x="17471" y="18444"/>
                    <a:pt x="13024" y="19726"/>
                    <a:pt x="9371" y="20466"/>
                  </a:cubicBezTo>
                  <a:cubicBezTo>
                    <a:pt x="5718" y="21205"/>
                    <a:pt x="2859" y="21403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641" name="Line"/>
            <p:cNvSpPr/>
            <p:nvPr/>
          </p:nvSpPr>
          <p:spPr>
            <a:xfrm>
              <a:off x="5949452" y="7014198"/>
              <a:ext cx="165101" cy="84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4431" y="10800"/>
                    <a:pt x="8862" y="0"/>
                    <a:pt x="12462" y="0"/>
                  </a:cubicBezTo>
                  <a:cubicBezTo>
                    <a:pt x="16062" y="0"/>
                    <a:pt x="18831" y="1080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642" name="Line"/>
            <p:cNvSpPr/>
            <p:nvPr/>
          </p:nvSpPr>
          <p:spPr>
            <a:xfrm>
              <a:off x="5968502" y="7130615"/>
              <a:ext cx="152401" cy="12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5100" y="21600"/>
                    <a:pt x="10200" y="21600"/>
                    <a:pt x="13800" y="18000"/>
                  </a:cubicBezTo>
                  <a:cubicBezTo>
                    <a:pt x="17400" y="14400"/>
                    <a:pt x="195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643" name="Line"/>
            <p:cNvSpPr/>
            <p:nvPr/>
          </p:nvSpPr>
          <p:spPr>
            <a:xfrm>
              <a:off x="6360000" y="6807235"/>
              <a:ext cx="218104" cy="36960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01" h="21430" fill="norm" stroke="1" extrusionOk="0">
                  <a:moveTo>
                    <a:pt x="21401" y="341"/>
                  </a:moveTo>
                  <a:cubicBezTo>
                    <a:pt x="17039" y="218"/>
                    <a:pt x="12678" y="96"/>
                    <a:pt x="9978" y="34"/>
                  </a:cubicBezTo>
                  <a:cubicBezTo>
                    <a:pt x="7278" y="-27"/>
                    <a:pt x="6239" y="-27"/>
                    <a:pt x="5409" y="218"/>
                  </a:cubicBezTo>
                  <a:cubicBezTo>
                    <a:pt x="4578" y="464"/>
                    <a:pt x="3955" y="955"/>
                    <a:pt x="3643" y="2366"/>
                  </a:cubicBezTo>
                  <a:cubicBezTo>
                    <a:pt x="3332" y="3778"/>
                    <a:pt x="3332" y="6109"/>
                    <a:pt x="2813" y="8932"/>
                  </a:cubicBezTo>
                  <a:cubicBezTo>
                    <a:pt x="2293" y="11755"/>
                    <a:pt x="1255" y="15068"/>
                    <a:pt x="632" y="17216"/>
                  </a:cubicBezTo>
                  <a:cubicBezTo>
                    <a:pt x="9" y="19364"/>
                    <a:pt x="-199" y="20346"/>
                    <a:pt x="216" y="20898"/>
                  </a:cubicBezTo>
                  <a:cubicBezTo>
                    <a:pt x="632" y="21450"/>
                    <a:pt x="1670" y="21573"/>
                    <a:pt x="4889" y="21266"/>
                  </a:cubicBezTo>
                  <a:cubicBezTo>
                    <a:pt x="8109" y="20959"/>
                    <a:pt x="13509" y="20223"/>
                    <a:pt x="18909" y="19487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644" name="Line"/>
            <p:cNvSpPr/>
            <p:nvPr/>
          </p:nvSpPr>
          <p:spPr>
            <a:xfrm>
              <a:off x="6343152" y="7009965"/>
              <a:ext cx="209551" cy="381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4800" y="16800"/>
                    <a:pt x="9600" y="12000"/>
                    <a:pt x="13200" y="8400"/>
                  </a:cubicBezTo>
                  <a:cubicBezTo>
                    <a:pt x="16800" y="4800"/>
                    <a:pt x="19200" y="24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645" name="Line"/>
            <p:cNvSpPr/>
            <p:nvPr/>
          </p:nvSpPr>
          <p:spPr>
            <a:xfrm>
              <a:off x="6626786" y="6782308"/>
              <a:ext cx="332318" cy="42158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511" fill="norm" stroke="1" extrusionOk="0">
                  <a:moveTo>
                    <a:pt x="21600" y="924"/>
                  </a:moveTo>
                  <a:cubicBezTo>
                    <a:pt x="19674" y="492"/>
                    <a:pt x="17748" y="60"/>
                    <a:pt x="15684" y="6"/>
                  </a:cubicBezTo>
                  <a:cubicBezTo>
                    <a:pt x="13620" y="-48"/>
                    <a:pt x="11419" y="276"/>
                    <a:pt x="9631" y="762"/>
                  </a:cubicBezTo>
                  <a:cubicBezTo>
                    <a:pt x="7842" y="1248"/>
                    <a:pt x="6466" y="1896"/>
                    <a:pt x="5641" y="3246"/>
                  </a:cubicBezTo>
                  <a:cubicBezTo>
                    <a:pt x="4815" y="4596"/>
                    <a:pt x="4540" y="6648"/>
                    <a:pt x="4127" y="9024"/>
                  </a:cubicBezTo>
                  <a:cubicBezTo>
                    <a:pt x="3715" y="11400"/>
                    <a:pt x="3164" y="14100"/>
                    <a:pt x="2683" y="15774"/>
                  </a:cubicBezTo>
                  <a:cubicBezTo>
                    <a:pt x="2201" y="17448"/>
                    <a:pt x="1789" y="18096"/>
                    <a:pt x="1238" y="18852"/>
                  </a:cubicBezTo>
                  <a:cubicBezTo>
                    <a:pt x="688" y="19608"/>
                    <a:pt x="0" y="20472"/>
                    <a:pt x="0" y="20958"/>
                  </a:cubicBezTo>
                  <a:cubicBezTo>
                    <a:pt x="0" y="21444"/>
                    <a:pt x="688" y="21552"/>
                    <a:pt x="2752" y="21498"/>
                  </a:cubicBezTo>
                  <a:cubicBezTo>
                    <a:pt x="4815" y="21444"/>
                    <a:pt x="8255" y="21228"/>
                    <a:pt x="11694" y="2101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646" name="Line"/>
            <p:cNvSpPr/>
            <p:nvPr/>
          </p:nvSpPr>
          <p:spPr>
            <a:xfrm>
              <a:off x="6904924" y="6882401"/>
              <a:ext cx="162130" cy="26091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11" h="21472" fill="norm" stroke="1" extrusionOk="0">
                  <a:moveTo>
                    <a:pt x="21211" y="569"/>
                  </a:moveTo>
                  <a:cubicBezTo>
                    <a:pt x="19549" y="220"/>
                    <a:pt x="17888" y="-128"/>
                    <a:pt x="16503" y="46"/>
                  </a:cubicBezTo>
                  <a:cubicBezTo>
                    <a:pt x="15119" y="220"/>
                    <a:pt x="14011" y="917"/>
                    <a:pt x="11519" y="2746"/>
                  </a:cubicBezTo>
                  <a:cubicBezTo>
                    <a:pt x="9026" y="4575"/>
                    <a:pt x="5149" y="7537"/>
                    <a:pt x="2796" y="10062"/>
                  </a:cubicBezTo>
                  <a:cubicBezTo>
                    <a:pt x="442" y="12588"/>
                    <a:pt x="-389" y="14678"/>
                    <a:pt x="165" y="16507"/>
                  </a:cubicBezTo>
                  <a:cubicBezTo>
                    <a:pt x="719" y="18337"/>
                    <a:pt x="2657" y="19904"/>
                    <a:pt x="5288" y="20688"/>
                  </a:cubicBezTo>
                  <a:cubicBezTo>
                    <a:pt x="7919" y="21472"/>
                    <a:pt x="11242" y="21472"/>
                    <a:pt x="14565" y="2147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647" name="Line"/>
            <p:cNvSpPr/>
            <p:nvPr/>
          </p:nvSpPr>
          <p:spPr>
            <a:xfrm>
              <a:off x="7144245" y="6889045"/>
              <a:ext cx="198542" cy="2363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87" h="21344" fill="norm" stroke="1" extrusionOk="0">
                  <a:moveTo>
                    <a:pt x="12588" y="4038"/>
                  </a:moveTo>
                  <a:cubicBezTo>
                    <a:pt x="11252" y="4038"/>
                    <a:pt x="9916" y="4038"/>
                    <a:pt x="7912" y="5950"/>
                  </a:cubicBezTo>
                  <a:cubicBezTo>
                    <a:pt x="5908" y="7861"/>
                    <a:pt x="3236" y="11684"/>
                    <a:pt x="1677" y="14169"/>
                  </a:cubicBezTo>
                  <a:cubicBezTo>
                    <a:pt x="118" y="16654"/>
                    <a:pt x="-327" y="17801"/>
                    <a:pt x="230" y="18948"/>
                  </a:cubicBezTo>
                  <a:cubicBezTo>
                    <a:pt x="786" y="20095"/>
                    <a:pt x="2345" y="21242"/>
                    <a:pt x="4795" y="21337"/>
                  </a:cubicBezTo>
                  <a:cubicBezTo>
                    <a:pt x="7244" y="21433"/>
                    <a:pt x="10584" y="20477"/>
                    <a:pt x="13479" y="18375"/>
                  </a:cubicBezTo>
                  <a:cubicBezTo>
                    <a:pt x="16374" y="16272"/>
                    <a:pt x="18824" y="13022"/>
                    <a:pt x="20048" y="10251"/>
                  </a:cubicBezTo>
                  <a:cubicBezTo>
                    <a:pt x="21273" y="7479"/>
                    <a:pt x="21273" y="5185"/>
                    <a:pt x="19269" y="3369"/>
                  </a:cubicBezTo>
                  <a:cubicBezTo>
                    <a:pt x="17265" y="1553"/>
                    <a:pt x="13257" y="215"/>
                    <a:pt x="10139" y="24"/>
                  </a:cubicBezTo>
                  <a:cubicBezTo>
                    <a:pt x="7021" y="-167"/>
                    <a:pt x="4795" y="789"/>
                    <a:pt x="3236" y="2127"/>
                  </a:cubicBezTo>
                  <a:cubicBezTo>
                    <a:pt x="1677" y="3465"/>
                    <a:pt x="786" y="5185"/>
                    <a:pt x="1120" y="6714"/>
                  </a:cubicBezTo>
                  <a:cubicBezTo>
                    <a:pt x="1454" y="8244"/>
                    <a:pt x="3013" y="9582"/>
                    <a:pt x="6353" y="10060"/>
                  </a:cubicBezTo>
                  <a:cubicBezTo>
                    <a:pt x="9694" y="10537"/>
                    <a:pt x="14815" y="10155"/>
                    <a:pt x="19937" y="9773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648" name="Line"/>
            <p:cNvSpPr/>
            <p:nvPr/>
          </p:nvSpPr>
          <p:spPr>
            <a:xfrm>
              <a:off x="7511552" y="7029015"/>
              <a:ext cx="228601" cy="1810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532" fill="norm" stroke="1" extrusionOk="0">
                  <a:moveTo>
                    <a:pt x="0" y="7200"/>
                  </a:moveTo>
                  <a:cubicBezTo>
                    <a:pt x="2200" y="14400"/>
                    <a:pt x="4400" y="21600"/>
                    <a:pt x="8000" y="20400"/>
                  </a:cubicBezTo>
                  <a:cubicBezTo>
                    <a:pt x="11600" y="19200"/>
                    <a:pt x="16600" y="96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649" name="Line"/>
            <p:cNvSpPr/>
            <p:nvPr/>
          </p:nvSpPr>
          <p:spPr>
            <a:xfrm>
              <a:off x="8870452" y="6673415"/>
              <a:ext cx="317501" cy="34237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35" fill="norm" stroke="1" extrusionOk="0">
                  <a:moveTo>
                    <a:pt x="0" y="9144"/>
                  </a:moveTo>
                  <a:cubicBezTo>
                    <a:pt x="144" y="12854"/>
                    <a:pt x="288" y="16564"/>
                    <a:pt x="360" y="18751"/>
                  </a:cubicBezTo>
                  <a:cubicBezTo>
                    <a:pt x="432" y="20937"/>
                    <a:pt x="432" y="21600"/>
                    <a:pt x="504" y="21401"/>
                  </a:cubicBezTo>
                  <a:cubicBezTo>
                    <a:pt x="576" y="21202"/>
                    <a:pt x="720" y="20142"/>
                    <a:pt x="1584" y="17360"/>
                  </a:cubicBezTo>
                  <a:cubicBezTo>
                    <a:pt x="2448" y="14577"/>
                    <a:pt x="4032" y="10071"/>
                    <a:pt x="5184" y="7156"/>
                  </a:cubicBezTo>
                  <a:cubicBezTo>
                    <a:pt x="6336" y="4240"/>
                    <a:pt x="7056" y="2915"/>
                    <a:pt x="7848" y="1855"/>
                  </a:cubicBezTo>
                  <a:cubicBezTo>
                    <a:pt x="8640" y="795"/>
                    <a:pt x="9504" y="0"/>
                    <a:pt x="10008" y="0"/>
                  </a:cubicBezTo>
                  <a:cubicBezTo>
                    <a:pt x="10512" y="0"/>
                    <a:pt x="10656" y="795"/>
                    <a:pt x="10800" y="2385"/>
                  </a:cubicBezTo>
                  <a:cubicBezTo>
                    <a:pt x="10944" y="3975"/>
                    <a:pt x="11088" y="6361"/>
                    <a:pt x="11232" y="7885"/>
                  </a:cubicBezTo>
                  <a:cubicBezTo>
                    <a:pt x="11376" y="9409"/>
                    <a:pt x="11520" y="10071"/>
                    <a:pt x="11880" y="10601"/>
                  </a:cubicBezTo>
                  <a:cubicBezTo>
                    <a:pt x="12240" y="11131"/>
                    <a:pt x="12816" y="11529"/>
                    <a:pt x="13392" y="11463"/>
                  </a:cubicBezTo>
                  <a:cubicBezTo>
                    <a:pt x="13968" y="11396"/>
                    <a:pt x="14544" y="10866"/>
                    <a:pt x="15120" y="10270"/>
                  </a:cubicBezTo>
                  <a:cubicBezTo>
                    <a:pt x="15696" y="9674"/>
                    <a:pt x="16272" y="9011"/>
                    <a:pt x="16992" y="8216"/>
                  </a:cubicBezTo>
                  <a:cubicBezTo>
                    <a:pt x="17712" y="7421"/>
                    <a:pt x="18576" y="6493"/>
                    <a:pt x="19080" y="6427"/>
                  </a:cubicBezTo>
                  <a:cubicBezTo>
                    <a:pt x="19584" y="6361"/>
                    <a:pt x="19728" y="7156"/>
                    <a:pt x="19872" y="9077"/>
                  </a:cubicBezTo>
                  <a:cubicBezTo>
                    <a:pt x="20016" y="10999"/>
                    <a:pt x="20160" y="14047"/>
                    <a:pt x="20448" y="15968"/>
                  </a:cubicBezTo>
                  <a:cubicBezTo>
                    <a:pt x="20736" y="17890"/>
                    <a:pt x="21168" y="18685"/>
                    <a:pt x="21600" y="1948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650" name="Line"/>
            <p:cNvSpPr/>
            <p:nvPr/>
          </p:nvSpPr>
          <p:spPr>
            <a:xfrm>
              <a:off x="9297275" y="6688527"/>
              <a:ext cx="227228" cy="37767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70" h="21412" fill="norm" stroke="1" extrusionOk="0">
                  <a:moveTo>
                    <a:pt x="21470" y="3463"/>
                  </a:moveTo>
                  <a:cubicBezTo>
                    <a:pt x="21470" y="2863"/>
                    <a:pt x="21470" y="2263"/>
                    <a:pt x="21370" y="1603"/>
                  </a:cubicBezTo>
                  <a:cubicBezTo>
                    <a:pt x="21270" y="943"/>
                    <a:pt x="21070" y="223"/>
                    <a:pt x="19970" y="43"/>
                  </a:cubicBezTo>
                  <a:cubicBezTo>
                    <a:pt x="18870" y="-137"/>
                    <a:pt x="16870" y="223"/>
                    <a:pt x="14070" y="1543"/>
                  </a:cubicBezTo>
                  <a:cubicBezTo>
                    <a:pt x="11270" y="2863"/>
                    <a:pt x="7670" y="5143"/>
                    <a:pt x="5170" y="7063"/>
                  </a:cubicBezTo>
                  <a:cubicBezTo>
                    <a:pt x="2670" y="8983"/>
                    <a:pt x="1270" y="10543"/>
                    <a:pt x="570" y="11623"/>
                  </a:cubicBezTo>
                  <a:cubicBezTo>
                    <a:pt x="-130" y="12703"/>
                    <a:pt x="-130" y="13303"/>
                    <a:pt x="270" y="13783"/>
                  </a:cubicBezTo>
                  <a:cubicBezTo>
                    <a:pt x="670" y="14263"/>
                    <a:pt x="1470" y="14623"/>
                    <a:pt x="3070" y="14923"/>
                  </a:cubicBezTo>
                  <a:cubicBezTo>
                    <a:pt x="4670" y="15223"/>
                    <a:pt x="7070" y="15463"/>
                    <a:pt x="8770" y="15763"/>
                  </a:cubicBezTo>
                  <a:cubicBezTo>
                    <a:pt x="10470" y="16063"/>
                    <a:pt x="11470" y="16423"/>
                    <a:pt x="12270" y="16903"/>
                  </a:cubicBezTo>
                  <a:cubicBezTo>
                    <a:pt x="13070" y="17383"/>
                    <a:pt x="13670" y="17983"/>
                    <a:pt x="13670" y="18523"/>
                  </a:cubicBezTo>
                  <a:cubicBezTo>
                    <a:pt x="13670" y="19063"/>
                    <a:pt x="13070" y="19543"/>
                    <a:pt x="11770" y="20023"/>
                  </a:cubicBezTo>
                  <a:cubicBezTo>
                    <a:pt x="10470" y="20503"/>
                    <a:pt x="8470" y="20983"/>
                    <a:pt x="6770" y="21223"/>
                  </a:cubicBezTo>
                  <a:cubicBezTo>
                    <a:pt x="5070" y="21463"/>
                    <a:pt x="3670" y="21463"/>
                    <a:pt x="2970" y="21283"/>
                  </a:cubicBezTo>
                  <a:cubicBezTo>
                    <a:pt x="2270" y="21103"/>
                    <a:pt x="2270" y="20743"/>
                    <a:pt x="2270" y="20383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651" name="Line"/>
            <p:cNvSpPr/>
            <p:nvPr/>
          </p:nvSpPr>
          <p:spPr>
            <a:xfrm>
              <a:off x="9586920" y="6747842"/>
              <a:ext cx="229684" cy="27482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16" h="21408" fill="norm" stroke="1" extrusionOk="0">
                  <a:moveTo>
                    <a:pt x="21116" y="2116"/>
                  </a:moveTo>
                  <a:cubicBezTo>
                    <a:pt x="20338" y="1292"/>
                    <a:pt x="19559" y="468"/>
                    <a:pt x="18002" y="138"/>
                  </a:cubicBezTo>
                  <a:cubicBezTo>
                    <a:pt x="16446" y="-192"/>
                    <a:pt x="14111" y="-27"/>
                    <a:pt x="11094" y="1704"/>
                  </a:cubicBezTo>
                  <a:cubicBezTo>
                    <a:pt x="8078" y="3435"/>
                    <a:pt x="4381" y="6733"/>
                    <a:pt x="2240" y="9536"/>
                  </a:cubicBezTo>
                  <a:cubicBezTo>
                    <a:pt x="100" y="12339"/>
                    <a:pt x="-484" y="14648"/>
                    <a:pt x="392" y="16461"/>
                  </a:cubicBezTo>
                  <a:cubicBezTo>
                    <a:pt x="1267" y="18275"/>
                    <a:pt x="3602" y="19594"/>
                    <a:pt x="6132" y="20336"/>
                  </a:cubicBezTo>
                  <a:cubicBezTo>
                    <a:pt x="8662" y="21078"/>
                    <a:pt x="11386" y="21243"/>
                    <a:pt x="14111" y="2140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652" name="Line"/>
            <p:cNvSpPr/>
            <p:nvPr/>
          </p:nvSpPr>
          <p:spPr>
            <a:xfrm>
              <a:off x="9613402" y="6930771"/>
              <a:ext cx="247651" cy="1569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018" fill="norm" stroke="1" extrusionOk="0">
                  <a:moveTo>
                    <a:pt x="0" y="20018"/>
                  </a:moveTo>
                  <a:cubicBezTo>
                    <a:pt x="5908" y="11918"/>
                    <a:pt x="11815" y="3818"/>
                    <a:pt x="15415" y="1118"/>
                  </a:cubicBezTo>
                  <a:cubicBezTo>
                    <a:pt x="19015" y="-1582"/>
                    <a:pt x="20308" y="1118"/>
                    <a:pt x="21600" y="381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653" name="Line"/>
            <p:cNvSpPr/>
            <p:nvPr/>
          </p:nvSpPr>
          <p:spPr>
            <a:xfrm>
              <a:off x="9949952" y="6873621"/>
              <a:ext cx="450851" cy="5379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113" fill="norm" stroke="1" extrusionOk="0">
                  <a:moveTo>
                    <a:pt x="0" y="21113"/>
                  </a:moveTo>
                  <a:cubicBezTo>
                    <a:pt x="1217" y="16128"/>
                    <a:pt x="2434" y="11144"/>
                    <a:pt x="4715" y="7405"/>
                  </a:cubicBezTo>
                  <a:cubicBezTo>
                    <a:pt x="6997" y="3667"/>
                    <a:pt x="10344" y="1175"/>
                    <a:pt x="13335" y="344"/>
                  </a:cubicBezTo>
                  <a:cubicBezTo>
                    <a:pt x="16327" y="-487"/>
                    <a:pt x="18963" y="344"/>
                    <a:pt x="21600" y="117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654" name="Line"/>
            <p:cNvSpPr/>
            <p:nvPr/>
          </p:nvSpPr>
          <p:spPr>
            <a:xfrm>
              <a:off x="10267452" y="6844865"/>
              <a:ext cx="129437" cy="1524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04" h="21600" fill="norm" stroke="1" extrusionOk="0">
                  <a:moveTo>
                    <a:pt x="0" y="0"/>
                  </a:moveTo>
                  <a:cubicBezTo>
                    <a:pt x="5574" y="900"/>
                    <a:pt x="11148" y="1800"/>
                    <a:pt x="14981" y="3450"/>
                  </a:cubicBezTo>
                  <a:cubicBezTo>
                    <a:pt x="18813" y="5100"/>
                    <a:pt x="20903" y="7500"/>
                    <a:pt x="21252" y="10050"/>
                  </a:cubicBezTo>
                  <a:cubicBezTo>
                    <a:pt x="21600" y="12600"/>
                    <a:pt x="20206" y="15300"/>
                    <a:pt x="17245" y="17250"/>
                  </a:cubicBezTo>
                  <a:cubicBezTo>
                    <a:pt x="14284" y="19200"/>
                    <a:pt x="9755" y="20400"/>
                    <a:pt x="5226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655" name="Line"/>
            <p:cNvSpPr/>
            <p:nvPr/>
          </p:nvSpPr>
          <p:spPr>
            <a:xfrm>
              <a:off x="10569827" y="6819465"/>
              <a:ext cx="208787" cy="21985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88" h="21166" fill="norm" stroke="1" extrusionOk="0">
                  <a:moveTo>
                    <a:pt x="17395" y="6113"/>
                  </a:moveTo>
                  <a:cubicBezTo>
                    <a:pt x="17607" y="5094"/>
                    <a:pt x="17819" y="4075"/>
                    <a:pt x="17607" y="3158"/>
                  </a:cubicBezTo>
                  <a:cubicBezTo>
                    <a:pt x="17395" y="2242"/>
                    <a:pt x="16760" y="1426"/>
                    <a:pt x="14007" y="2343"/>
                  </a:cubicBezTo>
                  <a:cubicBezTo>
                    <a:pt x="11254" y="3260"/>
                    <a:pt x="6384" y="5909"/>
                    <a:pt x="3525" y="8457"/>
                  </a:cubicBezTo>
                  <a:cubicBezTo>
                    <a:pt x="666" y="11004"/>
                    <a:pt x="-181" y="13449"/>
                    <a:pt x="31" y="15792"/>
                  </a:cubicBezTo>
                  <a:cubicBezTo>
                    <a:pt x="243" y="18136"/>
                    <a:pt x="1513" y="20377"/>
                    <a:pt x="4478" y="20989"/>
                  </a:cubicBezTo>
                  <a:cubicBezTo>
                    <a:pt x="7443" y="21600"/>
                    <a:pt x="12101" y="20581"/>
                    <a:pt x="15595" y="18645"/>
                  </a:cubicBezTo>
                  <a:cubicBezTo>
                    <a:pt x="19090" y="16709"/>
                    <a:pt x="21419" y="13857"/>
                    <a:pt x="20784" y="10596"/>
                  </a:cubicBezTo>
                  <a:cubicBezTo>
                    <a:pt x="20148" y="7336"/>
                    <a:pt x="16548" y="3668"/>
                    <a:pt x="13054" y="1834"/>
                  </a:cubicBezTo>
                  <a:cubicBezTo>
                    <a:pt x="9560" y="0"/>
                    <a:pt x="6172" y="0"/>
                    <a:pt x="2784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656" name="Line"/>
            <p:cNvSpPr/>
            <p:nvPr/>
          </p:nvSpPr>
          <p:spPr>
            <a:xfrm>
              <a:off x="8360007" y="6705429"/>
              <a:ext cx="384726" cy="74903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37" h="21592" fill="norm" stroke="1" extrusionOk="0">
                  <a:moveTo>
                    <a:pt x="840" y="1090"/>
                  </a:moveTo>
                  <a:cubicBezTo>
                    <a:pt x="371" y="785"/>
                    <a:pt x="-99" y="480"/>
                    <a:pt x="18" y="297"/>
                  </a:cubicBezTo>
                  <a:cubicBezTo>
                    <a:pt x="136" y="114"/>
                    <a:pt x="840" y="53"/>
                    <a:pt x="3305" y="23"/>
                  </a:cubicBezTo>
                  <a:cubicBezTo>
                    <a:pt x="5771" y="-8"/>
                    <a:pt x="9997" y="-8"/>
                    <a:pt x="12814" y="23"/>
                  </a:cubicBezTo>
                  <a:cubicBezTo>
                    <a:pt x="15631" y="53"/>
                    <a:pt x="17040" y="114"/>
                    <a:pt x="18214" y="236"/>
                  </a:cubicBezTo>
                  <a:cubicBezTo>
                    <a:pt x="19388" y="358"/>
                    <a:pt x="20327" y="541"/>
                    <a:pt x="20855" y="785"/>
                  </a:cubicBezTo>
                  <a:cubicBezTo>
                    <a:pt x="21384" y="1029"/>
                    <a:pt x="21501" y="1334"/>
                    <a:pt x="21090" y="1853"/>
                  </a:cubicBezTo>
                  <a:cubicBezTo>
                    <a:pt x="20679" y="2372"/>
                    <a:pt x="19740" y="3104"/>
                    <a:pt x="19212" y="4172"/>
                  </a:cubicBezTo>
                  <a:cubicBezTo>
                    <a:pt x="18684" y="5239"/>
                    <a:pt x="18566" y="6643"/>
                    <a:pt x="18331" y="8504"/>
                  </a:cubicBezTo>
                  <a:cubicBezTo>
                    <a:pt x="18097" y="10365"/>
                    <a:pt x="17744" y="12684"/>
                    <a:pt x="17510" y="14667"/>
                  </a:cubicBezTo>
                  <a:cubicBezTo>
                    <a:pt x="17275" y="16650"/>
                    <a:pt x="17158" y="18297"/>
                    <a:pt x="16981" y="19304"/>
                  </a:cubicBezTo>
                  <a:cubicBezTo>
                    <a:pt x="16805" y="20311"/>
                    <a:pt x="16571" y="20677"/>
                    <a:pt x="16218" y="20951"/>
                  </a:cubicBezTo>
                  <a:cubicBezTo>
                    <a:pt x="15866" y="21226"/>
                    <a:pt x="15397" y="21409"/>
                    <a:pt x="15103" y="21500"/>
                  </a:cubicBezTo>
                  <a:cubicBezTo>
                    <a:pt x="14810" y="21592"/>
                    <a:pt x="14692" y="21592"/>
                    <a:pt x="14575" y="2159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657" name="Line"/>
            <p:cNvSpPr/>
            <p:nvPr/>
          </p:nvSpPr>
          <p:spPr>
            <a:xfrm>
              <a:off x="8451352" y="5936815"/>
              <a:ext cx="139701" cy="8445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20945" y="1786"/>
                    <a:pt x="20291" y="3573"/>
                    <a:pt x="19309" y="5062"/>
                  </a:cubicBezTo>
                  <a:cubicBezTo>
                    <a:pt x="18327" y="6550"/>
                    <a:pt x="17018" y="7741"/>
                    <a:pt x="15382" y="9014"/>
                  </a:cubicBezTo>
                  <a:cubicBezTo>
                    <a:pt x="13745" y="10286"/>
                    <a:pt x="11782" y="11639"/>
                    <a:pt x="9491" y="12938"/>
                  </a:cubicBezTo>
                  <a:cubicBezTo>
                    <a:pt x="7200" y="14238"/>
                    <a:pt x="4582" y="15483"/>
                    <a:pt x="3109" y="16565"/>
                  </a:cubicBezTo>
                  <a:cubicBezTo>
                    <a:pt x="1636" y="17648"/>
                    <a:pt x="1309" y="18568"/>
                    <a:pt x="982" y="19380"/>
                  </a:cubicBezTo>
                  <a:cubicBezTo>
                    <a:pt x="655" y="20192"/>
                    <a:pt x="327" y="20896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658" name="Line"/>
            <p:cNvSpPr/>
            <p:nvPr/>
          </p:nvSpPr>
          <p:spPr>
            <a:xfrm>
              <a:off x="7806007" y="6938070"/>
              <a:ext cx="181797" cy="20188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24" h="21023" fill="norm" stroke="1" extrusionOk="0">
                  <a:moveTo>
                    <a:pt x="9407" y="213"/>
                  </a:moveTo>
                  <a:cubicBezTo>
                    <a:pt x="8165" y="874"/>
                    <a:pt x="6924" y="1535"/>
                    <a:pt x="5558" y="4290"/>
                  </a:cubicBezTo>
                  <a:cubicBezTo>
                    <a:pt x="4193" y="7045"/>
                    <a:pt x="2703" y="11894"/>
                    <a:pt x="1958" y="14870"/>
                  </a:cubicBezTo>
                  <a:cubicBezTo>
                    <a:pt x="1214" y="17845"/>
                    <a:pt x="1214" y="18948"/>
                    <a:pt x="1710" y="19829"/>
                  </a:cubicBezTo>
                  <a:cubicBezTo>
                    <a:pt x="2207" y="20711"/>
                    <a:pt x="3200" y="21372"/>
                    <a:pt x="5683" y="20821"/>
                  </a:cubicBezTo>
                  <a:cubicBezTo>
                    <a:pt x="8165" y="20270"/>
                    <a:pt x="12138" y="18507"/>
                    <a:pt x="14621" y="15862"/>
                  </a:cubicBezTo>
                  <a:cubicBezTo>
                    <a:pt x="17103" y="13217"/>
                    <a:pt x="18096" y="9690"/>
                    <a:pt x="17724" y="6935"/>
                  </a:cubicBezTo>
                  <a:cubicBezTo>
                    <a:pt x="17352" y="4180"/>
                    <a:pt x="15614" y="2196"/>
                    <a:pt x="13503" y="1094"/>
                  </a:cubicBezTo>
                  <a:cubicBezTo>
                    <a:pt x="11393" y="-8"/>
                    <a:pt x="8910" y="-228"/>
                    <a:pt x="6800" y="213"/>
                  </a:cubicBezTo>
                  <a:cubicBezTo>
                    <a:pt x="4690" y="654"/>
                    <a:pt x="2952" y="1756"/>
                    <a:pt x="1710" y="2858"/>
                  </a:cubicBezTo>
                  <a:cubicBezTo>
                    <a:pt x="469" y="3960"/>
                    <a:pt x="-276" y="5062"/>
                    <a:pt x="96" y="5723"/>
                  </a:cubicBezTo>
                  <a:cubicBezTo>
                    <a:pt x="469" y="6384"/>
                    <a:pt x="1958" y="6605"/>
                    <a:pt x="5683" y="6054"/>
                  </a:cubicBezTo>
                  <a:cubicBezTo>
                    <a:pt x="9407" y="5503"/>
                    <a:pt x="15365" y="4180"/>
                    <a:pt x="21324" y="285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659" name="Line"/>
            <p:cNvSpPr/>
            <p:nvPr/>
          </p:nvSpPr>
          <p:spPr>
            <a:xfrm>
              <a:off x="7795186" y="6742285"/>
              <a:ext cx="148168" cy="12113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96" h="20602" fill="norm" stroke="1" extrusionOk="0">
                  <a:moveTo>
                    <a:pt x="6693" y="3407"/>
                  </a:moveTo>
                  <a:cubicBezTo>
                    <a:pt x="5781" y="7007"/>
                    <a:pt x="4868" y="10607"/>
                    <a:pt x="3651" y="13847"/>
                  </a:cubicBezTo>
                  <a:cubicBezTo>
                    <a:pt x="2434" y="17087"/>
                    <a:pt x="913" y="19967"/>
                    <a:pt x="304" y="20507"/>
                  </a:cubicBezTo>
                  <a:cubicBezTo>
                    <a:pt x="-304" y="21047"/>
                    <a:pt x="0" y="19247"/>
                    <a:pt x="1217" y="16187"/>
                  </a:cubicBezTo>
                  <a:cubicBezTo>
                    <a:pt x="2434" y="13127"/>
                    <a:pt x="4564" y="8807"/>
                    <a:pt x="6085" y="5927"/>
                  </a:cubicBezTo>
                  <a:cubicBezTo>
                    <a:pt x="7606" y="3047"/>
                    <a:pt x="8519" y="1607"/>
                    <a:pt x="9735" y="707"/>
                  </a:cubicBezTo>
                  <a:cubicBezTo>
                    <a:pt x="10952" y="-193"/>
                    <a:pt x="12473" y="-553"/>
                    <a:pt x="13842" y="1607"/>
                  </a:cubicBezTo>
                  <a:cubicBezTo>
                    <a:pt x="15211" y="3767"/>
                    <a:pt x="16428" y="8447"/>
                    <a:pt x="17645" y="11327"/>
                  </a:cubicBezTo>
                  <a:cubicBezTo>
                    <a:pt x="18862" y="14207"/>
                    <a:pt x="20079" y="15287"/>
                    <a:pt x="21296" y="16367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660" name="Line"/>
            <p:cNvSpPr/>
            <p:nvPr/>
          </p:nvSpPr>
          <p:spPr>
            <a:xfrm>
              <a:off x="8038602" y="6902015"/>
              <a:ext cx="65618" cy="28129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22" fill="norm" stroke="1" extrusionOk="0">
                  <a:moveTo>
                    <a:pt x="0" y="0"/>
                  </a:moveTo>
                  <a:cubicBezTo>
                    <a:pt x="6271" y="2740"/>
                    <a:pt x="12542" y="5481"/>
                    <a:pt x="16374" y="8301"/>
                  </a:cubicBezTo>
                  <a:cubicBezTo>
                    <a:pt x="20206" y="11122"/>
                    <a:pt x="21600" y="14024"/>
                    <a:pt x="21600" y="15958"/>
                  </a:cubicBezTo>
                  <a:cubicBezTo>
                    <a:pt x="21600" y="17893"/>
                    <a:pt x="20206" y="18860"/>
                    <a:pt x="18116" y="19585"/>
                  </a:cubicBezTo>
                  <a:cubicBezTo>
                    <a:pt x="16026" y="20310"/>
                    <a:pt x="13239" y="20794"/>
                    <a:pt x="10103" y="21116"/>
                  </a:cubicBezTo>
                  <a:cubicBezTo>
                    <a:pt x="6968" y="21439"/>
                    <a:pt x="3484" y="21600"/>
                    <a:pt x="1742" y="21116"/>
                  </a:cubicBezTo>
                  <a:cubicBezTo>
                    <a:pt x="0" y="20633"/>
                    <a:pt x="0" y="19504"/>
                    <a:pt x="0" y="1837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661" name="Line"/>
            <p:cNvSpPr/>
            <p:nvPr/>
          </p:nvSpPr>
          <p:spPr>
            <a:xfrm>
              <a:off x="8083052" y="6800415"/>
              <a:ext cx="127001" cy="1016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1800" y="450"/>
                    <a:pt x="3600" y="900"/>
                    <a:pt x="4860" y="2250"/>
                  </a:cubicBezTo>
                  <a:cubicBezTo>
                    <a:pt x="6120" y="3600"/>
                    <a:pt x="6840" y="5850"/>
                    <a:pt x="6840" y="8100"/>
                  </a:cubicBezTo>
                  <a:cubicBezTo>
                    <a:pt x="6840" y="10350"/>
                    <a:pt x="6120" y="12600"/>
                    <a:pt x="4680" y="14850"/>
                  </a:cubicBezTo>
                  <a:cubicBezTo>
                    <a:pt x="3240" y="17100"/>
                    <a:pt x="1080" y="19350"/>
                    <a:pt x="900" y="20475"/>
                  </a:cubicBezTo>
                  <a:cubicBezTo>
                    <a:pt x="720" y="21600"/>
                    <a:pt x="2520" y="21600"/>
                    <a:pt x="6300" y="21600"/>
                  </a:cubicBezTo>
                  <a:cubicBezTo>
                    <a:pt x="10080" y="21600"/>
                    <a:pt x="15840" y="2160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662" name="Line"/>
            <p:cNvSpPr/>
            <p:nvPr/>
          </p:nvSpPr>
          <p:spPr>
            <a:xfrm>
              <a:off x="8064002" y="6713631"/>
              <a:ext cx="209551" cy="62018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7855" y="811"/>
                  </a:moveTo>
                  <a:cubicBezTo>
                    <a:pt x="8727" y="590"/>
                    <a:pt x="9600" y="369"/>
                    <a:pt x="11127" y="221"/>
                  </a:cubicBezTo>
                  <a:cubicBezTo>
                    <a:pt x="12655" y="74"/>
                    <a:pt x="14836" y="0"/>
                    <a:pt x="16582" y="0"/>
                  </a:cubicBezTo>
                  <a:cubicBezTo>
                    <a:pt x="18327" y="0"/>
                    <a:pt x="19636" y="74"/>
                    <a:pt x="20291" y="295"/>
                  </a:cubicBezTo>
                  <a:cubicBezTo>
                    <a:pt x="20945" y="516"/>
                    <a:pt x="20945" y="885"/>
                    <a:pt x="20945" y="2580"/>
                  </a:cubicBezTo>
                  <a:cubicBezTo>
                    <a:pt x="20945" y="4276"/>
                    <a:pt x="20945" y="7298"/>
                    <a:pt x="21055" y="9768"/>
                  </a:cubicBezTo>
                  <a:cubicBezTo>
                    <a:pt x="21164" y="12238"/>
                    <a:pt x="21382" y="14154"/>
                    <a:pt x="21491" y="15666"/>
                  </a:cubicBezTo>
                  <a:cubicBezTo>
                    <a:pt x="21600" y="17177"/>
                    <a:pt x="21600" y="18283"/>
                    <a:pt x="21600" y="19057"/>
                  </a:cubicBezTo>
                  <a:cubicBezTo>
                    <a:pt x="21600" y="19831"/>
                    <a:pt x="21600" y="20273"/>
                    <a:pt x="21055" y="20457"/>
                  </a:cubicBezTo>
                  <a:cubicBezTo>
                    <a:pt x="20509" y="20642"/>
                    <a:pt x="19418" y="20568"/>
                    <a:pt x="16364" y="20605"/>
                  </a:cubicBezTo>
                  <a:cubicBezTo>
                    <a:pt x="13309" y="20642"/>
                    <a:pt x="8291" y="20789"/>
                    <a:pt x="5236" y="20973"/>
                  </a:cubicBezTo>
                  <a:cubicBezTo>
                    <a:pt x="2182" y="21158"/>
                    <a:pt x="1091" y="21379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663" name="Line"/>
            <p:cNvSpPr/>
            <p:nvPr/>
          </p:nvSpPr>
          <p:spPr>
            <a:xfrm>
              <a:off x="6059519" y="7461079"/>
              <a:ext cx="2096270" cy="9498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64" h="21540" fill="norm" stroke="1" extrusionOk="0">
                  <a:moveTo>
                    <a:pt x="566" y="2820"/>
                  </a:moveTo>
                  <a:cubicBezTo>
                    <a:pt x="1415" y="2340"/>
                    <a:pt x="2265" y="1860"/>
                    <a:pt x="3103" y="1380"/>
                  </a:cubicBezTo>
                  <a:cubicBezTo>
                    <a:pt x="3941" y="900"/>
                    <a:pt x="4769" y="420"/>
                    <a:pt x="5618" y="180"/>
                  </a:cubicBezTo>
                  <a:cubicBezTo>
                    <a:pt x="6467" y="-60"/>
                    <a:pt x="7338" y="-60"/>
                    <a:pt x="8252" y="180"/>
                  </a:cubicBezTo>
                  <a:cubicBezTo>
                    <a:pt x="9167" y="420"/>
                    <a:pt x="10125" y="900"/>
                    <a:pt x="10985" y="1620"/>
                  </a:cubicBezTo>
                  <a:cubicBezTo>
                    <a:pt x="11845" y="2340"/>
                    <a:pt x="12607" y="3300"/>
                    <a:pt x="13435" y="4740"/>
                  </a:cubicBezTo>
                  <a:cubicBezTo>
                    <a:pt x="14262" y="6180"/>
                    <a:pt x="15155" y="8100"/>
                    <a:pt x="15982" y="9780"/>
                  </a:cubicBezTo>
                  <a:cubicBezTo>
                    <a:pt x="16810" y="11460"/>
                    <a:pt x="17572" y="12900"/>
                    <a:pt x="18312" y="14100"/>
                  </a:cubicBezTo>
                  <a:cubicBezTo>
                    <a:pt x="19052" y="15300"/>
                    <a:pt x="19771" y="16260"/>
                    <a:pt x="20228" y="16740"/>
                  </a:cubicBezTo>
                  <a:cubicBezTo>
                    <a:pt x="20685" y="17220"/>
                    <a:pt x="20881" y="17220"/>
                    <a:pt x="21088" y="17700"/>
                  </a:cubicBezTo>
                  <a:cubicBezTo>
                    <a:pt x="21295" y="18180"/>
                    <a:pt x="21513" y="19140"/>
                    <a:pt x="21556" y="19860"/>
                  </a:cubicBezTo>
                  <a:cubicBezTo>
                    <a:pt x="21600" y="20580"/>
                    <a:pt x="21469" y="21060"/>
                    <a:pt x="21023" y="20580"/>
                  </a:cubicBezTo>
                  <a:cubicBezTo>
                    <a:pt x="20577" y="20100"/>
                    <a:pt x="19815" y="18660"/>
                    <a:pt x="19042" y="16980"/>
                  </a:cubicBezTo>
                  <a:cubicBezTo>
                    <a:pt x="18269" y="15300"/>
                    <a:pt x="17485" y="13380"/>
                    <a:pt x="16723" y="11940"/>
                  </a:cubicBezTo>
                  <a:cubicBezTo>
                    <a:pt x="15960" y="10500"/>
                    <a:pt x="15220" y="9540"/>
                    <a:pt x="14436" y="8820"/>
                  </a:cubicBezTo>
                  <a:cubicBezTo>
                    <a:pt x="13652" y="8100"/>
                    <a:pt x="12825" y="7620"/>
                    <a:pt x="11965" y="7380"/>
                  </a:cubicBezTo>
                  <a:cubicBezTo>
                    <a:pt x="11105" y="7140"/>
                    <a:pt x="10212" y="7140"/>
                    <a:pt x="9319" y="7140"/>
                  </a:cubicBezTo>
                  <a:cubicBezTo>
                    <a:pt x="8427" y="7140"/>
                    <a:pt x="7534" y="7140"/>
                    <a:pt x="6663" y="7380"/>
                  </a:cubicBezTo>
                  <a:cubicBezTo>
                    <a:pt x="5792" y="7620"/>
                    <a:pt x="4943" y="8100"/>
                    <a:pt x="4094" y="8820"/>
                  </a:cubicBezTo>
                  <a:cubicBezTo>
                    <a:pt x="3244" y="9540"/>
                    <a:pt x="2395" y="10500"/>
                    <a:pt x="1764" y="11220"/>
                  </a:cubicBezTo>
                  <a:cubicBezTo>
                    <a:pt x="1132" y="11940"/>
                    <a:pt x="719" y="12420"/>
                    <a:pt x="435" y="13140"/>
                  </a:cubicBezTo>
                  <a:cubicBezTo>
                    <a:pt x="152" y="13860"/>
                    <a:pt x="0" y="14820"/>
                    <a:pt x="0" y="15540"/>
                  </a:cubicBezTo>
                  <a:cubicBezTo>
                    <a:pt x="0" y="16260"/>
                    <a:pt x="152" y="16740"/>
                    <a:pt x="621" y="17460"/>
                  </a:cubicBezTo>
                  <a:cubicBezTo>
                    <a:pt x="1089" y="18180"/>
                    <a:pt x="1873" y="19140"/>
                    <a:pt x="2711" y="19620"/>
                  </a:cubicBezTo>
                  <a:cubicBezTo>
                    <a:pt x="3549" y="20100"/>
                    <a:pt x="4442" y="20100"/>
                    <a:pt x="5335" y="19620"/>
                  </a:cubicBezTo>
                  <a:cubicBezTo>
                    <a:pt x="6227" y="19140"/>
                    <a:pt x="7120" y="18180"/>
                    <a:pt x="7893" y="17460"/>
                  </a:cubicBezTo>
                  <a:cubicBezTo>
                    <a:pt x="8666" y="16740"/>
                    <a:pt x="9319" y="16260"/>
                    <a:pt x="9994" y="16020"/>
                  </a:cubicBezTo>
                  <a:cubicBezTo>
                    <a:pt x="10669" y="15780"/>
                    <a:pt x="11366" y="15780"/>
                    <a:pt x="12204" y="15780"/>
                  </a:cubicBezTo>
                  <a:cubicBezTo>
                    <a:pt x="13043" y="15780"/>
                    <a:pt x="14023" y="15780"/>
                    <a:pt x="15057" y="16020"/>
                  </a:cubicBezTo>
                  <a:cubicBezTo>
                    <a:pt x="16091" y="16260"/>
                    <a:pt x="17180" y="16740"/>
                    <a:pt x="18007" y="17700"/>
                  </a:cubicBezTo>
                  <a:cubicBezTo>
                    <a:pt x="18835" y="18660"/>
                    <a:pt x="19401" y="20100"/>
                    <a:pt x="19967" y="2154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664" name="Line"/>
            <p:cNvSpPr/>
            <p:nvPr/>
          </p:nvSpPr>
          <p:spPr>
            <a:xfrm>
              <a:off x="9359402" y="2356423"/>
              <a:ext cx="946151" cy="3709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028" fill="norm" stroke="1" extrusionOk="0">
                  <a:moveTo>
                    <a:pt x="0" y="21028"/>
                  </a:moveTo>
                  <a:cubicBezTo>
                    <a:pt x="1788" y="17428"/>
                    <a:pt x="3576" y="13828"/>
                    <a:pt x="5460" y="10228"/>
                  </a:cubicBezTo>
                  <a:cubicBezTo>
                    <a:pt x="7345" y="6628"/>
                    <a:pt x="9326" y="3028"/>
                    <a:pt x="11211" y="1228"/>
                  </a:cubicBezTo>
                  <a:cubicBezTo>
                    <a:pt x="13095" y="-572"/>
                    <a:pt x="14883" y="-572"/>
                    <a:pt x="16599" y="2428"/>
                  </a:cubicBezTo>
                  <a:cubicBezTo>
                    <a:pt x="18314" y="5428"/>
                    <a:pt x="19957" y="11428"/>
                    <a:pt x="21600" y="1742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665" name="Line"/>
            <p:cNvSpPr/>
            <p:nvPr/>
          </p:nvSpPr>
          <p:spPr>
            <a:xfrm>
              <a:off x="9457774" y="2419826"/>
              <a:ext cx="955729" cy="8163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77" h="21361" fill="norm" stroke="1" extrusionOk="0">
                  <a:moveTo>
                    <a:pt x="1936" y="21361"/>
                  </a:moveTo>
                  <a:cubicBezTo>
                    <a:pt x="1506" y="21361"/>
                    <a:pt x="1076" y="21361"/>
                    <a:pt x="694" y="20530"/>
                  </a:cubicBezTo>
                  <a:cubicBezTo>
                    <a:pt x="312" y="19699"/>
                    <a:pt x="-23" y="18038"/>
                    <a:pt x="1" y="16376"/>
                  </a:cubicBezTo>
                  <a:cubicBezTo>
                    <a:pt x="25" y="14715"/>
                    <a:pt x="407" y="13053"/>
                    <a:pt x="1435" y="11115"/>
                  </a:cubicBezTo>
                  <a:cubicBezTo>
                    <a:pt x="2462" y="9176"/>
                    <a:pt x="4135" y="6961"/>
                    <a:pt x="5903" y="5023"/>
                  </a:cubicBezTo>
                  <a:cubicBezTo>
                    <a:pt x="7671" y="3084"/>
                    <a:pt x="9535" y="1423"/>
                    <a:pt x="11470" y="592"/>
                  </a:cubicBezTo>
                  <a:cubicBezTo>
                    <a:pt x="13405" y="-239"/>
                    <a:pt x="15412" y="-239"/>
                    <a:pt x="17109" y="869"/>
                  </a:cubicBezTo>
                  <a:cubicBezTo>
                    <a:pt x="18805" y="1976"/>
                    <a:pt x="20191" y="4192"/>
                    <a:pt x="21577" y="6407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666" name="Line"/>
            <p:cNvSpPr/>
            <p:nvPr/>
          </p:nvSpPr>
          <p:spPr>
            <a:xfrm>
              <a:off x="9200652" y="6108265"/>
              <a:ext cx="1892301" cy="825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362" y="18277"/>
                    <a:pt x="725" y="14954"/>
                    <a:pt x="1365" y="12462"/>
                  </a:cubicBezTo>
                  <a:cubicBezTo>
                    <a:pt x="2005" y="9969"/>
                    <a:pt x="2923" y="8308"/>
                    <a:pt x="3866" y="6923"/>
                  </a:cubicBezTo>
                  <a:cubicBezTo>
                    <a:pt x="4808" y="5538"/>
                    <a:pt x="5774" y="4431"/>
                    <a:pt x="6693" y="3323"/>
                  </a:cubicBezTo>
                  <a:cubicBezTo>
                    <a:pt x="7611" y="2215"/>
                    <a:pt x="8481" y="1108"/>
                    <a:pt x="9387" y="554"/>
                  </a:cubicBezTo>
                  <a:cubicBezTo>
                    <a:pt x="10293" y="0"/>
                    <a:pt x="11235" y="0"/>
                    <a:pt x="12141" y="0"/>
                  </a:cubicBezTo>
                  <a:cubicBezTo>
                    <a:pt x="13047" y="0"/>
                    <a:pt x="13917" y="0"/>
                    <a:pt x="14835" y="0"/>
                  </a:cubicBezTo>
                  <a:cubicBezTo>
                    <a:pt x="15753" y="0"/>
                    <a:pt x="16719" y="0"/>
                    <a:pt x="17626" y="831"/>
                  </a:cubicBezTo>
                  <a:cubicBezTo>
                    <a:pt x="18532" y="1662"/>
                    <a:pt x="19377" y="3323"/>
                    <a:pt x="20030" y="6092"/>
                  </a:cubicBezTo>
                  <a:cubicBezTo>
                    <a:pt x="20682" y="8862"/>
                    <a:pt x="21141" y="12738"/>
                    <a:pt x="21600" y="1661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667" name="Line"/>
            <p:cNvSpPr/>
            <p:nvPr/>
          </p:nvSpPr>
          <p:spPr>
            <a:xfrm>
              <a:off x="9080002" y="6181014"/>
              <a:ext cx="1524001" cy="6695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350" fill="norm" stroke="1" extrusionOk="0">
                  <a:moveTo>
                    <a:pt x="0" y="21350"/>
                  </a:moveTo>
                  <a:cubicBezTo>
                    <a:pt x="1020" y="18650"/>
                    <a:pt x="2040" y="15950"/>
                    <a:pt x="3180" y="13587"/>
                  </a:cubicBezTo>
                  <a:cubicBezTo>
                    <a:pt x="4320" y="11225"/>
                    <a:pt x="5580" y="9200"/>
                    <a:pt x="6795" y="7512"/>
                  </a:cubicBezTo>
                  <a:cubicBezTo>
                    <a:pt x="8010" y="5825"/>
                    <a:pt x="9180" y="4475"/>
                    <a:pt x="10455" y="3125"/>
                  </a:cubicBezTo>
                  <a:cubicBezTo>
                    <a:pt x="11730" y="1775"/>
                    <a:pt x="13110" y="425"/>
                    <a:pt x="14505" y="87"/>
                  </a:cubicBezTo>
                  <a:cubicBezTo>
                    <a:pt x="15900" y="-250"/>
                    <a:pt x="17310" y="425"/>
                    <a:pt x="18495" y="1437"/>
                  </a:cubicBezTo>
                  <a:cubicBezTo>
                    <a:pt x="19680" y="2450"/>
                    <a:pt x="20640" y="3800"/>
                    <a:pt x="21600" y="515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668" name="Line"/>
            <p:cNvSpPr/>
            <p:nvPr/>
          </p:nvSpPr>
          <p:spPr>
            <a:xfrm>
              <a:off x="8784513" y="7194115"/>
              <a:ext cx="1762341" cy="1778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90" h="21600" fill="norm" stroke="1" extrusionOk="0">
                  <a:moveTo>
                    <a:pt x="120" y="21600"/>
                  </a:moveTo>
                  <a:cubicBezTo>
                    <a:pt x="68" y="20314"/>
                    <a:pt x="16" y="19029"/>
                    <a:pt x="3" y="17743"/>
                  </a:cubicBezTo>
                  <a:cubicBezTo>
                    <a:pt x="-10" y="16457"/>
                    <a:pt x="16" y="15171"/>
                    <a:pt x="288" y="13629"/>
                  </a:cubicBezTo>
                  <a:cubicBezTo>
                    <a:pt x="560" y="12086"/>
                    <a:pt x="1079" y="10286"/>
                    <a:pt x="1818" y="8486"/>
                  </a:cubicBezTo>
                  <a:cubicBezTo>
                    <a:pt x="2557" y="6686"/>
                    <a:pt x="3517" y="4886"/>
                    <a:pt x="4476" y="3471"/>
                  </a:cubicBezTo>
                  <a:cubicBezTo>
                    <a:pt x="5435" y="2057"/>
                    <a:pt x="6395" y="1029"/>
                    <a:pt x="7406" y="514"/>
                  </a:cubicBezTo>
                  <a:cubicBezTo>
                    <a:pt x="8417" y="0"/>
                    <a:pt x="9481" y="0"/>
                    <a:pt x="10453" y="0"/>
                  </a:cubicBezTo>
                  <a:cubicBezTo>
                    <a:pt x="11425" y="0"/>
                    <a:pt x="12307" y="0"/>
                    <a:pt x="13305" y="514"/>
                  </a:cubicBezTo>
                  <a:cubicBezTo>
                    <a:pt x="14304" y="1029"/>
                    <a:pt x="15419" y="2057"/>
                    <a:pt x="16508" y="3214"/>
                  </a:cubicBezTo>
                  <a:cubicBezTo>
                    <a:pt x="17597" y="4371"/>
                    <a:pt x="18660" y="5657"/>
                    <a:pt x="19503" y="7071"/>
                  </a:cubicBezTo>
                  <a:cubicBezTo>
                    <a:pt x="20345" y="8486"/>
                    <a:pt x="20968" y="10029"/>
                    <a:pt x="21590" y="11571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669" name="Line"/>
            <p:cNvSpPr/>
            <p:nvPr/>
          </p:nvSpPr>
          <p:spPr>
            <a:xfrm>
              <a:off x="8881684" y="7385120"/>
              <a:ext cx="1442920" cy="11088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59" h="21349" fill="norm" stroke="1" extrusionOk="0">
                  <a:moveTo>
                    <a:pt x="2299" y="19465"/>
                  </a:moveTo>
                  <a:cubicBezTo>
                    <a:pt x="1762" y="19465"/>
                    <a:pt x="1224" y="19465"/>
                    <a:pt x="797" y="19465"/>
                  </a:cubicBezTo>
                  <a:cubicBezTo>
                    <a:pt x="370" y="19465"/>
                    <a:pt x="54" y="19465"/>
                    <a:pt x="6" y="19873"/>
                  </a:cubicBezTo>
                  <a:cubicBezTo>
                    <a:pt x="-41" y="20280"/>
                    <a:pt x="180" y="21095"/>
                    <a:pt x="908" y="21299"/>
                  </a:cubicBezTo>
                  <a:cubicBezTo>
                    <a:pt x="1635" y="21503"/>
                    <a:pt x="2869" y="21095"/>
                    <a:pt x="4023" y="19873"/>
                  </a:cubicBezTo>
                  <a:cubicBezTo>
                    <a:pt x="5177" y="18650"/>
                    <a:pt x="6252" y="16612"/>
                    <a:pt x="7438" y="14167"/>
                  </a:cubicBezTo>
                  <a:cubicBezTo>
                    <a:pt x="8624" y="11722"/>
                    <a:pt x="9921" y="8869"/>
                    <a:pt x="11360" y="6424"/>
                  </a:cubicBezTo>
                  <a:cubicBezTo>
                    <a:pt x="12799" y="3978"/>
                    <a:pt x="14380" y="1941"/>
                    <a:pt x="15898" y="922"/>
                  </a:cubicBezTo>
                  <a:cubicBezTo>
                    <a:pt x="17416" y="-97"/>
                    <a:pt x="18871" y="-97"/>
                    <a:pt x="19804" y="107"/>
                  </a:cubicBezTo>
                  <a:cubicBezTo>
                    <a:pt x="20737" y="311"/>
                    <a:pt x="21148" y="718"/>
                    <a:pt x="21559" y="112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670" name="Line"/>
            <p:cNvSpPr/>
            <p:nvPr/>
          </p:nvSpPr>
          <p:spPr>
            <a:xfrm>
              <a:off x="4084040" y="7417276"/>
              <a:ext cx="1357413" cy="10651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43" h="21312" fill="norm" stroke="1" extrusionOk="0">
                  <a:moveTo>
                    <a:pt x="2698" y="11253"/>
                  </a:moveTo>
                  <a:cubicBezTo>
                    <a:pt x="2160" y="10406"/>
                    <a:pt x="1623" y="9559"/>
                    <a:pt x="1270" y="8500"/>
                  </a:cubicBezTo>
                  <a:cubicBezTo>
                    <a:pt x="917" y="7442"/>
                    <a:pt x="749" y="6171"/>
                    <a:pt x="615" y="4689"/>
                  </a:cubicBezTo>
                  <a:cubicBezTo>
                    <a:pt x="480" y="3206"/>
                    <a:pt x="380" y="1512"/>
                    <a:pt x="430" y="665"/>
                  </a:cubicBezTo>
                  <a:cubicBezTo>
                    <a:pt x="480" y="-182"/>
                    <a:pt x="682" y="-182"/>
                    <a:pt x="1270" y="453"/>
                  </a:cubicBezTo>
                  <a:cubicBezTo>
                    <a:pt x="1858" y="1089"/>
                    <a:pt x="2832" y="2359"/>
                    <a:pt x="4008" y="2994"/>
                  </a:cubicBezTo>
                  <a:cubicBezTo>
                    <a:pt x="5183" y="3630"/>
                    <a:pt x="6561" y="3630"/>
                    <a:pt x="7854" y="3418"/>
                  </a:cubicBezTo>
                  <a:cubicBezTo>
                    <a:pt x="9147" y="3206"/>
                    <a:pt x="10357" y="2783"/>
                    <a:pt x="11616" y="2359"/>
                  </a:cubicBezTo>
                  <a:cubicBezTo>
                    <a:pt x="12876" y="1936"/>
                    <a:pt x="14186" y="1512"/>
                    <a:pt x="15580" y="1300"/>
                  </a:cubicBezTo>
                  <a:cubicBezTo>
                    <a:pt x="16974" y="1089"/>
                    <a:pt x="18452" y="1089"/>
                    <a:pt x="18520" y="1300"/>
                  </a:cubicBezTo>
                  <a:cubicBezTo>
                    <a:pt x="18587" y="1512"/>
                    <a:pt x="17243" y="1936"/>
                    <a:pt x="15967" y="2359"/>
                  </a:cubicBezTo>
                  <a:cubicBezTo>
                    <a:pt x="14690" y="2783"/>
                    <a:pt x="13481" y="3206"/>
                    <a:pt x="12154" y="3630"/>
                  </a:cubicBezTo>
                  <a:cubicBezTo>
                    <a:pt x="10827" y="4053"/>
                    <a:pt x="9383" y="4477"/>
                    <a:pt x="7988" y="5747"/>
                  </a:cubicBezTo>
                  <a:cubicBezTo>
                    <a:pt x="6594" y="7018"/>
                    <a:pt x="5251" y="9136"/>
                    <a:pt x="4008" y="11465"/>
                  </a:cubicBezTo>
                  <a:cubicBezTo>
                    <a:pt x="2765" y="13794"/>
                    <a:pt x="1623" y="16336"/>
                    <a:pt x="917" y="18030"/>
                  </a:cubicBezTo>
                  <a:cubicBezTo>
                    <a:pt x="212" y="19724"/>
                    <a:pt x="-57" y="20571"/>
                    <a:pt x="10" y="20994"/>
                  </a:cubicBezTo>
                  <a:cubicBezTo>
                    <a:pt x="77" y="21418"/>
                    <a:pt x="480" y="21418"/>
                    <a:pt x="1203" y="20994"/>
                  </a:cubicBezTo>
                  <a:cubicBezTo>
                    <a:pt x="1925" y="20571"/>
                    <a:pt x="2966" y="19724"/>
                    <a:pt x="4075" y="18877"/>
                  </a:cubicBezTo>
                  <a:cubicBezTo>
                    <a:pt x="5183" y="18030"/>
                    <a:pt x="6359" y="17183"/>
                    <a:pt x="7535" y="16336"/>
                  </a:cubicBezTo>
                  <a:cubicBezTo>
                    <a:pt x="8711" y="15489"/>
                    <a:pt x="9886" y="14642"/>
                    <a:pt x="11180" y="13794"/>
                  </a:cubicBezTo>
                  <a:cubicBezTo>
                    <a:pt x="12473" y="12947"/>
                    <a:pt x="13884" y="12100"/>
                    <a:pt x="15009" y="11253"/>
                  </a:cubicBezTo>
                  <a:cubicBezTo>
                    <a:pt x="16135" y="10406"/>
                    <a:pt x="16974" y="9559"/>
                    <a:pt x="17495" y="8924"/>
                  </a:cubicBezTo>
                  <a:cubicBezTo>
                    <a:pt x="18016" y="8289"/>
                    <a:pt x="18217" y="7865"/>
                    <a:pt x="18385" y="7018"/>
                  </a:cubicBezTo>
                  <a:cubicBezTo>
                    <a:pt x="18553" y="6171"/>
                    <a:pt x="18688" y="4900"/>
                    <a:pt x="18620" y="4053"/>
                  </a:cubicBezTo>
                  <a:cubicBezTo>
                    <a:pt x="18553" y="3206"/>
                    <a:pt x="18285" y="2783"/>
                    <a:pt x="17529" y="2571"/>
                  </a:cubicBezTo>
                  <a:cubicBezTo>
                    <a:pt x="16773" y="2359"/>
                    <a:pt x="15530" y="2359"/>
                    <a:pt x="14186" y="2994"/>
                  </a:cubicBezTo>
                  <a:cubicBezTo>
                    <a:pt x="12843" y="3630"/>
                    <a:pt x="11398" y="4900"/>
                    <a:pt x="9987" y="6171"/>
                  </a:cubicBezTo>
                  <a:cubicBezTo>
                    <a:pt x="8576" y="7442"/>
                    <a:pt x="7199" y="8712"/>
                    <a:pt x="6258" y="9559"/>
                  </a:cubicBezTo>
                  <a:cubicBezTo>
                    <a:pt x="5318" y="10406"/>
                    <a:pt x="4814" y="10830"/>
                    <a:pt x="4428" y="11465"/>
                  </a:cubicBezTo>
                  <a:cubicBezTo>
                    <a:pt x="4041" y="12100"/>
                    <a:pt x="3773" y="12947"/>
                    <a:pt x="3739" y="13583"/>
                  </a:cubicBezTo>
                  <a:cubicBezTo>
                    <a:pt x="3705" y="14218"/>
                    <a:pt x="3907" y="14642"/>
                    <a:pt x="4612" y="14642"/>
                  </a:cubicBezTo>
                  <a:cubicBezTo>
                    <a:pt x="5318" y="14642"/>
                    <a:pt x="6527" y="14218"/>
                    <a:pt x="7820" y="13371"/>
                  </a:cubicBezTo>
                  <a:cubicBezTo>
                    <a:pt x="9114" y="12524"/>
                    <a:pt x="10491" y="11253"/>
                    <a:pt x="11868" y="10194"/>
                  </a:cubicBezTo>
                  <a:cubicBezTo>
                    <a:pt x="13246" y="9136"/>
                    <a:pt x="14623" y="8289"/>
                    <a:pt x="16017" y="7653"/>
                  </a:cubicBezTo>
                  <a:cubicBezTo>
                    <a:pt x="17411" y="7018"/>
                    <a:pt x="18822" y="6594"/>
                    <a:pt x="19746" y="6594"/>
                  </a:cubicBezTo>
                  <a:cubicBezTo>
                    <a:pt x="20670" y="6594"/>
                    <a:pt x="21106" y="7018"/>
                    <a:pt x="21543" y="744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671" name="Line"/>
            <p:cNvSpPr/>
            <p:nvPr/>
          </p:nvSpPr>
          <p:spPr>
            <a:xfrm>
              <a:off x="3993652" y="6286065"/>
              <a:ext cx="800101" cy="825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2057" y="18277"/>
                    <a:pt x="4114" y="14954"/>
                    <a:pt x="6086" y="12462"/>
                  </a:cubicBezTo>
                  <a:cubicBezTo>
                    <a:pt x="8057" y="9969"/>
                    <a:pt x="9943" y="8308"/>
                    <a:pt x="11886" y="6646"/>
                  </a:cubicBezTo>
                  <a:cubicBezTo>
                    <a:pt x="13829" y="4985"/>
                    <a:pt x="15829" y="3323"/>
                    <a:pt x="17457" y="2215"/>
                  </a:cubicBezTo>
                  <a:cubicBezTo>
                    <a:pt x="19086" y="1108"/>
                    <a:pt x="20343" y="554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672" name="Line"/>
            <p:cNvSpPr/>
            <p:nvPr/>
          </p:nvSpPr>
          <p:spPr>
            <a:xfrm>
              <a:off x="4209552" y="6324165"/>
              <a:ext cx="641351" cy="889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214" y="19543"/>
                    <a:pt x="428" y="17486"/>
                    <a:pt x="1675" y="15429"/>
                  </a:cubicBezTo>
                  <a:cubicBezTo>
                    <a:pt x="2923" y="13371"/>
                    <a:pt x="5204" y="11314"/>
                    <a:pt x="7984" y="9000"/>
                  </a:cubicBezTo>
                  <a:cubicBezTo>
                    <a:pt x="10764" y="6686"/>
                    <a:pt x="14044" y="4114"/>
                    <a:pt x="16396" y="2571"/>
                  </a:cubicBezTo>
                  <a:cubicBezTo>
                    <a:pt x="18749" y="1029"/>
                    <a:pt x="20174" y="514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673" name="Line"/>
            <p:cNvSpPr/>
            <p:nvPr/>
          </p:nvSpPr>
          <p:spPr>
            <a:xfrm>
              <a:off x="1002803" y="2273776"/>
              <a:ext cx="1578063" cy="20869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87" h="21296" fill="norm" stroke="1" extrusionOk="0">
                  <a:moveTo>
                    <a:pt x="0" y="20643"/>
                  </a:moveTo>
                  <a:cubicBezTo>
                    <a:pt x="1071" y="21075"/>
                    <a:pt x="2143" y="21507"/>
                    <a:pt x="3185" y="21183"/>
                  </a:cubicBezTo>
                  <a:cubicBezTo>
                    <a:pt x="4227" y="20859"/>
                    <a:pt x="5241" y="19779"/>
                    <a:pt x="6254" y="18591"/>
                  </a:cubicBezTo>
                  <a:cubicBezTo>
                    <a:pt x="7268" y="17403"/>
                    <a:pt x="8281" y="16107"/>
                    <a:pt x="9352" y="14703"/>
                  </a:cubicBezTo>
                  <a:cubicBezTo>
                    <a:pt x="10424" y="13299"/>
                    <a:pt x="11553" y="11787"/>
                    <a:pt x="12653" y="10383"/>
                  </a:cubicBezTo>
                  <a:cubicBezTo>
                    <a:pt x="13753" y="8979"/>
                    <a:pt x="14825" y="7683"/>
                    <a:pt x="15867" y="6387"/>
                  </a:cubicBezTo>
                  <a:cubicBezTo>
                    <a:pt x="16909" y="5091"/>
                    <a:pt x="17923" y="3795"/>
                    <a:pt x="18820" y="2715"/>
                  </a:cubicBezTo>
                  <a:cubicBezTo>
                    <a:pt x="19718" y="1635"/>
                    <a:pt x="20500" y="771"/>
                    <a:pt x="20963" y="339"/>
                  </a:cubicBezTo>
                  <a:cubicBezTo>
                    <a:pt x="21426" y="-93"/>
                    <a:pt x="21571" y="-93"/>
                    <a:pt x="21586" y="231"/>
                  </a:cubicBezTo>
                  <a:cubicBezTo>
                    <a:pt x="21600" y="555"/>
                    <a:pt x="21484" y="1203"/>
                    <a:pt x="21151" y="2283"/>
                  </a:cubicBezTo>
                  <a:cubicBezTo>
                    <a:pt x="20818" y="3363"/>
                    <a:pt x="20268" y="4875"/>
                    <a:pt x="19718" y="6387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674" name="Line"/>
            <p:cNvSpPr/>
            <p:nvPr/>
          </p:nvSpPr>
          <p:spPr>
            <a:xfrm>
              <a:off x="1282203" y="2431615"/>
              <a:ext cx="1257301" cy="1841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873" y="19614"/>
                    <a:pt x="1745" y="17628"/>
                    <a:pt x="2855" y="15890"/>
                  </a:cubicBezTo>
                  <a:cubicBezTo>
                    <a:pt x="3964" y="14152"/>
                    <a:pt x="5309" y="12662"/>
                    <a:pt x="6618" y="11172"/>
                  </a:cubicBezTo>
                  <a:cubicBezTo>
                    <a:pt x="7927" y="9683"/>
                    <a:pt x="9200" y="8193"/>
                    <a:pt x="10673" y="6703"/>
                  </a:cubicBezTo>
                  <a:cubicBezTo>
                    <a:pt x="12145" y="5214"/>
                    <a:pt x="13818" y="3724"/>
                    <a:pt x="15455" y="2731"/>
                  </a:cubicBezTo>
                  <a:cubicBezTo>
                    <a:pt x="17091" y="1738"/>
                    <a:pt x="18691" y="1241"/>
                    <a:pt x="19709" y="869"/>
                  </a:cubicBezTo>
                  <a:cubicBezTo>
                    <a:pt x="20727" y="497"/>
                    <a:pt x="21164" y="248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</p:grpSp>
    </p:spTree>
  </p:cSld>
  <p:clrMapOvr>
    <a:masterClrMapping/>
  </p:clrMapOvr>
  <p:transition xmlns:p14="http://schemas.microsoft.com/office/powerpoint/2010/main" spd="med" advClick="1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76" name="Drawing"/>
          <p:cNvGrpSpPr/>
          <p:nvPr/>
        </p:nvGrpSpPr>
        <p:grpSpPr>
          <a:xfrm>
            <a:off x="1257121" y="1301699"/>
            <a:ext cx="11510449" cy="7226352"/>
            <a:chOff x="0" y="0"/>
            <a:chExt cx="11510448" cy="7226350"/>
          </a:xfrm>
        </p:grpSpPr>
        <p:sp>
          <p:nvSpPr>
            <p:cNvPr id="410" name="Line"/>
            <p:cNvSpPr/>
            <p:nvPr/>
          </p:nvSpPr>
          <p:spPr>
            <a:xfrm>
              <a:off x="520878" y="330250"/>
              <a:ext cx="406401" cy="58447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532" fill="norm" stroke="1" extrusionOk="0">
                  <a:moveTo>
                    <a:pt x="0" y="0"/>
                  </a:moveTo>
                  <a:cubicBezTo>
                    <a:pt x="2250" y="2339"/>
                    <a:pt x="4500" y="4679"/>
                    <a:pt x="6919" y="7135"/>
                  </a:cubicBezTo>
                  <a:cubicBezTo>
                    <a:pt x="9337" y="9591"/>
                    <a:pt x="11925" y="12165"/>
                    <a:pt x="14175" y="14309"/>
                  </a:cubicBezTo>
                  <a:cubicBezTo>
                    <a:pt x="16425" y="16453"/>
                    <a:pt x="18337" y="18169"/>
                    <a:pt x="19463" y="19183"/>
                  </a:cubicBezTo>
                  <a:cubicBezTo>
                    <a:pt x="20588" y="20196"/>
                    <a:pt x="20925" y="20508"/>
                    <a:pt x="21150" y="20859"/>
                  </a:cubicBezTo>
                  <a:cubicBezTo>
                    <a:pt x="21375" y="21210"/>
                    <a:pt x="21488" y="21600"/>
                    <a:pt x="21544" y="21522"/>
                  </a:cubicBezTo>
                  <a:cubicBezTo>
                    <a:pt x="21600" y="21444"/>
                    <a:pt x="21600" y="20898"/>
                    <a:pt x="21600" y="20430"/>
                  </a:cubicBezTo>
                  <a:cubicBezTo>
                    <a:pt x="21600" y="19962"/>
                    <a:pt x="21600" y="19573"/>
                    <a:pt x="21600" y="19183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11" name="Line"/>
            <p:cNvSpPr/>
            <p:nvPr/>
          </p:nvSpPr>
          <p:spPr>
            <a:xfrm>
              <a:off x="705028" y="302854"/>
              <a:ext cx="203201" cy="64334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525" fill="norm" stroke="1" extrusionOk="0">
                  <a:moveTo>
                    <a:pt x="21600" y="67"/>
                  </a:moveTo>
                  <a:cubicBezTo>
                    <a:pt x="20475" y="-4"/>
                    <a:pt x="19350" y="-75"/>
                    <a:pt x="18450" y="173"/>
                  </a:cubicBezTo>
                  <a:cubicBezTo>
                    <a:pt x="17550" y="421"/>
                    <a:pt x="16875" y="987"/>
                    <a:pt x="15525" y="2581"/>
                  </a:cubicBezTo>
                  <a:cubicBezTo>
                    <a:pt x="14175" y="4174"/>
                    <a:pt x="12150" y="6795"/>
                    <a:pt x="9788" y="9344"/>
                  </a:cubicBezTo>
                  <a:cubicBezTo>
                    <a:pt x="7425" y="11894"/>
                    <a:pt x="4725" y="14372"/>
                    <a:pt x="3038" y="16391"/>
                  </a:cubicBezTo>
                  <a:cubicBezTo>
                    <a:pt x="1350" y="18409"/>
                    <a:pt x="675" y="19967"/>
                    <a:pt x="0" y="2152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12" name="Line"/>
            <p:cNvSpPr/>
            <p:nvPr/>
          </p:nvSpPr>
          <p:spPr>
            <a:xfrm>
              <a:off x="991356" y="729661"/>
              <a:ext cx="158173" cy="19960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21" h="21218" fill="norm" stroke="1" extrusionOk="0">
                  <a:moveTo>
                    <a:pt x="785" y="7493"/>
                  </a:moveTo>
                  <a:cubicBezTo>
                    <a:pt x="785" y="11318"/>
                    <a:pt x="785" y="15143"/>
                    <a:pt x="641" y="17618"/>
                  </a:cubicBezTo>
                  <a:cubicBezTo>
                    <a:pt x="497" y="20093"/>
                    <a:pt x="209" y="21218"/>
                    <a:pt x="65" y="21218"/>
                  </a:cubicBezTo>
                  <a:cubicBezTo>
                    <a:pt x="-79" y="21218"/>
                    <a:pt x="-79" y="20093"/>
                    <a:pt x="1073" y="16831"/>
                  </a:cubicBezTo>
                  <a:cubicBezTo>
                    <a:pt x="2225" y="13568"/>
                    <a:pt x="4529" y="8168"/>
                    <a:pt x="6113" y="5018"/>
                  </a:cubicBezTo>
                  <a:cubicBezTo>
                    <a:pt x="7697" y="1868"/>
                    <a:pt x="8561" y="968"/>
                    <a:pt x="9713" y="405"/>
                  </a:cubicBezTo>
                  <a:cubicBezTo>
                    <a:pt x="10865" y="-157"/>
                    <a:pt x="12305" y="-382"/>
                    <a:pt x="13745" y="1418"/>
                  </a:cubicBezTo>
                  <a:cubicBezTo>
                    <a:pt x="15185" y="3218"/>
                    <a:pt x="16625" y="7043"/>
                    <a:pt x="17921" y="9968"/>
                  </a:cubicBezTo>
                  <a:cubicBezTo>
                    <a:pt x="19217" y="12893"/>
                    <a:pt x="20369" y="14918"/>
                    <a:pt x="21521" y="16943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13" name="Line"/>
            <p:cNvSpPr/>
            <p:nvPr/>
          </p:nvSpPr>
          <p:spPr>
            <a:xfrm>
              <a:off x="558978" y="44500"/>
              <a:ext cx="393701" cy="1016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3135" y="18000"/>
                    <a:pt x="6271" y="14400"/>
                    <a:pt x="9871" y="10800"/>
                  </a:cubicBezTo>
                  <a:cubicBezTo>
                    <a:pt x="13471" y="7200"/>
                    <a:pt x="17535" y="36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14" name="Line"/>
            <p:cNvSpPr/>
            <p:nvPr/>
          </p:nvSpPr>
          <p:spPr>
            <a:xfrm>
              <a:off x="1454328" y="474037"/>
              <a:ext cx="209551" cy="3401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417" fill="norm" stroke="1" extrusionOk="0">
                  <a:moveTo>
                    <a:pt x="0" y="20417"/>
                  </a:moveTo>
                  <a:cubicBezTo>
                    <a:pt x="4800" y="12793"/>
                    <a:pt x="9600" y="5170"/>
                    <a:pt x="13200" y="1993"/>
                  </a:cubicBezTo>
                  <a:cubicBezTo>
                    <a:pt x="16800" y="-1183"/>
                    <a:pt x="19200" y="88"/>
                    <a:pt x="21600" y="135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15" name="Line"/>
            <p:cNvSpPr/>
            <p:nvPr/>
          </p:nvSpPr>
          <p:spPr>
            <a:xfrm>
              <a:off x="1473378" y="673150"/>
              <a:ext cx="190501" cy="444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5520" y="15429"/>
                    <a:pt x="11040" y="9257"/>
                    <a:pt x="14640" y="5657"/>
                  </a:cubicBezTo>
                  <a:cubicBezTo>
                    <a:pt x="18240" y="2057"/>
                    <a:pt x="19920" y="1029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16" name="Line"/>
            <p:cNvSpPr/>
            <p:nvPr/>
          </p:nvSpPr>
          <p:spPr>
            <a:xfrm>
              <a:off x="2165528" y="139750"/>
              <a:ext cx="241301" cy="3111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3789" y="4114"/>
                    <a:pt x="7579" y="8229"/>
                    <a:pt x="11179" y="11829"/>
                  </a:cubicBezTo>
                  <a:cubicBezTo>
                    <a:pt x="14779" y="15429"/>
                    <a:pt x="18189" y="18514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17" name="Line"/>
            <p:cNvSpPr/>
            <p:nvPr/>
          </p:nvSpPr>
          <p:spPr>
            <a:xfrm>
              <a:off x="2203593" y="127050"/>
              <a:ext cx="158786" cy="3493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21" h="21473" fill="norm" stroke="1" extrusionOk="0">
                  <a:moveTo>
                    <a:pt x="21321" y="0"/>
                  </a:moveTo>
                  <a:cubicBezTo>
                    <a:pt x="19332" y="2212"/>
                    <a:pt x="17342" y="4424"/>
                    <a:pt x="14358" y="7417"/>
                  </a:cubicBezTo>
                  <a:cubicBezTo>
                    <a:pt x="11374" y="10410"/>
                    <a:pt x="7395" y="14183"/>
                    <a:pt x="4979" y="16395"/>
                  </a:cubicBezTo>
                  <a:cubicBezTo>
                    <a:pt x="2563" y="18607"/>
                    <a:pt x="1710" y="19258"/>
                    <a:pt x="1000" y="19908"/>
                  </a:cubicBezTo>
                  <a:cubicBezTo>
                    <a:pt x="289" y="20559"/>
                    <a:pt x="-279" y="21210"/>
                    <a:pt x="147" y="21405"/>
                  </a:cubicBezTo>
                  <a:cubicBezTo>
                    <a:pt x="574" y="21600"/>
                    <a:pt x="1995" y="21340"/>
                    <a:pt x="3416" y="2108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18" name="Line"/>
            <p:cNvSpPr/>
            <p:nvPr/>
          </p:nvSpPr>
          <p:spPr>
            <a:xfrm>
              <a:off x="2499085" y="323900"/>
              <a:ext cx="15694" cy="1905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018" h="21600" fill="norm" stroke="1" extrusionOk="0">
                  <a:moveTo>
                    <a:pt x="20018" y="0"/>
                  </a:moveTo>
                  <a:cubicBezTo>
                    <a:pt x="11918" y="4800"/>
                    <a:pt x="3818" y="9600"/>
                    <a:pt x="1118" y="13200"/>
                  </a:cubicBezTo>
                  <a:cubicBezTo>
                    <a:pt x="-1582" y="16800"/>
                    <a:pt x="1118" y="19200"/>
                    <a:pt x="3818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19" name="Line"/>
            <p:cNvSpPr/>
            <p:nvPr/>
          </p:nvSpPr>
          <p:spPr>
            <a:xfrm>
              <a:off x="2610028" y="292150"/>
              <a:ext cx="203201" cy="254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4725" y="16200"/>
                    <a:pt x="9450" y="10800"/>
                    <a:pt x="13050" y="7200"/>
                  </a:cubicBezTo>
                  <a:cubicBezTo>
                    <a:pt x="16650" y="3600"/>
                    <a:pt x="19125" y="18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20" name="Line"/>
            <p:cNvSpPr/>
            <p:nvPr/>
          </p:nvSpPr>
          <p:spPr>
            <a:xfrm>
              <a:off x="2698928" y="196900"/>
              <a:ext cx="31751" cy="2476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0" y="6277"/>
                    <a:pt x="0" y="12554"/>
                    <a:pt x="1440" y="16154"/>
                  </a:cubicBezTo>
                  <a:cubicBezTo>
                    <a:pt x="2880" y="19754"/>
                    <a:pt x="5760" y="20677"/>
                    <a:pt x="9360" y="21138"/>
                  </a:cubicBezTo>
                  <a:cubicBezTo>
                    <a:pt x="12960" y="21600"/>
                    <a:pt x="17280" y="2160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21" name="Line"/>
            <p:cNvSpPr/>
            <p:nvPr/>
          </p:nvSpPr>
          <p:spPr>
            <a:xfrm>
              <a:off x="2864028" y="139750"/>
              <a:ext cx="228601" cy="2603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2200" y="3161"/>
                    <a:pt x="4400" y="6322"/>
                    <a:pt x="8000" y="9922"/>
                  </a:cubicBezTo>
                  <a:cubicBezTo>
                    <a:pt x="11600" y="13522"/>
                    <a:pt x="16600" y="17561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22" name="Line"/>
            <p:cNvSpPr/>
            <p:nvPr/>
          </p:nvSpPr>
          <p:spPr>
            <a:xfrm>
              <a:off x="2927528" y="82600"/>
              <a:ext cx="184151" cy="4318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8372" y="1800"/>
                    <a:pt x="15145" y="3600"/>
                    <a:pt x="11793" y="6247"/>
                  </a:cubicBezTo>
                  <a:cubicBezTo>
                    <a:pt x="8441" y="8894"/>
                    <a:pt x="4966" y="12388"/>
                    <a:pt x="2979" y="15088"/>
                  </a:cubicBezTo>
                  <a:cubicBezTo>
                    <a:pt x="993" y="17788"/>
                    <a:pt x="497" y="19694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23" name="Line"/>
            <p:cNvSpPr/>
            <p:nvPr/>
          </p:nvSpPr>
          <p:spPr>
            <a:xfrm>
              <a:off x="3137078" y="343507"/>
              <a:ext cx="234951" cy="16599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175" fill="norm" stroke="1" extrusionOk="0">
                  <a:moveTo>
                    <a:pt x="0" y="4789"/>
                  </a:moveTo>
                  <a:cubicBezTo>
                    <a:pt x="0" y="3439"/>
                    <a:pt x="0" y="2089"/>
                    <a:pt x="486" y="1279"/>
                  </a:cubicBezTo>
                  <a:cubicBezTo>
                    <a:pt x="973" y="469"/>
                    <a:pt x="1946" y="199"/>
                    <a:pt x="2919" y="64"/>
                  </a:cubicBezTo>
                  <a:cubicBezTo>
                    <a:pt x="3892" y="-71"/>
                    <a:pt x="4865" y="-71"/>
                    <a:pt x="5935" y="874"/>
                  </a:cubicBezTo>
                  <a:cubicBezTo>
                    <a:pt x="7005" y="1819"/>
                    <a:pt x="8173" y="3709"/>
                    <a:pt x="8270" y="6004"/>
                  </a:cubicBezTo>
                  <a:cubicBezTo>
                    <a:pt x="8368" y="8299"/>
                    <a:pt x="7395" y="10999"/>
                    <a:pt x="6714" y="13564"/>
                  </a:cubicBezTo>
                  <a:cubicBezTo>
                    <a:pt x="6032" y="16129"/>
                    <a:pt x="5643" y="18559"/>
                    <a:pt x="5935" y="19909"/>
                  </a:cubicBezTo>
                  <a:cubicBezTo>
                    <a:pt x="6227" y="21259"/>
                    <a:pt x="7200" y="21529"/>
                    <a:pt x="9924" y="20719"/>
                  </a:cubicBezTo>
                  <a:cubicBezTo>
                    <a:pt x="12649" y="19909"/>
                    <a:pt x="17124" y="18019"/>
                    <a:pt x="21600" y="16129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24" name="Line"/>
            <p:cNvSpPr/>
            <p:nvPr/>
          </p:nvSpPr>
          <p:spPr>
            <a:xfrm>
              <a:off x="3365678" y="273100"/>
              <a:ext cx="190501" cy="317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25" name="Line"/>
            <p:cNvSpPr/>
            <p:nvPr/>
          </p:nvSpPr>
          <p:spPr>
            <a:xfrm>
              <a:off x="3484247" y="203250"/>
              <a:ext cx="33832" cy="1841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308" h="21600" fill="norm" stroke="1" extrusionOk="0">
                  <a:moveTo>
                    <a:pt x="12684" y="0"/>
                  </a:moveTo>
                  <a:cubicBezTo>
                    <a:pt x="8873" y="993"/>
                    <a:pt x="5061" y="1986"/>
                    <a:pt x="2520" y="4593"/>
                  </a:cubicBezTo>
                  <a:cubicBezTo>
                    <a:pt x="-21" y="7200"/>
                    <a:pt x="-1292" y="11421"/>
                    <a:pt x="1884" y="14524"/>
                  </a:cubicBezTo>
                  <a:cubicBezTo>
                    <a:pt x="5061" y="17628"/>
                    <a:pt x="12684" y="19614"/>
                    <a:pt x="20308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26" name="Line"/>
            <p:cNvSpPr/>
            <p:nvPr/>
          </p:nvSpPr>
          <p:spPr>
            <a:xfrm>
              <a:off x="3740328" y="342950"/>
              <a:ext cx="82551" cy="63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27" name="Line"/>
            <p:cNvSpPr/>
            <p:nvPr/>
          </p:nvSpPr>
          <p:spPr>
            <a:xfrm>
              <a:off x="4070528" y="304850"/>
              <a:ext cx="31751" cy="12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28" name="Line"/>
            <p:cNvSpPr/>
            <p:nvPr/>
          </p:nvSpPr>
          <p:spPr>
            <a:xfrm>
              <a:off x="4216578" y="238672"/>
              <a:ext cx="285751" cy="2172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157" fill="norm" stroke="1" extrusionOk="0">
                  <a:moveTo>
                    <a:pt x="0" y="20157"/>
                  </a:moveTo>
                  <a:cubicBezTo>
                    <a:pt x="2720" y="12302"/>
                    <a:pt x="5440" y="4448"/>
                    <a:pt x="9040" y="1502"/>
                  </a:cubicBezTo>
                  <a:cubicBezTo>
                    <a:pt x="12640" y="-1443"/>
                    <a:pt x="17120" y="521"/>
                    <a:pt x="21600" y="2484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29" name="Line"/>
            <p:cNvSpPr/>
            <p:nvPr/>
          </p:nvSpPr>
          <p:spPr>
            <a:xfrm>
              <a:off x="4388028" y="114350"/>
              <a:ext cx="9807" cy="2540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015" h="21600" fill="norm" stroke="1" extrusionOk="0">
                  <a:moveTo>
                    <a:pt x="0" y="0"/>
                  </a:moveTo>
                  <a:cubicBezTo>
                    <a:pt x="8640" y="5220"/>
                    <a:pt x="17280" y="10440"/>
                    <a:pt x="19440" y="14040"/>
                  </a:cubicBezTo>
                  <a:cubicBezTo>
                    <a:pt x="21600" y="17640"/>
                    <a:pt x="17280" y="19620"/>
                    <a:pt x="1296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30" name="Line"/>
            <p:cNvSpPr/>
            <p:nvPr/>
          </p:nvSpPr>
          <p:spPr>
            <a:xfrm>
              <a:off x="4584878" y="12750"/>
              <a:ext cx="177801" cy="3683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1286" y="124"/>
                    <a:pt x="2571" y="248"/>
                    <a:pt x="3343" y="745"/>
                  </a:cubicBezTo>
                  <a:cubicBezTo>
                    <a:pt x="4114" y="1241"/>
                    <a:pt x="4371" y="2110"/>
                    <a:pt x="5400" y="4159"/>
                  </a:cubicBezTo>
                  <a:cubicBezTo>
                    <a:pt x="6429" y="6207"/>
                    <a:pt x="8229" y="9434"/>
                    <a:pt x="11057" y="12538"/>
                  </a:cubicBezTo>
                  <a:cubicBezTo>
                    <a:pt x="13886" y="15641"/>
                    <a:pt x="17743" y="18621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31" name="Line"/>
            <p:cNvSpPr/>
            <p:nvPr/>
          </p:nvSpPr>
          <p:spPr>
            <a:xfrm>
              <a:off x="4540428" y="6400"/>
              <a:ext cx="273051" cy="4064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8419" y="2250"/>
                    <a:pt x="15237" y="4500"/>
                    <a:pt x="11972" y="7481"/>
                  </a:cubicBezTo>
                  <a:cubicBezTo>
                    <a:pt x="8707" y="10462"/>
                    <a:pt x="5358" y="14175"/>
                    <a:pt x="3349" y="16650"/>
                  </a:cubicBezTo>
                  <a:cubicBezTo>
                    <a:pt x="1340" y="19125"/>
                    <a:pt x="670" y="20362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32" name="Line"/>
            <p:cNvSpPr/>
            <p:nvPr/>
          </p:nvSpPr>
          <p:spPr>
            <a:xfrm>
              <a:off x="4746552" y="259889"/>
              <a:ext cx="105027" cy="19736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35" h="21426" fill="norm" stroke="1" extrusionOk="0">
                  <a:moveTo>
                    <a:pt x="7179" y="745"/>
                  </a:moveTo>
                  <a:cubicBezTo>
                    <a:pt x="5451" y="3273"/>
                    <a:pt x="3723" y="5800"/>
                    <a:pt x="2427" y="7754"/>
                  </a:cubicBezTo>
                  <a:cubicBezTo>
                    <a:pt x="1131" y="9707"/>
                    <a:pt x="267" y="11086"/>
                    <a:pt x="51" y="11200"/>
                  </a:cubicBezTo>
                  <a:cubicBezTo>
                    <a:pt x="-165" y="11315"/>
                    <a:pt x="267" y="10166"/>
                    <a:pt x="1995" y="8213"/>
                  </a:cubicBezTo>
                  <a:cubicBezTo>
                    <a:pt x="3723" y="6260"/>
                    <a:pt x="6747" y="3503"/>
                    <a:pt x="9339" y="1894"/>
                  </a:cubicBezTo>
                  <a:cubicBezTo>
                    <a:pt x="11931" y="286"/>
                    <a:pt x="14091" y="-174"/>
                    <a:pt x="16035" y="56"/>
                  </a:cubicBezTo>
                  <a:cubicBezTo>
                    <a:pt x="17979" y="286"/>
                    <a:pt x="19707" y="1205"/>
                    <a:pt x="20571" y="4881"/>
                  </a:cubicBezTo>
                  <a:cubicBezTo>
                    <a:pt x="21435" y="8558"/>
                    <a:pt x="21435" y="14992"/>
                    <a:pt x="21435" y="2142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33" name="Line"/>
            <p:cNvSpPr/>
            <p:nvPr/>
          </p:nvSpPr>
          <p:spPr>
            <a:xfrm>
              <a:off x="2075499" y="590600"/>
              <a:ext cx="2833230" cy="139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92" h="21600" fill="norm" stroke="1" extrusionOk="0">
                  <a:moveTo>
                    <a:pt x="202" y="21600"/>
                  </a:moveTo>
                  <a:cubicBezTo>
                    <a:pt x="105" y="20618"/>
                    <a:pt x="8" y="19636"/>
                    <a:pt x="0" y="19145"/>
                  </a:cubicBezTo>
                  <a:cubicBezTo>
                    <a:pt x="-8" y="18655"/>
                    <a:pt x="73" y="18655"/>
                    <a:pt x="395" y="18327"/>
                  </a:cubicBezTo>
                  <a:cubicBezTo>
                    <a:pt x="718" y="18000"/>
                    <a:pt x="1283" y="17345"/>
                    <a:pt x="1896" y="16855"/>
                  </a:cubicBezTo>
                  <a:cubicBezTo>
                    <a:pt x="2509" y="16364"/>
                    <a:pt x="3170" y="16036"/>
                    <a:pt x="3831" y="15545"/>
                  </a:cubicBezTo>
                  <a:cubicBezTo>
                    <a:pt x="4493" y="15055"/>
                    <a:pt x="5154" y="14400"/>
                    <a:pt x="5767" y="13745"/>
                  </a:cubicBezTo>
                  <a:cubicBezTo>
                    <a:pt x="6380" y="13091"/>
                    <a:pt x="6945" y="12436"/>
                    <a:pt x="7558" y="11782"/>
                  </a:cubicBezTo>
                  <a:cubicBezTo>
                    <a:pt x="8171" y="11127"/>
                    <a:pt x="8832" y="10473"/>
                    <a:pt x="9518" y="9655"/>
                  </a:cubicBezTo>
                  <a:cubicBezTo>
                    <a:pt x="10203" y="8836"/>
                    <a:pt x="10913" y="7855"/>
                    <a:pt x="11526" y="7036"/>
                  </a:cubicBezTo>
                  <a:cubicBezTo>
                    <a:pt x="12139" y="6218"/>
                    <a:pt x="12655" y="5564"/>
                    <a:pt x="13147" y="5073"/>
                  </a:cubicBezTo>
                  <a:cubicBezTo>
                    <a:pt x="13639" y="4582"/>
                    <a:pt x="14107" y="4255"/>
                    <a:pt x="14696" y="3927"/>
                  </a:cubicBezTo>
                  <a:cubicBezTo>
                    <a:pt x="15285" y="3600"/>
                    <a:pt x="15994" y="3273"/>
                    <a:pt x="16656" y="2945"/>
                  </a:cubicBezTo>
                  <a:cubicBezTo>
                    <a:pt x="17317" y="2618"/>
                    <a:pt x="17930" y="2291"/>
                    <a:pt x="18559" y="1964"/>
                  </a:cubicBezTo>
                  <a:cubicBezTo>
                    <a:pt x="19188" y="1636"/>
                    <a:pt x="19834" y="1309"/>
                    <a:pt x="20342" y="982"/>
                  </a:cubicBezTo>
                  <a:cubicBezTo>
                    <a:pt x="20850" y="655"/>
                    <a:pt x="21221" y="327"/>
                    <a:pt x="21592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34" name="Line"/>
            <p:cNvSpPr/>
            <p:nvPr/>
          </p:nvSpPr>
          <p:spPr>
            <a:xfrm>
              <a:off x="3623006" y="873116"/>
              <a:ext cx="207884" cy="28845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14" h="21026" fill="norm" stroke="1" extrusionOk="0">
                  <a:moveTo>
                    <a:pt x="1604" y="1625"/>
                  </a:moveTo>
                  <a:cubicBezTo>
                    <a:pt x="1172" y="6408"/>
                    <a:pt x="740" y="11190"/>
                    <a:pt x="524" y="13968"/>
                  </a:cubicBezTo>
                  <a:cubicBezTo>
                    <a:pt x="308" y="16745"/>
                    <a:pt x="308" y="17516"/>
                    <a:pt x="308" y="18519"/>
                  </a:cubicBezTo>
                  <a:cubicBezTo>
                    <a:pt x="308" y="19522"/>
                    <a:pt x="308" y="20756"/>
                    <a:pt x="200" y="20988"/>
                  </a:cubicBezTo>
                  <a:cubicBezTo>
                    <a:pt x="92" y="21219"/>
                    <a:pt x="-124" y="20448"/>
                    <a:pt x="92" y="17593"/>
                  </a:cubicBezTo>
                  <a:cubicBezTo>
                    <a:pt x="308" y="14739"/>
                    <a:pt x="956" y="9802"/>
                    <a:pt x="1928" y="6562"/>
                  </a:cubicBezTo>
                  <a:cubicBezTo>
                    <a:pt x="2900" y="3322"/>
                    <a:pt x="4196" y="1779"/>
                    <a:pt x="6248" y="853"/>
                  </a:cubicBezTo>
                  <a:cubicBezTo>
                    <a:pt x="8300" y="-72"/>
                    <a:pt x="11108" y="-381"/>
                    <a:pt x="13808" y="622"/>
                  </a:cubicBezTo>
                  <a:cubicBezTo>
                    <a:pt x="16508" y="1625"/>
                    <a:pt x="19100" y="3939"/>
                    <a:pt x="20288" y="7102"/>
                  </a:cubicBezTo>
                  <a:cubicBezTo>
                    <a:pt x="21476" y="10265"/>
                    <a:pt x="21260" y="14276"/>
                    <a:pt x="21044" y="1828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35" name="Line"/>
            <p:cNvSpPr/>
            <p:nvPr/>
          </p:nvSpPr>
          <p:spPr>
            <a:xfrm>
              <a:off x="1056470" y="1907342"/>
              <a:ext cx="328009" cy="40468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20" h="21287" fill="norm" stroke="1" extrusionOk="0">
                  <a:moveTo>
                    <a:pt x="21320" y="2217"/>
                  </a:moveTo>
                  <a:cubicBezTo>
                    <a:pt x="20219" y="1438"/>
                    <a:pt x="19119" y="658"/>
                    <a:pt x="17881" y="269"/>
                  </a:cubicBezTo>
                  <a:cubicBezTo>
                    <a:pt x="16642" y="-121"/>
                    <a:pt x="15266" y="-121"/>
                    <a:pt x="13409" y="491"/>
                  </a:cubicBezTo>
                  <a:cubicBezTo>
                    <a:pt x="11552" y="1104"/>
                    <a:pt x="9213" y="2328"/>
                    <a:pt x="6943" y="4500"/>
                  </a:cubicBezTo>
                  <a:cubicBezTo>
                    <a:pt x="4673" y="6671"/>
                    <a:pt x="2472" y="9788"/>
                    <a:pt x="1233" y="12349"/>
                  </a:cubicBezTo>
                  <a:cubicBezTo>
                    <a:pt x="-5" y="14910"/>
                    <a:pt x="-280" y="16914"/>
                    <a:pt x="270" y="18417"/>
                  </a:cubicBezTo>
                  <a:cubicBezTo>
                    <a:pt x="821" y="19920"/>
                    <a:pt x="2196" y="20922"/>
                    <a:pt x="4742" y="21201"/>
                  </a:cubicBezTo>
                  <a:cubicBezTo>
                    <a:pt x="7287" y="21479"/>
                    <a:pt x="11002" y="21034"/>
                    <a:pt x="13753" y="20533"/>
                  </a:cubicBezTo>
                  <a:cubicBezTo>
                    <a:pt x="16505" y="20032"/>
                    <a:pt x="18293" y="19475"/>
                    <a:pt x="20082" y="1891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36" name="Line"/>
            <p:cNvSpPr/>
            <p:nvPr/>
          </p:nvSpPr>
          <p:spPr>
            <a:xfrm>
              <a:off x="1604465" y="1930450"/>
              <a:ext cx="40364" cy="33422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595" h="21450" fill="norm" stroke="1" extrusionOk="0">
                  <a:moveTo>
                    <a:pt x="17355" y="0"/>
                  </a:moveTo>
                  <a:cubicBezTo>
                    <a:pt x="10875" y="1766"/>
                    <a:pt x="4395" y="3532"/>
                    <a:pt x="1695" y="6045"/>
                  </a:cubicBezTo>
                  <a:cubicBezTo>
                    <a:pt x="-1005" y="8558"/>
                    <a:pt x="75" y="11819"/>
                    <a:pt x="1155" y="14196"/>
                  </a:cubicBezTo>
                  <a:cubicBezTo>
                    <a:pt x="2235" y="16574"/>
                    <a:pt x="3315" y="18068"/>
                    <a:pt x="3855" y="19223"/>
                  </a:cubicBezTo>
                  <a:cubicBezTo>
                    <a:pt x="4395" y="20377"/>
                    <a:pt x="4395" y="21192"/>
                    <a:pt x="7095" y="21396"/>
                  </a:cubicBezTo>
                  <a:cubicBezTo>
                    <a:pt x="9795" y="21600"/>
                    <a:pt x="15195" y="21192"/>
                    <a:pt x="20595" y="2078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37" name="Line"/>
            <p:cNvSpPr/>
            <p:nvPr/>
          </p:nvSpPr>
          <p:spPr>
            <a:xfrm>
              <a:off x="1619428" y="2216200"/>
              <a:ext cx="190501" cy="635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38" name="Line"/>
            <p:cNvSpPr/>
            <p:nvPr/>
          </p:nvSpPr>
          <p:spPr>
            <a:xfrm>
              <a:off x="2140128" y="1941033"/>
              <a:ext cx="44451" cy="28151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1624"/>
                  </a:moveTo>
                  <a:cubicBezTo>
                    <a:pt x="1029" y="812"/>
                    <a:pt x="2057" y="0"/>
                    <a:pt x="3086" y="0"/>
                  </a:cubicBezTo>
                  <a:cubicBezTo>
                    <a:pt x="4114" y="0"/>
                    <a:pt x="5143" y="812"/>
                    <a:pt x="6686" y="3167"/>
                  </a:cubicBezTo>
                  <a:cubicBezTo>
                    <a:pt x="8229" y="5522"/>
                    <a:pt x="10286" y="9420"/>
                    <a:pt x="12857" y="12749"/>
                  </a:cubicBezTo>
                  <a:cubicBezTo>
                    <a:pt x="15429" y="16078"/>
                    <a:pt x="18514" y="18839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39" name="Line"/>
            <p:cNvSpPr/>
            <p:nvPr/>
          </p:nvSpPr>
          <p:spPr>
            <a:xfrm>
              <a:off x="2006778" y="1930450"/>
              <a:ext cx="400051" cy="762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229" y="18600"/>
                    <a:pt x="457" y="15600"/>
                    <a:pt x="1714" y="12600"/>
                  </a:cubicBezTo>
                  <a:cubicBezTo>
                    <a:pt x="2971" y="9600"/>
                    <a:pt x="5257" y="6600"/>
                    <a:pt x="8743" y="4500"/>
                  </a:cubicBezTo>
                  <a:cubicBezTo>
                    <a:pt x="12229" y="2400"/>
                    <a:pt x="16914" y="1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40" name="Line"/>
            <p:cNvSpPr/>
            <p:nvPr/>
          </p:nvSpPr>
          <p:spPr>
            <a:xfrm>
              <a:off x="1225728" y="2334647"/>
              <a:ext cx="977901" cy="12920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266" fill="norm" stroke="1" extrusionOk="0">
                  <a:moveTo>
                    <a:pt x="0" y="21266"/>
                  </a:moveTo>
                  <a:cubicBezTo>
                    <a:pt x="1636" y="19176"/>
                    <a:pt x="3273" y="17085"/>
                    <a:pt x="4956" y="14472"/>
                  </a:cubicBezTo>
                  <a:cubicBezTo>
                    <a:pt x="6639" y="11860"/>
                    <a:pt x="8369" y="8724"/>
                    <a:pt x="10099" y="6285"/>
                  </a:cubicBezTo>
                  <a:cubicBezTo>
                    <a:pt x="11829" y="3847"/>
                    <a:pt x="13558" y="2105"/>
                    <a:pt x="15265" y="1060"/>
                  </a:cubicBezTo>
                  <a:cubicBezTo>
                    <a:pt x="16971" y="14"/>
                    <a:pt x="18655" y="-334"/>
                    <a:pt x="19706" y="363"/>
                  </a:cubicBezTo>
                  <a:cubicBezTo>
                    <a:pt x="20758" y="1060"/>
                    <a:pt x="21179" y="2801"/>
                    <a:pt x="21600" y="4543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41" name="Line"/>
            <p:cNvSpPr/>
            <p:nvPr/>
          </p:nvSpPr>
          <p:spPr>
            <a:xfrm>
              <a:off x="1964170" y="2355900"/>
              <a:ext cx="322009" cy="571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30" h="21600" fill="norm" stroke="1" extrusionOk="0">
                  <a:moveTo>
                    <a:pt x="706" y="21600"/>
                  </a:moveTo>
                  <a:cubicBezTo>
                    <a:pt x="18" y="21600"/>
                    <a:pt x="-670" y="21600"/>
                    <a:pt x="1256" y="19200"/>
                  </a:cubicBezTo>
                  <a:cubicBezTo>
                    <a:pt x="3182" y="16800"/>
                    <a:pt x="7722" y="12000"/>
                    <a:pt x="11437" y="8400"/>
                  </a:cubicBezTo>
                  <a:cubicBezTo>
                    <a:pt x="15152" y="4800"/>
                    <a:pt x="18041" y="2400"/>
                    <a:pt x="2093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42" name="Line"/>
            <p:cNvSpPr/>
            <p:nvPr/>
          </p:nvSpPr>
          <p:spPr>
            <a:xfrm>
              <a:off x="2616378" y="2082850"/>
              <a:ext cx="6351" cy="254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43" name="Line"/>
            <p:cNvSpPr/>
            <p:nvPr/>
          </p:nvSpPr>
          <p:spPr>
            <a:xfrm>
              <a:off x="2610028" y="2247950"/>
              <a:ext cx="6351" cy="63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21600"/>
                  </a:moveTo>
                  <a:cubicBezTo>
                    <a:pt x="14400" y="14400"/>
                    <a:pt x="7200" y="7200"/>
                    <a:pt x="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44" name="Line"/>
            <p:cNvSpPr/>
            <p:nvPr/>
          </p:nvSpPr>
          <p:spPr>
            <a:xfrm>
              <a:off x="4070528" y="1993950"/>
              <a:ext cx="393701" cy="4254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581" y="0"/>
                    <a:pt x="1161" y="0"/>
                    <a:pt x="2323" y="967"/>
                  </a:cubicBezTo>
                  <a:cubicBezTo>
                    <a:pt x="3484" y="1934"/>
                    <a:pt x="5226" y="3869"/>
                    <a:pt x="7316" y="6072"/>
                  </a:cubicBezTo>
                  <a:cubicBezTo>
                    <a:pt x="9406" y="8275"/>
                    <a:pt x="11845" y="10746"/>
                    <a:pt x="14284" y="13379"/>
                  </a:cubicBezTo>
                  <a:cubicBezTo>
                    <a:pt x="16723" y="16012"/>
                    <a:pt x="19161" y="18806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45" name="Line"/>
            <p:cNvSpPr/>
            <p:nvPr/>
          </p:nvSpPr>
          <p:spPr>
            <a:xfrm>
              <a:off x="4153126" y="1929887"/>
              <a:ext cx="247603" cy="49591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13" h="21443" fill="norm" stroke="1" extrusionOk="0">
                  <a:moveTo>
                    <a:pt x="21413" y="299"/>
                  </a:moveTo>
                  <a:cubicBezTo>
                    <a:pt x="20498" y="116"/>
                    <a:pt x="19582" y="-67"/>
                    <a:pt x="18759" y="25"/>
                  </a:cubicBezTo>
                  <a:cubicBezTo>
                    <a:pt x="17935" y="116"/>
                    <a:pt x="17203" y="482"/>
                    <a:pt x="16105" y="1901"/>
                  </a:cubicBezTo>
                  <a:cubicBezTo>
                    <a:pt x="15006" y="3319"/>
                    <a:pt x="13542" y="5791"/>
                    <a:pt x="11803" y="8353"/>
                  </a:cubicBezTo>
                  <a:cubicBezTo>
                    <a:pt x="10064" y="10916"/>
                    <a:pt x="8050" y="13570"/>
                    <a:pt x="6128" y="15584"/>
                  </a:cubicBezTo>
                  <a:cubicBezTo>
                    <a:pt x="4206" y="17597"/>
                    <a:pt x="2376" y="18970"/>
                    <a:pt x="1277" y="19886"/>
                  </a:cubicBezTo>
                  <a:cubicBezTo>
                    <a:pt x="179" y="20801"/>
                    <a:pt x="-187" y="21258"/>
                    <a:pt x="88" y="21396"/>
                  </a:cubicBezTo>
                  <a:cubicBezTo>
                    <a:pt x="362" y="21533"/>
                    <a:pt x="1277" y="21350"/>
                    <a:pt x="2193" y="21167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46" name="Line"/>
            <p:cNvSpPr/>
            <p:nvPr/>
          </p:nvSpPr>
          <p:spPr>
            <a:xfrm>
              <a:off x="4490223" y="2255248"/>
              <a:ext cx="183556" cy="17896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30" h="21486" fill="norm" stroke="1" extrusionOk="0">
                  <a:moveTo>
                    <a:pt x="1420" y="2935"/>
                  </a:moveTo>
                  <a:cubicBezTo>
                    <a:pt x="1171" y="8272"/>
                    <a:pt x="923" y="13608"/>
                    <a:pt x="675" y="16912"/>
                  </a:cubicBezTo>
                  <a:cubicBezTo>
                    <a:pt x="427" y="20215"/>
                    <a:pt x="178" y="21486"/>
                    <a:pt x="54" y="21486"/>
                  </a:cubicBezTo>
                  <a:cubicBezTo>
                    <a:pt x="-70" y="21486"/>
                    <a:pt x="-70" y="20215"/>
                    <a:pt x="1047" y="16785"/>
                  </a:cubicBezTo>
                  <a:cubicBezTo>
                    <a:pt x="2164" y="13354"/>
                    <a:pt x="4399" y="7764"/>
                    <a:pt x="6633" y="4460"/>
                  </a:cubicBezTo>
                  <a:cubicBezTo>
                    <a:pt x="8868" y="1157"/>
                    <a:pt x="11102" y="140"/>
                    <a:pt x="12716" y="13"/>
                  </a:cubicBezTo>
                  <a:cubicBezTo>
                    <a:pt x="14330" y="-114"/>
                    <a:pt x="15323" y="648"/>
                    <a:pt x="16689" y="3444"/>
                  </a:cubicBezTo>
                  <a:cubicBezTo>
                    <a:pt x="18054" y="6239"/>
                    <a:pt x="19792" y="11067"/>
                    <a:pt x="21530" y="1589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47" name="Line"/>
            <p:cNvSpPr/>
            <p:nvPr/>
          </p:nvSpPr>
          <p:spPr>
            <a:xfrm>
              <a:off x="3892728" y="1689150"/>
              <a:ext cx="501651" cy="825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2916" y="17169"/>
                    <a:pt x="5833" y="12738"/>
                    <a:pt x="9114" y="9415"/>
                  </a:cubicBezTo>
                  <a:cubicBezTo>
                    <a:pt x="12395" y="6092"/>
                    <a:pt x="16041" y="3877"/>
                    <a:pt x="18182" y="2492"/>
                  </a:cubicBezTo>
                  <a:cubicBezTo>
                    <a:pt x="20324" y="1108"/>
                    <a:pt x="20962" y="554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48" name="Line"/>
            <p:cNvSpPr/>
            <p:nvPr/>
          </p:nvSpPr>
          <p:spPr>
            <a:xfrm>
              <a:off x="5016678" y="2006650"/>
              <a:ext cx="1701801" cy="2032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806" y="20700"/>
                    <a:pt x="1612" y="19800"/>
                    <a:pt x="2472" y="18900"/>
                  </a:cubicBezTo>
                  <a:cubicBezTo>
                    <a:pt x="3331" y="18000"/>
                    <a:pt x="4245" y="17100"/>
                    <a:pt x="5212" y="16200"/>
                  </a:cubicBezTo>
                  <a:cubicBezTo>
                    <a:pt x="6179" y="15300"/>
                    <a:pt x="7200" y="14400"/>
                    <a:pt x="8275" y="13500"/>
                  </a:cubicBezTo>
                  <a:cubicBezTo>
                    <a:pt x="9349" y="12600"/>
                    <a:pt x="10478" y="11700"/>
                    <a:pt x="11593" y="10912"/>
                  </a:cubicBezTo>
                  <a:cubicBezTo>
                    <a:pt x="12707" y="10125"/>
                    <a:pt x="13809" y="9450"/>
                    <a:pt x="14790" y="8888"/>
                  </a:cubicBezTo>
                  <a:cubicBezTo>
                    <a:pt x="15770" y="8325"/>
                    <a:pt x="16630" y="7875"/>
                    <a:pt x="17463" y="7312"/>
                  </a:cubicBezTo>
                  <a:cubicBezTo>
                    <a:pt x="18296" y="6750"/>
                    <a:pt x="19101" y="6075"/>
                    <a:pt x="19787" y="4837"/>
                  </a:cubicBezTo>
                  <a:cubicBezTo>
                    <a:pt x="20472" y="3600"/>
                    <a:pt x="21036" y="18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49" name="Line"/>
            <p:cNvSpPr/>
            <p:nvPr/>
          </p:nvSpPr>
          <p:spPr>
            <a:xfrm>
              <a:off x="6521364" y="1944475"/>
              <a:ext cx="159021" cy="25267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05" h="21487" fill="norm" stroke="1" extrusionOk="0">
                  <a:moveTo>
                    <a:pt x="4189" y="1507"/>
                  </a:moveTo>
                  <a:cubicBezTo>
                    <a:pt x="2250" y="967"/>
                    <a:pt x="312" y="427"/>
                    <a:pt x="35" y="157"/>
                  </a:cubicBezTo>
                  <a:cubicBezTo>
                    <a:pt x="-242" y="-113"/>
                    <a:pt x="1143" y="-113"/>
                    <a:pt x="4327" y="787"/>
                  </a:cubicBezTo>
                  <a:cubicBezTo>
                    <a:pt x="7512" y="1687"/>
                    <a:pt x="12496" y="3487"/>
                    <a:pt x="15958" y="5197"/>
                  </a:cubicBezTo>
                  <a:cubicBezTo>
                    <a:pt x="19420" y="6907"/>
                    <a:pt x="21358" y="8527"/>
                    <a:pt x="20666" y="10507"/>
                  </a:cubicBezTo>
                  <a:cubicBezTo>
                    <a:pt x="19973" y="12487"/>
                    <a:pt x="16650" y="14827"/>
                    <a:pt x="14158" y="16267"/>
                  </a:cubicBezTo>
                  <a:cubicBezTo>
                    <a:pt x="11666" y="17707"/>
                    <a:pt x="10004" y="18247"/>
                    <a:pt x="9173" y="18967"/>
                  </a:cubicBezTo>
                  <a:cubicBezTo>
                    <a:pt x="8343" y="19687"/>
                    <a:pt x="8343" y="20587"/>
                    <a:pt x="8343" y="21487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50" name="Line"/>
            <p:cNvSpPr/>
            <p:nvPr/>
          </p:nvSpPr>
          <p:spPr>
            <a:xfrm>
              <a:off x="5233004" y="1701714"/>
              <a:ext cx="106063" cy="23319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14" h="21059" fill="norm" stroke="1" extrusionOk="0">
                  <a:moveTo>
                    <a:pt x="2409" y="4026"/>
                  </a:moveTo>
                  <a:cubicBezTo>
                    <a:pt x="1579" y="7467"/>
                    <a:pt x="748" y="10908"/>
                    <a:pt x="540" y="13202"/>
                  </a:cubicBezTo>
                  <a:cubicBezTo>
                    <a:pt x="332" y="15495"/>
                    <a:pt x="748" y="16642"/>
                    <a:pt x="955" y="17980"/>
                  </a:cubicBezTo>
                  <a:cubicBezTo>
                    <a:pt x="1163" y="19318"/>
                    <a:pt x="1163" y="20848"/>
                    <a:pt x="955" y="21039"/>
                  </a:cubicBezTo>
                  <a:cubicBezTo>
                    <a:pt x="748" y="21230"/>
                    <a:pt x="332" y="20083"/>
                    <a:pt x="125" y="16834"/>
                  </a:cubicBezTo>
                  <a:cubicBezTo>
                    <a:pt x="-83" y="13584"/>
                    <a:pt x="-83" y="8232"/>
                    <a:pt x="540" y="5078"/>
                  </a:cubicBezTo>
                  <a:cubicBezTo>
                    <a:pt x="1163" y="1924"/>
                    <a:pt x="2409" y="968"/>
                    <a:pt x="4071" y="395"/>
                  </a:cubicBezTo>
                  <a:cubicBezTo>
                    <a:pt x="5732" y="-179"/>
                    <a:pt x="7809" y="-370"/>
                    <a:pt x="10925" y="1542"/>
                  </a:cubicBezTo>
                  <a:cubicBezTo>
                    <a:pt x="14040" y="3453"/>
                    <a:pt x="18194" y="7467"/>
                    <a:pt x="19855" y="10430"/>
                  </a:cubicBezTo>
                  <a:cubicBezTo>
                    <a:pt x="21517" y="13393"/>
                    <a:pt x="20686" y="15304"/>
                    <a:pt x="19855" y="1721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51" name="Line"/>
            <p:cNvSpPr/>
            <p:nvPr/>
          </p:nvSpPr>
          <p:spPr>
            <a:xfrm>
              <a:off x="5435778" y="1759000"/>
              <a:ext cx="317501" cy="825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2736" y="18277"/>
                    <a:pt x="5472" y="14954"/>
                    <a:pt x="8712" y="12462"/>
                  </a:cubicBezTo>
                  <a:cubicBezTo>
                    <a:pt x="11952" y="9969"/>
                    <a:pt x="15696" y="8308"/>
                    <a:pt x="17928" y="6369"/>
                  </a:cubicBezTo>
                  <a:cubicBezTo>
                    <a:pt x="20160" y="4431"/>
                    <a:pt x="20880" y="2215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52" name="Line"/>
            <p:cNvSpPr/>
            <p:nvPr/>
          </p:nvSpPr>
          <p:spPr>
            <a:xfrm>
              <a:off x="5626278" y="1728494"/>
              <a:ext cx="78197" cy="17020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99" h="21182" fill="norm" stroke="1" extrusionOk="0">
                  <a:moveTo>
                    <a:pt x="0" y="636"/>
                  </a:moveTo>
                  <a:cubicBezTo>
                    <a:pt x="2842" y="109"/>
                    <a:pt x="5684" y="-418"/>
                    <a:pt x="9379" y="504"/>
                  </a:cubicBezTo>
                  <a:cubicBezTo>
                    <a:pt x="13074" y="1426"/>
                    <a:pt x="17621" y="3797"/>
                    <a:pt x="19611" y="7484"/>
                  </a:cubicBezTo>
                  <a:cubicBezTo>
                    <a:pt x="21600" y="11172"/>
                    <a:pt x="21032" y="16177"/>
                    <a:pt x="20463" y="2118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53" name="Line"/>
            <p:cNvSpPr/>
            <p:nvPr/>
          </p:nvSpPr>
          <p:spPr>
            <a:xfrm>
              <a:off x="5853161" y="1670100"/>
              <a:ext cx="231994" cy="18178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51" h="21322" fill="norm" stroke="1" extrusionOk="0">
                  <a:moveTo>
                    <a:pt x="12771" y="0"/>
                  </a:moveTo>
                  <a:cubicBezTo>
                    <a:pt x="11242" y="5959"/>
                    <a:pt x="9713" y="11917"/>
                    <a:pt x="8088" y="15641"/>
                  </a:cubicBezTo>
                  <a:cubicBezTo>
                    <a:pt x="6463" y="19366"/>
                    <a:pt x="4743" y="20855"/>
                    <a:pt x="3405" y="21228"/>
                  </a:cubicBezTo>
                  <a:cubicBezTo>
                    <a:pt x="2067" y="21600"/>
                    <a:pt x="1111" y="20855"/>
                    <a:pt x="538" y="19241"/>
                  </a:cubicBezTo>
                  <a:cubicBezTo>
                    <a:pt x="-36" y="17628"/>
                    <a:pt x="-227" y="15145"/>
                    <a:pt x="346" y="13034"/>
                  </a:cubicBezTo>
                  <a:cubicBezTo>
                    <a:pt x="920" y="10924"/>
                    <a:pt x="2258" y="9186"/>
                    <a:pt x="3883" y="8441"/>
                  </a:cubicBezTo>
                  <a:cubicBezTo>
                    <a:pt x="5508" y="7697"/>
                    <a:pt x="7419" y="7945"/>
                    <a:pt x="8948" y="9310"/>
                  </a:cubicBezTo>
                  <a:cubicBezTo>
                    <a:pt x="10477" y="10676"/>
                    <a:pt x="11624" y="13159"/>
                    <a:pt x="12676" y="14524"/>
                  </a:cubicBezTo>
                  <a:cubicBezTo>
                    <a:pt x="13727" y="15890"/>
                    <a:pt x="14683" y="16138"/>
                    <a:pt x="16212" y="15145"/>
                  </a:cubicBezTo>
                  <a:cubicBezTo>
                    <a:pt x="17741" y="14152"/>
                    <a:pt x="19844" y="11917"/>
                    <a:pt x="20608" y="9434"/>
                  </a:cubicBezTo>
                  <a:cubicBezTo>
                    <a:pt x="21373" y="6952"/>
                    <a:pt x="20800" y="4221"/>
                    <a:pt x="19461" y="2607"/>
                  </a:cubicBezTo>
                  <a:cubicBezTo>
                    <a:pt x="18123" y="993"/>
                    <a:pt x="16021" y="497"/>
                    <a:pt x="14205" y="1117"/>
                  </a:cubicBezTo>
                  <a:cubicBezTo>
                    <a:pt x="12389" y="1738"/>
                    <a:pt x="10860" y="3476"/>
                    <a:pt x="9331" y="5214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54" name="Line"/>
            <p:cNvSpPr/>
            <p:nvPr/>
          </p:nvSpPr>
          <p:spPr>
            <a:xfrm>
              <a:off x="7163243" y="1645187"/>
              <a:ext cx="329936" cy="62507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83" h="21477" fill="norm" stroke="1" extrusionOk="0">
                  <a:moveTo>
                    <a:pt x="5798" y="8493"/>
                  </a:moveTo>
                  <a:cubicBezTo>
                    <a:pt x="5245" y="10166"/>
                    <a:pt x="4691" y="11838"/>
                    <a:pt x="4206" y="13584"/>
                  </a:cubicBezTo>
                  <a:cubicBezTo>
                    <a:pt x="3721" y="15329"/>
                    <a:pt x="3306" y="17147"/>
                    <a:pt x="3029" y="18384"/>
                  </a:cubicBezTo>
                  <a:cubicBezTo>
                    <a:pt x="2752" y="19620"/>
                    <a:pt x="2614" y="20275"/>
                    <a:pt x="2337" y="20747"/>
                  </a:cubicBezTo>
                  <a:cubicBezTo>
                    <a:pt x="2060" y="21220"/>
                    <a:pt x="1645" y="21511"/>
                    <a:pt x="1298" y="21475"/>
                  </a:cubicBezTo>
                  <a:cubicBezTo>
                    <a:pt x="952" y="21438"/>
                    <a:pt x="675" y="21075"/>
                    <a:pt x="468" y="19729"/>
                  </a:cubicBezTo>
                  <a:cubicBezTo>
                    <a:pt x="260" y="18384"/>
                    <a:pt x="121" y="16056"/>
                    <a:pt x="52" y="13584"/>
                  </a:cubicBezTo>
                  <a:cubicBezTo>
                    <a:pt x="-17" y="11111"/>
                    <a:pt x="-17" y="8493"/>
                    <a:pt x="52" y="6711"/>
                  </a:cubicBezTo>
                  <a:cubicBezTo>
                    <a:pt x="121" y="4929"/>
                    <a:pt x="260" y="3984"/>
                    <a:pt x="537" y="3293"/>
                  </a:cubicBezTo>
                  <a:cubicBezTo>
                    <a:pt x="814" y="2602"/>
                    <a:pt x="1229" y="2166"/>
                    <a:pt x="1783" y="2020"/>
                  </a:cubicBezTo>
                  <a:cubicBezTo>
                    <a:pt x="2337" y="1875"/>
                    <a:pt x="3029" y="2020"/>
                    <a:pt x="4068" y="3002"/>
                  </a:cubicBezTo>
                  <a:cubicBezTo>
                    <a:pt x="5106" y="3984"/>
                    <a:pt x="6491" y="5802"/>
                    <a:pt x="7806" y="7766"/>
                  </a:cubicBezTo>
                  <a:cubicBezTo>
                    <a:pt x="9121" y="9729"/>
                    <a:pt x="10368" y="11838"/>
                    <a:pt x="11475" y="13947"/>
                  </a:cubicBezTo>
                  <a:cubicBezTo>
                    <a:pt x="12583" y="16056"/>
                    <a:pt x="13552" y="18166"/>
                    <a:pt x="14245" y="19438"/>
                  </a:cubicBezTo>
                  <a:cubicBezTo>
                    <a:pt x="14937" y="20711"/>
                    <a:pt x="15352" y="21147"/>
                    <a:pt x="15768" y="21220"/>
                  </a:cubicBezTo>
                  <a:cubicBezTo>
                    <a:pt x="16183" y="21293"/>
                    <a:pt x="16598" y="21002"/>
                    <a:pt x="17498" y="19584"/>
                  </a:cubicBezTo>
                  <a:cubicBezTo>
                    <a:pt x="18398" y="18166"/>
                    <a:pt x="19783" y="15620"/>
                    <a:pt x="20545" y="12893"/>
                  </a:cubicBezTo>
                  <a:cubicBezTo>
                    <a:pt x="21306" y="10166"/>
                    <a:pt x="21445" y="7256"/>
                    <a:pt x="21445" y="5293"/>
                  </a:cubicBezTo>
                  <a:cubicBezTo>
                    <a:pt x="21445" y="3329"/>
                    <a:pt x="21306" y="2311"/>
                    <a:pt x="21029" y="1511"/>
                  </a:cubicBezTo>
                  <a:cubicBezTo>
                    <a:pt x="20752" y="711"/>
                    <a:pt x="20337" y="129"/>
                    <a:pt x="20198" y="20"/>
                  </a:cubicBezTo>
                  <a:cubicBezTo>
                    <a:pt x="20060" y="-89"/>
                    <a:pt x="20198" y="275"/>
                    <a:pt x="20475" y="675"/>
                  </a:cubicBezTo>
                  <a:cubicBezTo>
                    <a:pt x="20752" y="1075"/>
                    <a:pt x="21168" y="1511"/>
                    <a:pt x="21583" y="1947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55" name="Line"/>
            <p:cNvSpPr/>
            <p:nvPr/>
          </p:nvSpPr>
          <p:spPr>
            <a:xfrm>
              <a:off x="7569866" y="2008627"/>
              <a:ext cx="113813" cy="18350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17" h="20578" fill="norm" stroke="1" extrusionOk="0">
                  <a:moveTo>
                    <a:pt x="21117" y="490"/>
                  </a:moveTo>
                  <a:cubicBezTo>
                    <a:pt x="16404" y="16"/>
                    <a:pt x="11692" y="-459"/>
                    <a:pt x="7764" y="846"/>
                  </a:cubicBezTo>
                  <a:cubicBezTo>
                    <a:pt x="3837" y="2152"/>
                    <a:pt x="695" y="5238"/>
                    <a:pt x="106" y="8917"/>
                  </a:cubicBezTo>
                  <a:cubicBezTo>
                    <a:pt x="-483" y="12596"/>
                    <a:pt x="1481" y="16868"/>
                    <a:pt x="3641" y="19005"/>
                  </a:cubicBezTo>
                  <a:cubicBezTo>
                    <a:pt x="5801" y="21141"/>
                    <a:pt x="8157" y="21141"/>
                    <a:pt x="10906" y="18767"/>
                  </a:cubicBezTo>
                  <a:cubicBezTo>
                    <a:pt x="13655" y="16394"/>
                    <a:pt x="16797" y="11646"/>
                    <a:pt x="16993" y="8323"/>
                  </a:cubicBezTo>
                  <a:cubicBezTo>
                    <a:pt x="17190" y="5000"/>
                    <a:pt x="14441" y="3101"/>
                    <a:pt x="11692" y="1203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56" name="Line"/>
            <p:cNvSpPr/>
            <p:nvPr/>
          </p:nvSpPr>
          <p:spPr>
            <a:xfrm>
              <a:off x="7734478" y="1936800"/>
              <a:ext cx="133351" cy="24456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515" fill="norm" stroke="1" extrusionOk="0">
                  <a:moveTo>
                    <a:pt x="0" y="4469"/>
                  </a:moveTo>
                  <a:cubicBezTo>
                    <a:pt x="1029" y="3724"/>
                    <a:pt x="2057" y="2979"/>
                    <a:pt x="3429" y="2793"/>
                  </a:cubicBezTo>
                  <a:cubicBezTo>
                    <a:pt x="4800" y="2607"/>
                    <a:pt x="6514" y="2979"/>
                    <a:pt x="8400" y="5028"/>
                  </a:cubicBezTo>
                  <a:cubicBezTo>
                    <a:pt x="10286" y="7076"/>
                    <a:pt x="12343" y="10800"/>
                    <a:pt x="13200" y="13593"/>
                  </a:cubicBezTo>
                  <a:cubicBezTo>
                    <a:pt x="14057" y="16386"/>
                    <a:pt x="13714" y="18248"/>
                    <a:pt x="12857" y="19552"/>
                  </a:cubicBezTo>
                  <a:cubicBezTo>
                    <a:pt x="12000" y="20855"/>
                    <a:pt x="10629" y="21600"/>
                    <a:pt x="9600" y="21507"/>
                  </a:cubicBezTo>
                  <a:cubicBezTo>
                    <a:pt x="8571" y="21414"/>
                    <a:pt x="7886" y="20483"/>
                    <a:pt x="8057" y="17876"/>
                  </a:cubicBezTo>
                  <a:cubicBezTo>
                    <a:pt x="8229" y="15269"/>
                    <a:pt x="9257" y="10986"/>
                    <a:pt x="11657" y="7728"/>
                  </a:cubicBezTo>
                  <a:cubicBezTo>
                    <a:pt x="14057" y="4469"/>
                    <a:pt x="17829" y="2234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57" name="Line"/>
            <p:cNvSpPr/>
            <p:nvPr/>
          </p:nvSpPr>
          <p:spPr>
            <a:xfrm>
              <a:off x="7935683" y="1943266"/>
              <a:ext cx="192496" cy="2052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52" h="21367" fill="norm" stroke="1" extrusionOk="0">
                  <a:moveTo>
                    <a:pt x="926" y="1310"/>
                  </a:moveTo>
                  <a:cubicBezTo>
                    <a:pt x="1161" y="7261"/>
                    <a:pt x="1395" y="13212"/>
                    <a:pt x="1278" y="16738"/>
                  </a:cubicBezTo>
                  <a:cubicBezTo>
                    <a:pt x="1161" y="20265"/>
                    <a:pt x="691" y="21367"/>
                    <a:pt x="339" y="21367"/>
                  </a:cubicBezTo>
                  <a:cubicBezTo>
                    <a:pt x="-13" y="21367"/>
                    <a:pt x="-248" y="20265"/>
                    <a:pt x="456" y="17730"/>
                  </a:cubicBezTo>
                  <a:cubicBezTo>
                    <a:pt x="1161" y="15196"/>
                    <a:pt x="2804" y="11228"/>
                    <a:pt x="4213" y="8914"/>
                  </a:cubicBezTo>
                  <a:cubicBezTo>
                    <a:pt x="5622" y="6600"/>
                    <a:pt x="6795" y="5938"/>
                    <a:pt x="7382" y="6269"/>
                  </a:cubicBezTo>
                  <a:cubicBezTo>
                    <a:pt x="7969" y="6600"/>
                    <a:pt x="7969" y="7922"/>
                    <a:pt x="7969" y="9134"/>
                  </a:cubicBezTo>
                  <a:cubicBezTo>
                    <a:pt x="7969" y="10347"/>
                    <a:pt x="7969" y="11449"/>
                    <a:pt x="7969" y="12551"/>
                  </a:cubicBezTo>
                  <a:cubicBezTo>
                    <a:pt x="7969" y="13653"/>
                    <a:pt x="7969" y="14755"/>
                    <a:pt x="7969" y="14755"/>
                  </a:cubicBezTo>
                  <a:cubicBezTo>
                    <a:pt x="7969" y="14755"/>
                    <a:pt x="7969" y="13653"/>
                    <a:pt x="9143" y="11118"/>
                  </a:cubicBezTo>
                  <a:cubicBezTo>
                    <a:pt x="10317" y="8583"/>
                    <a:pt x="12665" y="4616"/>
                    <a:pt x="14426" y="2412"/>
                  </a:cubicBezTo>
                  <a:cubicBezTo>
                    <a:pt x="16187" y="208"/>
                    <a:pt x="17361" y="-233"/>
                    <a:pt x="18182" y="98"/>
                  </a:cubicBezTo>
                  <a:cubicBezTo>
                    <a:pt x="19004" y="428"/>
                    <a:pt x="19474" y="1530"/>
                    <a:pt x="19943" y="4836"/>
                  </a:cubicBezTo>
                  <a:cubicBezTo>
                    <a:pt x="20413" y="8143"/>
                    <a:pt x="20882" y="13653"/>
                    <a:pt x="21352" y="19163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58" name="Line"/>
            <p:cNvSpPr/>
            <p:nvPr/>
          </p:nvSpPr>
          <p:spPr>
            <a:xfrm>
              <a:off x="8217136" y="1626460"/>
              <a:ext cx="349193" cy="48007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66" h="21393" fill="norm" stroke="1" extrusionOk="0">
                  <a:moveTo>
                    <a:pt x="7803" y="15528"/>
                  </a:moveTo>
                  <a:cubicBezTo>
                    <a:pt x="7543" y="14962"/>
                    <a:pt x="7283" y="14396"/>
                    <a:pt x="6762" y="14113"/>
                  </a:cubicBezTo>
                  <a:cubicBezTo>
                    <a:pt x="6242" y="13830"/>
                    <a:pt x="5461" y="13830"/>
                    <a:pt x="4355" y="14490"/>
                  </a:cubicBezTo>
                  <a:cubicBezTo>
                    <a:pt x="3249" y="15150"/>
                    <a:pt x="1818" y="16471"/>
                    <a:pt x="972" y="17650"/>
                  </a:cubicBezTo>
                  <a:cubicBezTo>
                    <a:pt x="126" y="18829"/>
                    <a:pt x="-134" y="19867"/>
                    <a:pt x="61" y="20527"/>
                  </a:cubicBezTo>
                  <a:cubicBezTo>
                    <a:pt x="256" y="21187"/>
                    <a:pt x="907" y="21470"/>
                    <a:pt x="1558" y="21376"/>
                  </a:cubicBezTo>
                  <a:cubicBezTo>
                    <a:pt x="2208" y="21281"/>
                    <a:pt x="2859" y="20810"/>
                    <a:pt x="3379" y="20338"/>
                  </a:cubicBezTo>
                  <a:cubicBezTo>
                    <a:pt x="3900" y="19867"/>
                    <a:pt x="4290" y="19395"/>
                    <a:pt x="4746" y="18782"/>
                  </a:cubicBezTo>
                  <a:cubicBezTo>
                    <a:pt x="5201" y="18169"/>
                    <a:pt x="5721" y="17414"/>
                    <a:pt x="5917" y="17320"/>
                  </a:cubicBezTo>
                  <a:cubicBezTo>
                    <a:pt x="6112" y="17225"/>
                    <a:pt x="5982" y="17791"/>
                    <a:pt x="6047" y="18357"/>
                  </a:cubicBezTo>
                  <a:cubicBezTo>
                    <a:pt x="6112" y="18923"/>
                    <a:pt x="6372" y="19489"/>
                    <a:pt x="7088" y="20008"/>
                  </a:cubicBezTo>
                  <a:cubicBezTo>
                    <a:pt x="7803" y="20527"/>
                    <a:pt x="8974" y="20998"/>
                    <a:pt x="10471" y="20527"/>
                  </a:cubicBezTo>
                  <a:cubicBezTo>
                    <a:pt x="11967" y="20055"/>
                    <a:pt x="13789" y="18640"/>
                    <a:pt x="15415" y="16565"/>
                  </a:cubicBezTo>
                  <a:cubicBezTo>
                    <a:pt x="17042" y="14490"/>
                    <a:pt x="18473" y="11755"/>
                    <a:pt x="19254" y="9161"/>
                  </a:cubicBezTo>
                  <a:cubicBezTo>
                    <a:pt x="20035" y="6567"/>
                    <a:pt x="20165" y="4115"/>
                    <a:pt x="20035" y="2653"/>
                  </a:cubicBezTo>
                  <a:cubicBezTo>
                    <a:pt x="19905" y="1191"/>
                    <a:pt x="19514" y="719"/>
                    <a:pt x="18994" y="389"/>
                  </a:cubicBezTo>
                  <a:cubicBezTo>
                    <a:pt x="18473" y="59"/>
                    <a:pt x="17823" y="-130"/>
                    <a:pt x="17302" y="106"/>
                  </a:cubicBezTo>
                  <a:cubicBezTo>
                    <a:pt x="16782" y="342"/>
                    <a:pt x="16391" y="1002"/>
                    <a:pt x="15871" y="2700"/>
                  </a:cubicBezTo>
                  <a:cubicBezTo>
                    <a:pt x="15350" y="4398"/>
                    <a:pt x="14700" y="7133"/>
                    <a:pt x="14635" y="9727"/>
                  </a:cubicBezTo>
                  <a:cubicBezTo>
                    <a:pt x="14570" y="12321"/>
                    <a:pt x="15090" y="14773"/>
                    <a:pt x="15741" y="16471"/>
                  </a:cubicBezTo>
                  <a:cubicBezTo>
                    <a:pt x="16391" y="18169"/>
                    <a:pt x="17172" y="19112"/>
                    <a:pt x="18148" y="19584"/>
                  </a:cubicBezTo>
                  <a:cubicBezTo>
                    <a:pt x="19124" y="20055"/>
                    <a:pt x="20295" y="20055"/>
                    <a:pt x="21466" y="2005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59" name="Line"/>
            <p:cNvSpPr/>
            <p:nvPr/>
          </p:nvSpPr>
          <p:spPr>
            <a:xfrm>
              <a:off x="8817939" y="1594710"/>
              <a:ext cx="167490" cy="54358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65" h="21418" fill="norm" stroke="1" extrusionOk="0">
                  <a:moveTo>
                    <a:pt x="21365" y="1470"/>
                  </a:moveTo>
                  <a:cubicBezTo>
                    <a:pt x="21365" y="1053"/>
                    <a:pt x="21365" y="636"/>
                    <a:pt x="20690" y="344"/>
                  </a:cubicBezTo>
                  <a:cubicBezTo>
                    <a:pt x="20015" y="52"/>
                    <a:pt x="18665" y="-115"/>
                    <a:pt x="17315" y="93"/>
                  </a:cubicBezTo>
                  <a:cubicBezTo>
                    <a:pt x="15965" y="302"/>
                    <a:pt x="14615" y="886"/>
                    <a:pt x="12185" y="2595"/>
                  </a:cubicBezTo>
                  <a:cubicBezTo>
                    <a:pt x="9755" y="4305"/>
                    <a:pt x="6245" y="7141"/>
                    <a:pt x="3950" y="9893"/>
                  </a:cubicBezTo>
                  <a:cubicBezTo>
                    <a:pt x="1655" y="12645"/>
                    <a:pt x="575" y="15314"/>
                    <a:pt x="170" y="17065"/>
                  </a:cubicBezTo>
                  <a:cubicBezTo>
                    <a:pt x="-235" y="18816"/>
                    <a:pt x="35" y="19650"/>
                    <a:pt x="1520" y="20276"/>
                  </a:cubicBezTo>
                  <a:cubicBezTo>
                    <a:pt x="3005" y="20901"/>
                    <a:pt x="5705" y="21318"/>
                    <a:pt x="7730" y="21402"/>
                  </a:cubicBezTo>
                  <a:cubicBezTo>
                    <a:pt x="9755" y="21485"/>
                    <a:pt x="11105" y="21235"/>
                    <a:pt x="12455" y="2098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60" name="Line"/>
            <p:cNvSpPr/>
            <p:nvPr/>
          </p:nvSpPr>
          <p:spPr>
            <a:xfrm>
              <a:off x="9023528" y="1794675"/>
              <a:ext cx="266701" cy="23792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298" fill="norm" stroke="1" extrusionOk="0">
                  <a:moveTo>
                    <a:pt x="0" y="20680"/>
                  </a:moveTo>
                  <a:cubicBezTo>
                    <a:pt x="1886" y="16322"/>
                    <a:pt x="3771" y="11964"/>
                    <a:pt x="4800" y="8933"/>
                  </a:cubicBezTo>
                  <a:cubicBezTo>
                    <a:pt x="5829" y="5901"/>
                    <a:pt x="6000" y="4196"/>
                    <a:pt x="6086" y="2775"/>
                  </a:cubicBezTo>
                  <a:cubicBezTo>
                    <a:pt x="6171" y="1354"/>
                    <a:pt x="6171" y="217"/>
                    <a:pt x="5829" y="27"/>
                  </a:cubicBezTo>
                  <a:cubicBezTo>
                    <a:pt x="5486" y="-162"/>
                    <a:pt x="4800" y="596"/>
                    <a:pt x="4286" y="3249"/>
                  </a:cubicBezTo>
                  <a:cubicBezTo>
                    <a:pt x="3771" y="5901"/>
                    <a:pt x="3429" y="10449"/>
                    <a:pt x="3257" y="13291"/>
                  </a:cubicBezTo>
                  <a:cubicBezTo>
                    <a:pt x="3086" y="16133"/>
                    <a:pt x="3086" y="17270"/>
                    <a:pt x="3343" y="18217"/>
                  </a:cubicBezTo>
                  <a:cubicBezTo>
                    <a:pt x="3600" y="19164"/>
                    <a:pt x="4114" y="19922"/>
                    <a:pt x="4800" y="20491"/>
                  </a:cubicBezTo>
                  <a:cubicBezTo>
                    <a:pt x="5486" y="21059"/>
                    <a:pt x="6343" y="21438"/>
                    <a:pt x="7286" y="21249"/>
                  </a:cubicBezTo>
                  <a:cubicBezTo>
                    <a:pt x="8229" y="21059"/>
                    <a:pt x="9257" y="20301"/>
                    <a:pt x="10971" y="17364"/>
                  </a:cubicBezTo>
                  <a:cubicBezTo>
                    <a:pt x="12686" y="14427"/>
                    <a:pt x="15086" y="9312"/>
                    <a:pt x="16371" y="6280"/>
                  </a:cubicBezTo>
                  <a:cubicBezTo>
                    <a:pt x="17657" y="3249"/>
                    <a:pt x="17829" y="2301"/>
                    <a:pt x="17914" y="2396"/>
                  </a:cubicBezTo>
                  <a:cubicBezTo>
                    <a:pt x="18000" y="2491"/>
                    <a:pt x="18000" y="3627"/>
                    <a:pt x="18171" y="6091"/>
                  </a:cubicBezTo>
                  <a:cubicBezTo>
                    <a:pt x="18343" y="8554"/>
                    <a:pt x="18686" y="12343"/>
                    <a:pt x="19286" y="14522"/>
                  </a:cubicBezTo>
                  <a:cubicBezTo>
                    <a:pt x="19886" y="16701"/>
                    <a:pt x="20743" y="17270"/>
                    <a:pt x="21600" y="1783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61" name="Line"/>
            <p:cNvSpPr/>
            <p:nvPr/>
          </p:nvSpPr>
          <p:spPr>
            <a:xfrm>
              <a:off x="9391828" y="2063800"/>
              <a:ext cx="50801" cy="1143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62" name="Line"/>
            <p:cNvSpPr/>
            <p:nvPr/>
          </p:nvSpPr>
          <p:spPr>
            <a:xfrm>
              <a:off x="9758391" y="1827696"/>
              <a:ext cx="338288" cy="17621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42" h="20909" fill="norm" stroke="1" extrusionOk="0">
                  <a:moveTo>
                    <a:pt x="6953" y="4658"/>
                  </a:moveTo>
                  <a:cubicBezTo>
                    <a:pt x="6818" y="8677"/>
                    <a:pt x="6684" y="12695"/>
                    <a:pt x="6013" y="15458"/>
                  </a:cubicBezTo>
                  <a:cubicBezTo>
                    <a:pt x="5343" y="18221"/>
                    <a:pt x="4135" y="19728"/>
                    <a:pt x="3196" y="20482"/>
                  </a:cubicBezTo>
                  <a:cubicBezTo>
                    <a:pt x="2257" y="21235"/>
                    <a:pt x="1586" y="21235"/>
                    <a:pt x="982" y="18472"/>
                  </a:cubicBezTo>
                  <a:cubicBezTo>
                    <a:pt x="379" y="15709"/>
                    <a:pt x="-158" y="10184"/>
                    <a:pt x="43" y="6416"/>
                  </a:cubicBezTo>
                  <a:cubicBezTo>
                    <a:pt x="244" y="2649"/>
                    <a:pt x="1184" y="640"/>
                    <a:pt x="3934" y="137"/>
                  </a:cubicBezTo>
                  <a:cubicBezTo>
                    <a:pt x="6684" y="-365"/>
                    <a:pt x="11246" y="640"/>
                    <a:pt x="14466" y="1142"/>
                  </a:cubicBezTo>
                  <a:cubicBezTo>
                    <a:pt x="17685" y="1644"/>
                    <a:pt x="19564" y="1644"/>
                    <a:pt x="21442" y="1644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63" name="Line"/>
            <p:cNvSpPr/>
            <p:nvPr/>
          </p:nvSpPr>
          <p:spPr>
            <a:xfrm>
              <a:off x="10110376" y="1633706"/>
              <a:ext cx="145053" cy="13714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53" h="21205" fill="norm" stroke="1" extrusionOk="0">
                  <a:moveTo>
                    <a:pt x="2670" y="6609"/>
                  </a:moveTo>
                  <a:cubicBezTo>
                    <a:pt x="3296" y="4972"/>
                    <a:pt x="3923" y="3336"/>
                    <a:pt x="5175" y="2027"/>
                  </a:cubicBezTo>
                  <a:cubicBezTo>
                    <a:pt x="6427" y="718"/>
                    <a:pt x="8305" y="-264"/>
                    <a:pt x="9557" y="63"/>
                  </a:cubicBezTo>
                  <a:cubicBezTo>
                    <a:pt x="10810" y="391"/>
                    <a:pt x="11436" y="2027"/>
                    <a:pt x="11749" y="3663"/>
                  </a:cubicBezTo>
                  <a:cubicBezTo>
                    <a:pt x="12062" y="5300"/>
                    <a:pt x="12062" y="6936"/>
                    <a:pt x="10810" y="8900"/>
                  </a:cubicBezTo>
                  <a:cubicBezTo>
                    <a:pt x="9557" y="10863"/>
                    <a:pt x="7053" y="13154"/>
                    <a:pt x="4705" y="15281"/>
                  </a:cubicBezTo>
                  <a:cubicBezTo>
                    <a:pt x="2357" y="17409"/>
                    <a:pt x="166" y="19372"/>
                    <a:pt x="10" y="20354"/>
                  </a:cubicBezTo>
                  <a:cubicBezTo>
                    <a:pt x="-147" y="21336"/>
                    <a:pt x="1731" y="21336"/>
                    <a:pt x="5644" y="21009"/>
                  </a:cubicBezTo>
                  <a:cubicBezTo>
                    <a:pt x="9557" y="20681"/>
                    <a:pt x="15505" y="20027"/>
                    <a:pt x="21453" y="1937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64" name="Line"/>
            <p:cNvSpPr/>
            <p:nvPr/>
          </p:nvSpPr>
          <p:spPr>
            <a:xfrm>
              <a:off x="10153828" y="1695500"/>
              <a:ext cx="254001" cy="4508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9620" y="1420"/>
                    <a:pt x="17640" y="2839"/>
                    <a:pt x="15390" y="5070"/>
                  </a:cubicBezTo>
                  <a:cubicBezTo>
                    <a:pt x="13140" y="7301"/>
                    <a:pt x="10620" y="10344"/>
                    <a:pt x="8010" y="13234"/>
                  </a:cubicBezTo>
                  <a:cubicBezTo>
                    <a:pt x="5400" y="16124"/>
                    <a:pt x="2700" y="18862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65" name="Line"/>
            <p:cNvSpPr/>
            <p:nvPr/>
          </p:nvSpPr>
          <p:spPr>
            <a:xfrm>
              <a:off x="10290661" y="1967832"/>
              <a:ext cx="165638" cy="17216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28" h="21168" fill="norm" stroke="1" extrusionOk="0">
                  <a:moveTo>
                    <a:pt x="7656" y="2431"/>
                  </a:moveTo>
                  <a:cubicBezTo>
                    <a:pt x="5766" y="6595"/>
                    <a:pt x="3876" y="10758"/>
                    <a:pt x="2526" y="13751"/>
                  </a:cubicBezTo>
                  <a:cubicBezTo>
                    <a:pt x="1176" y="16744"/>
                    <a:pt x="366" y="18566"/>
                    <a:pt x="96" y="18826"/>
                  </a:cubicBezTo>
                  <a:cubicBezTo>
                    <a:pt x="-174" y="19086"/>
                    <a:pt x="96" y="17785"/>
                    <a:pt x="1311" y="14922"/>
                  </a:cubicBezTo>
                  <a:cubicBezTo>
                    <a:pt x="2526" y="12060"/>
                    <a:pt x="4686" y="7635"/>
                    <a:pt x="7521" y="4513"/>
                  </a:cubicBezTo>
                  <a:cubicBezTo>
                    <a:pt x="10356" y="1390"/>
                    <a:pt x="13866" y="-432"/>
                    <a:pt x="16431" y="88"/>
                  </a:cubicBezTo>
                  <a:cubicBezTo>
                    <a:pt x="18996" y="609"/>
                    <a:pt x="20616" y="3472"/>
                    <a:pt x="21021" y="7375"/>
                  </a:cubicBezTo>
                  <a:cubicBezTo>
                    <a:pt x="21426" y="11279"/>
                    <a:pt x="20616" y="16223"/>
                    <a:pt x="19806" y="2116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66" name="Line"/>
            <p:cNvSpPr/>
            <p:nvPr/>
          </p:nvSpPr>
          <p:spPr>
            <a:xfrm>
              <a:off x="10534828" y="1701850"/>
              <a:ext cx="109679" cy="5270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18" h="21600" fill="norm" stroke="1" extrusionOk="0">
                  <a:moveTo>
                    <a:pt x="14672" y="0"/>
                  </a:moveTo>
                  <a:cubicBezTo>
                    <a:pt x="17525" y="1128"/>
                    <a:pt x="20377" y="2255"/>
                    <a:pt x="20989" y="4120"/>
                  </a:cubicBezTo>
                  <a:cubicBezTo>
                    <a:pt x="21600" y="5986"/>
                    <a:pt x="19970" y="8588"/>
                    <a:pt x="17525" y="11190"/>
                  </a:cubicBezTo>
                  <a:cubicBezTo>
                    <a:pt x="15079" y="13793"/>
                    <a:pt x="11819" y="16395"/>
                    <a:pt x="8762" y="18130"/>
                  </a:cubicBezTo>
                  <a:cubicBezTo>
                    <a:pt x="5706" y="19865"/>
                    <a:pt x="2853" y="20733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67" name="Line"/>
            <p:cNvSpPr/>
            <p:nvPr/>
          </p:nvSpPr>
          <p:spPr>
            <a:xfrm>
              <a:off x="6410265" y="122581"/>
              <a:ext cx="247391" cy="41540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94" h="21409" fill="norm" stroke="1" extrusionOk="0">
                  <a:moveTo>
                    <a:pt x="21163" y="2848"/>
                  </a:moveTo>
                  <a:cubicBezTo>
                    <a:pt x="21346" y="2303"/>
                    <a:pt x="21529" y="1758"/>
                    <a:pt x="21254" y="1267"/>
                  </a:cubicBezTo>
                  <a:cubicBezTo>
                    <a:pt x="20980" y="776"/>
                    <a:pt x="20248" y="339"/>
                    <a:pt x="19149" y="121"/>
                  </a:cubicBezTo>
                  <a:cubicBezTo>
                    <a:pt x="18051" y="-97"/>
                    <a:pt x="16587" y="-97"/>
                    <a:pt x="14665" y="776"/>
                  </a:cubicBezTo>
                  <a:cubicBezTo>
                    <a:pt x="12743" y="1648"/>
                    <a:pt x="10363" y="3394"/>
                    <a:pt x="7983" y="5685"/>
                  </a:cubicBezTo>
                  <a:cubicBezTo>
                    <a:pt x="5604" y="7976"/>
                    <a:pt x="3224" y="10812"/>
                    <a:pt x="1851" y="12994"/>
                  </a:cubicBezTo>
                  <a:cubicBezTo>
                    <a:pt x="478" y="15176"/>
                    <a:pt x="112" y="16703"/>
                    <a:pt x="21" y="18012"/>
                  </a:cubicBezTo>
                  <a:cubicBezTo>
                    <a:pt x="-71" y="19321"/>
                    <a:pt x="112" y="20412"/>
                    <a:pt x="1210" y="20958"/>
                  </a:cubicBezTo>
                  <a:cubicBezTo>
                    <a:pt x="2309" y="21503"/>
                    <a:pt x="4322" y="21503"/>
                    <a:pt x="7343" y="21230"/>
                  </a:cubicBezTo>
                  <a:cubicBezTo>
                    <a:pt x="10363" y="20958"/>
                    <a:pt x="14390" y="20412"/>
                    <a:pt x="18417" y="19867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68" name="Line"/>
            <p:cNvSpPr/>
            <p:nvPr/>
          </p:nvSpPr>
          <p:spPr>
            <a:xfrm>
              <a:off x="6426378" y="374700"/>
              <a:ext cx="133351" cy="508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69" name="Line"/>
            <p:cNvSpPr/>
            <p:nvPr/>
          </p:nvSpPr>
          <p:spPr>
            <a:xfrm>
              <a:off x="6707487" y="99533"/>
              <a:ext cx="296742" cy="41063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76" h="21489" fill="norm" stroke="1" extrusionOk="0">
                  <a:moveTo>
                    <a:pt x="21476" y="2105"/>
                  </a:moveTo>
                  <a:cubicBezTo>
                    <a:pt x="21323" y="1551"/>
                    <a:pt x="21170" y="997"/>
                    <a:pt x="20710" y="609"/>
                  </a:cubicBezTo>
                  <a:cubicBezTo>
                    <a:pt x="20250" y="222"/>
                    <a:pt x="19485" y="0"/>
                    <a:pt x="18029" y="0"/>
                  </a:cubicBezTo>
                  <a:cubicBezTo>
                    <a:pt x="16574" y="0"/>
                    <a:pt x="14429" y="222"/>
                    <a:pt x="12591" y="886"/>
                  </a:cubicBezTo>
                  <a:cubicBezTo>
                    <a:pt x="10753" y="1551"/>
                    <a:pt x="9221" y="2658"/>
                    <a:pt x="7765" y="4652"/>
                  </a:cubicBezTo>
                  <a:cubicBezTo>
                    <a:pt x="6310" y="6646"/>
                    <a:pt x="4931" y="9526"/>
                    <a:pt x="3782" y="12074"/>
                  </a:cubicBezTo>
                  <a:cubicBezTo>
                    <a:pt x="2633" y="14622"/>
                    <a:pt x="1714" y="16837"/>
                    <a:pt x="1025" y="18332"/>
                  </a:cubicBezTo>
                  <a:cubicBezTo>
                    <a:pt x="336" y="19828"/>
                    <a:pt x="-124" y="20603"/>
                    <a:pt x="29" y="21046"/>
                  </a:cubicBezTo>
                  <a:cubicBezTo>
                    <a:pt x="182" y="21489"/>
                    <a:pt x="948" y="21600"/>
                    <a:pt x="2710" y="21378"/>
                  </a:cubicBezTo>
                  <a:cubicBezTo>
                    <a:pt x="4472" y="21157"/>
                    <a:pt x="7229" y="20603"/>
                    <a:pt x="9987" y="20049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70" name="Line"/>
            <p:cNvSpPr/>
            <p:nvPr/>
          </p:nvSpPr>
          <p:spPr>
            <a:xfrm>
              <a:off x="6985178" y="241350"/>
              <a:ext cx="165101" cy="2349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1938" y="2919"/>
                    <a:pt x="3877" y="5838"/>
                    <a:pt x="7477" y="9438"/>
                  </a:cubicBezTo>
                  <a:cubicBezTo>
                    <a:pt x="11077" y="13038"/>
                    <a:pt x="16338" y="17319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71" name="Line"/>
            <p:cNvSpPr/>
            <p:nvPr/>
          </p:nvSpPr>
          <p:spPr>
            <a:xfrm>
              <a:off x="7019045" y="215950"/>
              <a:ext cx="194734" cy="2921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40" h="21600" fill="norm" stroke="1" extrusionOk="0">
                  <a:moveTo>
                    <a:pt x="21140" y="0"/>
                  </a:moveTo>
                  <a:cubicBezTo>
                    <a:pt x="19991" y="0"/>
                    <a:pt x="18842" y="0"/>
                    <a:pt x="16774" y="1330"/>
                  </a:cubicBezTo>
                  <a:cubicBezTo>
                    <a:pt x="14706" y="2661"/>
                    <a:pt x="11719" y="5322"/>
                    <a:pt x="8617" y="8452"/>
                  </a:cubicBezTo>
                  <a:cubicBezTo>
                    <a:pt x="5514" y="11583"/>
                    <a:pt x="2297" y="15183"/>
                    <a:pt x="919" y="17452"/>
                  </a:cubicBezTo>
                  <a:cubicBezTo>
                    <a:pt x="-460" y="19722"/>
                    <a:pt x="0" y="20661"/>
                    <a:pt x="459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72" name="Line"/>
            <p:cNvSpPr/>
            <p:nvPr/>
          </p:nvSpPr>
          <p:spPr>
            <a:xfrm>
              <a:off x="7207428" y="419150"/>
              <a:ext cx="6351" cy="952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73" name="Line"/>
            <p:cNvSpPr/>
            <p:nvPr/>
          </p:nvSpPr>
          <p:spPr>
            <a:xfrm>
              <a:off x="7239178" y="323900"/>
              <a:ext cx="19051" cy="63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74" name="Line"/>
            <p:cNvSpPr/>
            <p:nvPr/>
          </p:nvSpPr>
          <p:spPr>
            <a:xfrm>
              <a:off x="7295106" y="153244"/>
              <a:ext cx="138807" cy="32846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62" h="21486" fill="norm" stroke="1" extrusionOk="0">
                  <a:moveTo>
                    <a:pt x="1171" y="4933"/>
                  </a:moveTo>
                  <a:cubicBezTo>
                    <a:pt x="517" y="4240"/>
                    <a:pt x="-138" y="3548"/>
                    <a:pt x="26" y="2856"/>
                  </a:cubicBezTo>
                  <a:cubicBezTo>
                    <a:pt x="189" y="2163"/>
                    <a:pt x="1171" y="1471"/>
                    <a:pt x="3953" y="986"/>
                  </a:cubicBezTo>
                  <a:cubicBezTo>
                    <a:pt x="6735" y="502"/>
                    <a:pt x="11317" y="225"/>
                    <a:pt x="14426" y="86"/>
                  </a:cubicBezTo>
                  <a:cubicBezTo>
                    <a:pt x="17535" y="-52"/>
                    <a:pt x="19171" y="-52"/>
                    <a:pt x="20153" y="294"/>
                  </a:cubicBezTo>
                  <a:cubicBezTo>
                    <a:pt x="21135" y="640"/>
                    <a:pt x="21462" y="1333"/>
                    <a:pt x="21462" y="4033"/>
                  </a:cubicBezTo>
                  <a:cubicBezTo>
                    <a:pt x="21462" y="6733"/>
                    <a:pt x="21135" y="11440"/>
                    <a:pt x="20971" y="14140"/>
                  </a:cubicBezTo>
                  <a:cubicBezTo>
                    <a:pt x="20807" y="16840"/>
                    <a:pt x="20807" y="17533"/>
                    <a:pt x="20807" y="18225"/>
                  </a:cubicBezTo>
                  <a:cubicBezTo>
                    <a:pt x="20807" y="18917"/>
                    <a:pt x="20807" y="19610"/>
                    <a:pt x="20153" y="20233"/>
                  </a:cubicBezTo>
                  <a:cubicBezTo>
                    <a:pt x="19498" y="20856"/>
                    <a:pt x="18189" y="21410"/>
                    <a:pt x="15735" y="21479"/>
                  </a:cubicBezTo>
                  <a:cubicBezTo>
                    <a:pt x="13280" y="21548"/>
                    <a:pt x="9680" y="21133"/>
                    <a:pt x="6080" y="20717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75" name="Line"/>
            <p:cNvSpPr/>
            <p:nvPr/>
          </p:nvSpPr>
          <p:spPr>
            <a:xfrm>
              <a:off x="7467778" y="349300"/>
              <a:ext cx="107951" cy="12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5082" y="14400"/>
                    <a:pt x="10165" y="7200"/>
                    <a:pt x="13765" y="3600"/>
                  </a:cubicBezTo>
                  <a:cubicBezTo>
                    <a:pt x="17365" y="0"/>
                    <a:pt x="19482" y="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76" name="Line"/>
            <p:cNvSpPr/>
            <p:nvPr/>
          </p:nvSpPr>
          <p:spPr>
            <a:xfrm>
              <a:off x="7518578" y="438200"/>
              <a:ext cx="88901" cy="12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77" name="Line"/>
            <p:cNvSpPr/>
            <p:nvPr/>
          </p:nvSpPr>
          <p:spPr>
            <a:xfrm>
              <a:off x="7626528" y="160693"/>
              <a:ext cx="400051" cy="40450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388" fill="norm" stroke="1" extrusionOk="0">
                  <a:moveTo>
                    <a:pt x="0" y="21388"/>
                  </a:moveTo>
                  <a:cubicBezTo>
                    <a:pt x="343" y="20381"/>
                    <a:pt x="686" y="19373"/>
                    <a:pt x="1543" y="17695"/>
                  </a:cubicBezTo>
                  <a:cubicBezTo>
                    <a:pt x="2400" y="16016"/>
                    <a:pt x="3771" y="13666"/>
                    <a:pt x="5143" y="11036"/>
                  </a:cubicBezTo>
                  <a:cubicBezTo>
                    <a:pt x="6514" y="8406"/>
                    <a:pt x="7886" y="5496"/>
                    <a:pt x="8800" y="3481"/>
                  </a:cubicBezTo>
                  <a:cubicBezTo>
                    <a:pt x="9714" y="1467"/>
                    <a:pt x="10171" y="348"/>
                    <a:pt x="10229" y="68"/>
                  </a:cubicBezTo>
                  <a:cubicBezTo>
                    <a:pt x="10286" y="-212"/>
                    <a:pt x="9943" y="348"/>
                    <a:pt x="9371" y="2250"/>
                  </a:cubicBezTo>
                  <a:cubicBezTo>
                    <a:pt x="8800" y="4153"/>
                    <a:pt x="8000" y="7398"/>
                    <a:pt x="7543" y="9301"/>
                  </a:cubicBezTo>
                  <a:cubicBezTo>
                    <a:pt x="7086" y="11204"/>
                    <a:pt x="6971" y="11763"/>
                    <a:pt x="6971" y="12323"/>
                  </a:cubicBezTo>
                  <a:cubicBezTo>
                    <a:pt x="6971" y="12882"/>
                    <a:pt x="7086" y="13442"/>
                    <a:pt x="7486" y="13778"/>
                  </a:cubicBezTo>
                  <a:cubicBezTo>
                    <a:pt x="7886" y="14113"/>
                    <a:pt x="8571" y="14225"/>
                    <a:pt x="9543" y="13554"/>
                  </a:cubicBezTo>
                  <a:cubicBezTo>
                    <a:pt x="10514" y="12882"/>
                    <a:pt x="11771" y="11427"/>
                    <a:pt x="13086" y="9301"/>
                  </a:cubicBezTo>
                  <a:cubicBezTo>
                    <a:pt x="14400" y="7175"/>
                    <a:pt x="15771" y="4377"/>
                    <a:pt x="16514" y="2698"/>
                  </a:cubicBezTo>
                  <a:cubicBezTo>
                    <a:pt x="17257" y="1019"/>
                    <a:pt x="17371" y="460"/>
                    <a:pt x="17429" y="515"/>
                  </a:cubicBezTo>
                  <a:cubicBezTo>
                    <a:pt x="17486" y="571"/>
                    <a:pt x="17486" y="1243"/>
                    <a:pt x="17429" y="2754"/>
                  </a:cubicBezTo>
                  <a:cubicBezTo>
                    <a:pt x="17371" y="4265"/>
                    <a:pt x="17257" y="6615"/>
                    <a:pt x="17943" y="8294"/>
                  </a:cubicBezTo>
                  <a:cubicBezTo>
                    <a:pt x="18629" y="9972"/>
                    <a:pt x="20114" y="10980"/>
                    <a:pt x="21600" y="11987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78" name="Line"/>
            <p:cNvSpPr/>
            <p:nvPr/>
          </p:nvSpPr>
          <p:spPr>
            <a:xfrm>
              <a:off x="8782228" y="96296"/>
              <a:ext cx="209551" cy="40566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49" fill="norm" stroke="1" extrusionOk="0">
                  <a:moveTo>
                    <a:pt x="0" y="954"/>
                  </a:moveTo>
                  <a:cubicBezTo>
                    <a:pt x="1745" y="4871"/>
                    <a:pt x="3491" y="8788"/>
                    <a:pt x="4909" y="11922"/>
                  </a:cubicBezTo>
                  <a:cubicBezTo>
                    <a:pt x="6327" y="15056"/>
                    <a:pt x="7418" y="17406"/>
                    <a:pt x="8291" y="18973"/>
                  </a:cubicBezTo>
                  <a:cubicBezTo>
                    <a:pt x="9164" y="20540"/>
                    <a:pt x="9818" y="21323"/>
                    <a:pt x="10364" y="21435"/>
                  </a:cubicBezTo>
                  <a:cubicBezTo>
                    <a:pt x="10909" y="21547"/>
                    <a:pt x="11345" y="20987"/>
                    <a:pt x="12327" y="18805"/>
                  </a:cubicBezTo>
                  <a:cubicBezTo>
                    <a:pt x="13309" y="16623"/>
                    <a:pt x="14836" y="12817"/>
                    <a:pt x="16255" y="9684"/>
                  </a:cubicBezTo>
                  <a:cubicBezTo>
                    <a:pt x="17673" y="6550"/>
                    <a:pt x="18982" y="4088"/>
                    <a:pt x="19745" y="2465"/>
                  </a:cubicBezTo>
                  <a:cubicBezTo>
                    <a:pt x="20509" y="842"/>
                    <a:pt x="20727" y="59"/>
                    <a:pt x="20945" y="3"/>
                  </a:cubicBezTo>
                  <a:cubicBezTo>
                    <a:pt x="21164" y="-53"/>
                    <a:pt x="21382" y="619"/>
                    <a:pt x="21600" y="129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79" name="Line"/>
            <p:cNvSpPr/>
            <p:nvPr/>
          </p:nvSpPr>
          <p:spPr>
            <a:xfrm>
              <a:off x="8967437" y="267747"/>
              <a:ext cx="195792" cy="17026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84" h="20685" fill="norm" stroke="1" extrusionOk="0">
                  <a:moveTo>
                    <a:pt x="21484" y="3736"/>
                  </a:moveTo>
                  <a:cubicBezTo>
                    <a:pt x="19394" y="1936"/>
                    <a:pt x="17303" y="136"/>
                    <a:pt x="14168" y="8"/>
                  </a:cubicBezTo>
                  <a:cubicBezTo>
                    <a:pt x="11032" y="-121"/>
                    <a:pt x="6852" y="1422"/>
                    <a:pt x="4297" y="3736"/>
                  </a:cubicBezTo>
                  <a:cubicBezTo>
                    <a:pt x="1742" y="6050"/>
                    <a:pt x="813" y="9136"/>
                    <a:pt x="349" y="11965"/>
                  </a:cubicBezTo>
                  <a:cubicBezTo>
                    <a:pt x="-116" y="14793"/>
                    <a:pt x="-116" y="17365"/>
                    <a:pt x="349" y="19036"/>
                  </a:cubicBezTo>
                  <a:cubicBezTo>
                    <a:pt x="813" y="20708"/>
                    <a:pt x="1742" y="21479"/>
                    <a:pt x="3484" y="19550"/>
                  </a:cubicBezTo>
                  <a:cubicBezTo>
                    <a:pt x="5226" y="17622"/>
                    <a:pt x="7781" y="12993"/>
                    <a:pt x="9174" y="10036"/>
                  </a:cubicBezTo>
                  <a:cubicBezTo>
                    <a:pt x="10568" y="7079"/>
                    <a:pt x="10800" y="5793"/>
                    <a:pt x="11032" y="5922"/>
                  </a:cubicBezTo>
                  <a:cubicBezTo>
                    <a:pt x="11265" y="6050"/>
                    <a:pt x="11497" y="7593"/>
                    <a:pt x="12890" y="9522"/>
                  </a:cubicBezTo>
                  <a:cubicBezTo>
                    <a:pt x="14284" y="11450"/>
                    <a:pt x="16839" y="13765"/>
                    <a:pt x="19394" y="16079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80" name="Line"/>
            <p:cNvSpPr/>
            <p:nvPr/>
          </p:nvSpPr>
          <p:spPr>
            <a:xfrm>
              <a:off x="9137828" y="158800"/>
              <a:ext cx="228601" cy="26996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523" fill="norm" stroke="1" extrusionOk="0">
                  <a:moveTo>
                    <a:pt x="0" y="9112"/>
                  </a:moveTo>
                  <a:cubicBezTo>
                    <a:pt x="600" y="8100"/>
                    <a:pt x="1200" y="7087"/>
                    <a:pt x="2000" y="6750"/>
                  </a:cubicBezTo>
                  <a:cubicBezTo>
                    <a:pt x="2800" y="6412"/>
                    <a:pt x="3800" y="6750"/>
                    <a:pt x="5400" y="8606"/>
                  </a:cubicBezTo>
                  <a:cubicBezTo>
                    <a:pt x="7000" y="10462"/>
                    <a:pt x="9200" y="13838"/>
                    <a:pt x="10300" y="16031"/>
                  </a:cubicBezTo>
                  <a:cubicBezTo>
                    <a:pt x="11400" y="18225"/>
                    <a:pt x="11400" y="19237"/>
                    <a:pt x="11100" y="20081"/>
                  </a:cubicBezTo>
                  <a:cubicBezTo>
                    <a:pt x="10800" y="20925"/>
                    <a:pt x="10200" y="21600"/>
                    <a:pt x="9700" y="21516"/>
                  </a:cubicBezTo>
                  <a:cubicBezTo>
                    <a:pt x="9200" y="21431"/>
                    <a:pt x="8800" y="20588"/>
                    <a:pt x="9100" y="18309"/>
                  </a:cubicBezTo>
                  <a:cubicBezTo>
                    <a:pt x="9400" y="16031"/>
                    <a:pt x="10400" y="12319"/>
                    <a:pt x="12600" y="9028"/>
                  </a:cubicBezTo>
                  <a:cubicBezTo>
                    <a:pt x="14800" y="5737"/>
                    <a:pt x="18200" y="2869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81" name="Line"/>
            <p:cNvSpPr/>
            <p:nvPr/>
          </p:nvSpPr>
          <p:spPr>
            <a:xfrm>
              <a:off x="9492017" y="94080"/>
              <a:ext cx="134762" cy="32412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36" h="21478" fill="norm" stroke="1" extrusionOk="0">
                  <a:moveTo>
                    <a:pt x="20836" y="2606"/>
                  </a:moveTo>
                  <a:cubicBezTo>
                    <a:pt x="20509" y="1905"/>
                    <a:pt x="20181" y="1203"/>
                    <a:pt x="19200" y="712"/>
                  </a:cubicBezTo>
                  <a:cubicBezTo>
                    <a:pt x="18218" y="222"/>
                    <a:pt x="16581" y="-59"/>
                    <a:pt x="14945" y="11"/>
                  </a:cubicBezTo>
                  <a:cubicBezTo>
                    <a:pt x="13309" y="81"/>
                    <a:pt x="11672" y="502"/>
                    <a:pt x="8891" y="2606"/>
                  </a:cubicBezTo>
                  <a:cubicBezTo>
                    <a:pt x="6109" y="4710"/>
                    <a:pt x="2181" y="8497"/>
                    <a:pt x="709" y="11723"/>
                  </a:cubicBezTo>
                  <a:cubicBezTo>
                    <a:pt x="-764" y="14949"/>
                    <a:pt x="218" y="17614"/>
                    <a:pt x="2181" y="19227"/>
                  </a:cubicBezTo>
                  <a:cubicBezTo>
                    <a:pt x="4145" y="20840"/>
                    <a:pt x="7091" y="21401"/>
                    <a:pt x="10200" y="21471"/>
                  </a:cubicBezTo>
                  <a:cubicBezTo>
                    <a:pt x="13309" y="21541"/>
                    <a:pt x="16581" y="21120"/>
                    <a:pt x="19854" y="20699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82" name="Line"/>
            <p:cNvSpPr/>
            <p:nvPr/>
          </p:nvSpPr>
          <p:spPr>
            <a:xfrm>
              <a:off x="9652178" y="171500"/>
              <a:ext cx="196851" cy="2222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5110" y="4526"/>
                    <a:pt x="10219" y="9051"/>
                    <a:pt x="13819" y="12651"/>
                  </a:cubicBezTo>
                  <a:cubicBezTo>
                    <a:pt x="17419" y="16251"/>
                    <a:pt x="19510" y="18926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83" name="Line"/>
            <p:cNvSpPr/>
            <p:nvPr/>
          </p:nvSpPr>
          <p:spPr>
            <a:xfrm>
              <a:off x="9715678" y="152450"/>
              <a:ext cx="152401" cy="2921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20100" y="0"/>
                    <a:pt x="18600" y="0"/>
                    <a:pt x="16200" y="1096"/>
                  </a:cubicBezTo>
                  <a:cubicBezTo>
                    <a:pt x="13800" y="2191"/>
                    <a:pt x="10500" y="4383"/>
                    <a:pt x="7650" y="7122"/>
                  </a:cubicBezTo>
                  <a:cubicBezTo>
                    <a:pt x="4800" y="9861"/>
                    <a:pt x="2400" y="13148"/>
                    <a:pt x="1200" y="15652"/>
                  </a:cubicBezTo>
                  <a:cubicBezTo>
                    <a:pt x="0" y="18157"/>
                    <a:pt x="0" y="19878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84" name="Line"/>
            <p:cNvSpPr/>
            <p:nvPr/>
          </p:nvSpPr>
          <p:spPr>
            <a:xfrm>
              <a:off x="9874428" y="374700"/>
              <a:ext cx="6351" cy="571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85" name="Line"/>
            <p:cNvSpPr/>
            <p:nvPr/>
          </p:nvSpPr>
          <p:spPr>
            <a:xfrm>
              <a:off x="9906178" y="260400"/>
              <a:ext cx="6351" cy="12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21600"/>
                  </a:moveTo>
                  <a:cubicBezTo>
                    <a:pt x="14400" y="14400"/>
                    <a:pt x="7200" y="7200"/>
                    <a:pt x="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86" name="Line"/>
            <p:cNvSpPr/>
            <p:nvPr/>
          </p:nvSpPr>
          <p:spPr>
            <a:xfrm>
              <a:off x="9931578" y="79335"/>
              <a:ext cx="92166" cy="38426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75" h="21546" fill="norm" stroke="1" extrusionOk="0">
                  <a:moveTo>
                    <a:pt x="7364" y="895"/>
                  </a:moveTo>
                  <a:cubicBezTo>
                    <a:pt x="8836" y="421"/>
                    <a:pt x="10309" y="-54"/>
                    <a:pt x="12027" y="5"/>
                  </a:cubicBezTo>
                  <a:cubicBezTo>
                    <a:pt x="13745" y="65"/>
                    <a:pt x="15709" y="658"/>
                    <a:pt x="17673" y="2913"/>
                  </a:cubicBezTo>
                  <a:cubicBezTo>
                    <a:pt x="19636" y="5168"/>
                    <a:pt x="21600" y="9084"/>
                    <a:pt x="21355" y="12051"/>
                  </a:cubicBezTo>
                  <a:cubicBezTo>
                    <a:pt x="21109" y="15019"/>
                    <a:pt x="18655" y="17036"/>
                    <a:pt x="14727" y="18460"/>
                  </a:cubicBezTo>
                  <a:cubicBezTo>
                    <a:pt x="10800" y="19884"/>
                    <a:pt x="5400" y="20715"/>
                    <a:pt x="0" y="2154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87" name="Line"/>
            <p:cNvSpPr/>
            <p:nvPr/>
          </p:nvSpPr>
          <p:spPr>
            <a:xfrm>
              <a:off x="10166528" y="265527"/>
              <a:ext cx="107951" cy="1392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297" fill="norm" stroke="1" extrusionOk="0">
                  <a:moveTo>
                    <a:pt x="0" y="11040"/>
                  </a:moveTo>
                  <a:cubicBezTo>
                    <a:pt x="5082" y="4868"/>
                    <a:pt x="10165" y="-1303"/>
                    <a:pt x="13765" y="240"/>
                  </a:cubicBezTo>
                  <a:cubicBezTo>
                    <a:pt x="17365" y="1783"/>
                    <a:pt x="19482" y="11040"/>
                    <a:pt x="21600" y="20297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88" name="Line"/>
            <p:cNvSpPr/>
            <p:nvPr/>
          </p:nvSpPr>
          <p:spPr>
            <a:xfrm>
              <a:off x="10166528" y="362000"/>
              <a:ext cx="127001" cy="12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89" name="Line"/>
            <p:cNvSpPr/>
            <p:nvPr/>
          </p:nvSpPr>
          <p:spPr>
            <a:xfrm>
              <a:off x="10463312" y="222300"/>
              <a:ext cx="389017" cy="19800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58" h="21048" fill="norm" stroke="1" extrusionOk="0">
                  <a:moveTo>
                    <a:pt x="7447" y="3375"/>
                  </a:moveTo>
                  <a:cubicBezTo>
                    <a:pt x="7097" y="7200"/>
                    <a:pt x="6747" y="11025"/>
                    <a:pt x="6338" y="13838"/>
                  </a:cubicBezTo>
                  <a:cubicBezTo>
                    <a:pt x="5929" y="16650"/>
                    <a:pt x="5462" y="18450"/>
                    <a:pt x="4703" y="19687"/>
                  </a:cubicBezTo>
                  <a:cubicBezTo>
                    <a:pt x="3944" y="20925"/>
                    <a:pt x="2894" y="21600"/>
                    <a:pt x="1960" y="20475"/>
                  </a:cubicBezTo>
                  <a:cubicBezTo>
                    <a:pt x="1026" y="19350"/>
                    <a:pt x="208" y="16425"/>
                    <a:pt x="33" y="13725"/>
                  </a:cubicBezTo>
                  <a:cubicBezTo>
                    <a:pt x="-142" y="11025"/>
                    <a:pt x="325" y="8550"/>
                    <a:pt x="2485" y="6525"/>
                  </a:cubicBezTo>
                  <a:cubicBezTo>
                    <a:pt x="4645" y="4500"/>
                    <a:pt x="8498" y="2925"/>
                    <a:pt x="11942" y="1912"/>
                  </a:cubicBezTo>
                  <a:cubicBezTo>
                    <a:pt x="15387" y="900"/>
                    <a:pt x="18422" y="450"/>
                    <a:pt x="21458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90" name="Line"/>
            <p:cNvSpPr/>
            <p:nvPr/>
          </p:nvSpPr>
          <p:spPr>
            <a:xfrm>
              <a:off x="10913385" y="0"/>
              <a:ext cx="205644" cy="14191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14" h="20988" fill="norm" stroke="1" extrusionOk="0">
                  <a:moveTo>
                    <a:pt x="255" y="946"/>
                  </a:moveTo>
                  <a:cubicBezTo>
                    <a:pt x="1357" y="320"/>
                    <a:pt x="2459" y="-306"/>
                    <a:pt x="3341" y="164"/>
                  </a:cubicBezTo>
                  <a:cubicBezTo>
                    <a:pt x="4222" y="633"/>
                    <a:pt x="4883" y="2198"/>
                    <a:pt x="4553" y="5016"/>
                  </a:cubicBezTo>
                  <a:cubicBezTo>
                    <a:pt x="4222" y="7833"/>
                    <a:pt x="2900" y="11903"/>
                    <a:pt x="1798" y="14877"/>
                  </a:cubicBezTo>
                  <a:cubicBezTo>
                    <a:pt x="696" y="17851"/>
                    <a:pt x="-186" y="19729"/>
                    <a:pt x="34" y="20511"/>
                  </a:cubicBezTo>
                  <a:cubicBezTo>
                    <a:pt x="255" y="21294"/>
                    <a:pt x="1577" y="20981"/>
                    <a:pt x="5324" y="20511"/>
                  </a:cubicBezTo>
                  <a:cubicBezTo>
                    <a:pt x="9071" y="20042"/>
                    <a:pt x="15243" y="19416"/>
                    <a:pt x="21414" y="1879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91" name="Line"/>
            <p:cNvSpPr/>
            <p:nvPr/>
          </p:nvSpPr>
          <p:spPr>
            <a:xfrm>
              <a:off x="5092878" y="1981250"/>
              <a:ext cx="495301" cy="762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2492" y="18600"/>
                    <a:pt x="4985" y="15600"/>
                    <a:pt x="8031" y="12300"/>
                  </a:cubicBezTo>
                  <a:cubicBezTo>
                    <a:pt x="11077" y="9000"/>
                    <a:pt x="14677" y="5400"/>
                    <a:pt x="17031" y="3300"/>
                  </a:cubicBezTo>
                  <a:cubicBezTo>
                    <a:pt x="19385" y="1200"/>
                    <a:pt x="20492" y="6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92" name="Line"/>
            <p:cNvSpPr/>
            <p:nvPr/>
          </p:nvSpPr>
          <p:spPr>
            <a:xfrm>
              <a:off x="5162728" y="2051100"/>
              <a:ext cx="368301" cy="444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4717" y="17486"/>
                    <a:pt x="9434" y="13371"/>
                    <a:pt x="13034" y="9771"/>
                  </a:cubicBezTo>
                  <a:cubicBezTo>
                    <a:pt x="16634" y="6171"/>
                    <a:pt x="19117" y="3086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pic>
          <p:nvPicPr>
            <p:cNvPr id="493" name="Line Shape" descr="Line Shape"/>
            <p:cNvPicPr>
              <a:picLocks noChangeAspect="0"/>
            </p:cNvPicPr>
            <p:nvPr/>
          </p:nvPicPr>
          <p:blipFill>
            <a:blip r:embed="rId2">
              <a:extLst/>
            </a:blip>
            <a:stretch>
              <a:fillRect/>
            </a:stretch>
          </p:blipFill>
          <p:spPr>
            <a:xfrm>
              <a:off x="1606728" y="3105200"/>
              <a:ext cx="82551" cy="501651"/>
            </a:xfrm>
            <a:prstGeom prst="rect">
              <a:avLst/>
            </a:prstGeom>
            <a:effectLst/>
          </p:spPr>
        </p:pic>
        <p:pic>
          <p:nvPicPr>
            <p:cNvPr id="495" name="Line Shape" descr="Line Shape"/>
            <p:cNvPicPr>
              <a:picLocks noChangeAspect="0"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1737961" y="3333943"/>
              <a:ext cx="167218" cy="207517"/>
            </a:xfrm>
            <a:prstGeom prst="rect">
              <a:avLst/>
            </a:prstGeom>
            <a:effectLst/>
          </p:spPr>
        </p:pic>
        <p:pic>
          <p:nvPicPr>
            <p:cNvPr id="497" name="Line Shape" descr="Line Shape"/>
            <p:cNvPicPr>
              <a:picLocks noChangeAspect="0"/>
            </p:cNvPicPr>
            <p:nvPr/>
          </p:nvPicPr>
          <p:blipFill>
            <a:blip r:embed="rId4">
              <a:extLst/>
            </a:blip>
            <a:stretch>
              <a:fillRect/>
            </a:stretch>
          </p:blipFill>
          <p:spPr>
            <a:xfrm>
              <a:off x="2387227" y="3243836"/>
              <a:ext cx="127068" cy="533468"/>
            </a:xfrm>
            <a:prstGeom prst="rect">
              <a:avLst/>
            </a:prstGeom>
            <a:effectLst/>
          </p:spPr>
        </p:pic>
        <p:pic>
          <p:nvPicPr>
            <p:cNvPr id="499" name="Line Shape" descr="Line Shape"/>
            <p:cNvPicPr>
              <a:picLocks noChangeAspect="0"/>
            </p:cNvPicPr>
            <p:nvPr/>
          </p:nvPicPr>
          <p:blipFill>
            <a:blip r:embed="rId5">
              <a:extLst/>
            </a:blip>
            <a:stretch>
              <a:fillRect/>
            </a:stretch>
          </p:blipFill>
          <p:spPr>
            <a:xfrm>
              <a:off x="2527478" y="3184310"/>
              <a:ext cx="165101" cy="239522"/>
            </a:xfrm>
            <a:prstGeom prst="rect">
              <a:avLst/>
            </a:prstGeom>
            <a:effectLst/>
          </p:spPr>
        </p:pic>
        <p:pic>
          <p:nvPicPr>
            <p:cNvPr id="501" name="Line Shape" descr="Line Shape"/>
            <p:cNvPicPr>
              <a:picLocks noChangeAspect="0"/>
            </p:cNvPicPr>
            <p:nvPr/>
          </p:nvPicPr>
          <p:blipFill>
            <a:blip r:embed="rId6">
              <a:extLst/>
            </a:blip>
            <a:stretch>
              <a:fillRect/>
            </a:stretch>
          </p:blipFill>
          <p:spPr>
            <a:xfrm>
              <a:off x="2690144" y="3202745"/>
              <a:ext cx="186585" cy="216036"/>
            </a:xfrm>
            <a:prstGeom prst="rect">
              <a:avLst/>
            </a:prstGeom>
            <a:effectLst/>
          </p:spPr>
        </p:pic>
        <p:pic>
          <p:nvPicPr>
            <p:cNvPr id="503" name="Line Shape" descr="Line Shape"/>
            <p:cNvPicPr>
              <a:picLocks noChangeAspect="0"/>
            </p:cNvPicPr>
            <p:nvPr/>
          </p:nvPicPr>
          <p:blipFill>
            <a:blip r:embed="rId7">
              <a:extLst/>
            </a:blip>
            <a:stretch>
              <a:fillRect/>
            </a:stretch>
          </p:blipFill>
          <p:spPr>
            <a:xfrm>
              <a:off x="2922824" y="3164936"/>
              <a:ext cx="157105" cy="249078"/>
            </a:xfrm>
            <a:prstGeom prst="rect">
              <a:avLst/>
            </a:prstGeom>
            <a:effectLst/>
          </p:spPr>
        </p:pic>
        <p:pic>
          <p:nvPicPr>
            <p:cNvPr id="505" name="Line Shape" descr="Line Shape"/>
            <p:cNvPicPr>
              <a:picLocks noChangeAspect="0"/>
            </p:cNvPicPr>
            <p:nvPr/>
          </p:nvPicPr>
          <p:blipFill>
            <a:blip r:embed="rId8">
              <a:extLst/>
            </a:blip>
            <a:stretch>
              <a:fillRect/>
            </a:stretch>
          </p:blipFill>
          <p:spPr>
            <a:xfrm>
              <a:off x="3089193" y="2895650"/>
              <a:ext cx="111386" cy="461962"/>
            </a:xfrm>
            <a:prstGeom prst="rect">
              <a:avLst/>
            </a:prstGeom>
            <a:effectLst/>
          </p:spPr>
        </p:pic>
        <p:pic>
          <p:nvPicPr>
            <p:cNvPr id="507" name="Line Shape" descr="Line Shape"/>
            <p:cNvPicPr>
              <a:picLocks noChangeAspect="0"/>
            </p:cNvPicPr>
            <p:nvPr/>
          </p:nvPicPr>
          <p:blipFill>
            <a:blip r:embed="rId9">
              <a:extLst/>
            </a:blip>
            <a:stretch>
              <a:fillRect/>
            </a:stretch>
          </p:blipFill>
          <p:spPr>
            <a:xfrm>
              <a:off x="3058761" y="3129439"/>
              <a:ext cx="198968" cy="204362"/>
            </a:xfrm>
            <a:prstGeom prst="rect">
              <a:avLst/>
            </a:prstGeom>
            <a:effectLst/>
          </p:spPr>
        </p:pic>
        <p:pic>
          <p:nvPicPr>
            <p:cNvPr id="509" name="Line Line" descr="Line Line"/>
            <p:cNvPicPr>
              <a:picLocks noChangeAspect="0"/>
            </p:cNvPicPr>
            <p:nvPr/>
          </p:nvPicPr>
          <p:blipFill>
            <a:blip r:embed="rId10">
              <a:extLst/>
            </a:blip>
            <a:stretch>
              <a:fillRect/>
            </a:stretch>
          </p:blipFill>
          <p:spPr>
            <a:xfrm>
              <a:off x="3238678" y="3054400"/>
              <a:ext cx="44451" cy="57151"/>
            </a:xfrm>
            <a:prstGeom prst="rect">
              <a:avLst/>
            </a:prstGeom>
            <a:effectLst/>
          </p:spPr>
        </p:pic>
        <p:pic>
          <p:nvPicPr>
            <p:cNvPr id="511" name="Line Shape" descr="Line Shape"/>
            <p:cNvPicPr>
              <a:picLocks noChangeAspect="0"/>
            </p:cNvPicPr>
            <p:nvPr/>
          </p:nvPicPr>
          <p:blipFill>
            <a:blip r:embed="rId11">
              <a:extLst/>
            </a:blip>
            <a:stretch>
              <a:fillRect/>
            </a:stretch>
          </p:blipFill>
          <p:spPr>
            <a:xfrm>
              <a:off x="3325143" y="3098850"/>
              <a:ext cx="123086" cy="214439"/>
            </a:xfrm>
            <a:prstGeom prst="rect">
              <a:avLst/>
            </a:prstGeom>
            <a:effectLst/>
          </p:spPr>
        </p:pic>
        <p:pic>
          <p:nvPicPr>
            <p:cNvPr id="513" name="Line Shape" descr="Line Shape"/>
            <p:cNvPicPr>
              <a:picLocks noChangeAspect="0"/>
            </p:cNvPicPr>
            <p:nvPr/>
          </p:nvPicPr>
          <p:blipFill>
            <a:blip r:embed="rId12">
              <a:extLst/>
            </a:blip>
            <a:stretch>
              <a:fillRect/>
            </a:stretch>
          </p:blipFill>
          <p:spPr>
            <a:xfrm>
              <a:off x="3467278" y="3068172"/>
              <a:ext cx="133351" cy="253492"/>
            </a:xfrm>
            <a:prstGeom prst="rect">
              <a:avLst/>
            </a:prstGeom>
            <a:effectLst/>
          </p:spPr>
        </p:pic>
        <p:pic>
          <p:nvPicPr>
            <p:cNvPr id="515" name="Line Line" descr="Line Line"/>
            <p:cNvPicPr>
              <a:picLocks noChangeAspect="0"/>
            </p:cNvPicPr>
            <p:nvPr/>
          </p:nvPicPr>
          <p:blipFill>
            <a:blip r:embed="rId13">
              <a:extLst/>
            </a:blip>
            <a:stretch>
              <a:fillRect/>
            </a:stretch>
          </p:blipFill>
          <p:spPr>
            <a:xfrm>
              <a:off x="3651428" y="3276650"/>
              <a:ext cx="63501" cy="127001"/>
            </a:xfrm>
            <a:prstGeom prst="rect">
              <a:avLst/>
            </a:prstGeom>
            <a:effectLst/>
          </p:spPr>
        </p:pic>
        <p:pic>
          <p:nvPicPr>
            <p:cNvPr id="517" name="Line Shape" descr="Line Shape"/>
            <p:cNvPicPr>
              <a:picLocks noChangeAspect="0"/>
            </p:cNvPicPr>
            <p:nvPr/>
          </p:nvPicPr>
          <p:blipFill>
            <a:blip r:embed="rId14">
              <a:extLst/>
            </a:blip>
            <a:stretch>
              <a:fillRect/>
            </a:stretch>
          </p:blipFill>
          <p:spPr>
            <a:xfrm>
              <a:off x="4276708" y="2979373"/>
              <a:ext cx="200221" cy="341728"/>
            </a:xfrm>
            <a:prstGeom prst="rect">
              <a:avLst/>
            </a:prstGeom>
            <a:effectLst/>
          </p:spPr>
        </p:pic>
        <p:pic>
          <p:nvPicPr>
            <p:cNvPr id="519" name="Line Shape" descr="Line Shape"/>
            <p:cNvPicPr>
              <a:picLocks noChangeAspect="0"/>
            </p:cNvPicPr>
            <p:nvPr/>
          </p:nvPicPr>
          <p:blipFill>
            <a:blip r:embed="rId15">
              <a:extLst/>
            </a:blip>
            <a:stretch>
              <a:fillRect/>
            </a:stretch>
          </p:blipFill>
          <p:spPr>
            <a:xfrm>
              <a:off x="4559412" y="2997250"/>
              <a:ext cx="165167" cy="319442"/>
            </a:xfrm>
            <a:prstGeom prst="rect">
              <a:avLst/>
            </a:prstGeom>
            <a:effectLst/>
          </p:spPr>
        </p:pic>
        <p:pic>
          <p:nvPicPr>
            <p:cNvPr id="521" name="Line Shape" descr="Line Shape"/>
            <p:cNvPicPr>
              <a:picLocks noChangeAspect="0"/>
            </p:cNvPicPr>
            <p:nvPr/>
          </p:nvPicPr>
          <p:blipFill>
            <a:blip r:embed="rId16">
              <a:extLst/>
            </a:blip>
            <a:stretch>
              <a:fillRect/>
            </a:stretch>
          </p:blipFill>
          <p:spPr>
            <a:xfrm>
              <a:off x="4896028" y="3003600"/>
              <a:ext cx="31751" cy="292101"/>
            </a:xfrm>
            <a:prstGeom prst="rect">
              <a:avLst/>
            </a:prstGeom>
            <a:effectLst/>
          </p:spPr>
        </p:pic>
        <p:pic>
          <p:nvPicPr>
            <p:cNvPr id="523" name="Line Shape" descr="Line Shape"/>
            <p:cNvPicPr>
              <a:picLocks noChangeAspect="0"/>
            </p:cNvPicPr>
            <p:nvPr/>
          </p:nvPicPr>
          <p:blipFill>
            <a:blip r:embed="rId17">
              <a:extLst/>
            </a:blip>
            <a:stretch>
              <a:fillRect/>
            </a:stretch>
          </p:blipFill>
          <p:spPr>
            <a:xfrm>
              <a:off x="4762678" y="2927400"/>
              <a:ext cx="349251" cy="133351"/>
            </a:xfrm>
            <a:prstGeom prst="rect">
              <a:avLst/>
            </a:prstGeom>
            <a:effectLst/>
          </p:spPr>
        </p:pic>
        <p:pic>
          <p:nvPicPr>
            <p:cNvPr id="525" name="Line Shape" descr="Line Shape"/>
            <p:cNvPicPr>
              <a:picLocks noChangeAspect="0"/>
            </p:cNvPicPr>
            <p:nvPr/>
          </p:nvPicPr>
          <p:blipFill>
            <a:blip r:embed="rId18">
              <a:extLst/>
            </a:blip>
            <a:stretch>
              <a:fillRect/>
            </a:stretch>
          </p:blipFill>
          <p:spPr>
            <a:xfrm>
              <a:off x="5509646" y="3080543"/>
              <a:ext cx="205533" cy="240558"/>
            </a:xfrm>
            <a:prstGeom prst="rect">
              <a:avLst/>
            </a:prstGeom>
            <a:effectLst/>
          </p:spPr>
        </p:pic>
        <p:pic>
          <p:nvPicPr>
            <p:cNvPr id="527" name="Line Shape" descr="Line Shape"/>
            <p:cNvPicPr>
              <a:picLocks noChangeAspect="0"/>
            </p:cNvPicPr>
            <p:nvPr/>
          </p:nvPicPr>
          <p:blipFill>
            <a:blip r:embed="rId19">
              <a:extLst/>
            </a:blip>
            <a:stretch>
              <a:fillRect/>
            </a:stretch>
          </p:blipFill>
          <p:spPr>
            <a:xfrm>
              <a:off x="5724910" y="3065880"/>
              <a:ext cx="124970" cy="458686"/>
            </a:xfrm>
            <a:prstGeom prst="rect">
              <a:avLst/>
            </a:prstGeom>
            <a:effectLst/>
          </p:spPr>
        </p:pic>
        <p:pic>
          <p:nvPicPr>
            <p:cNvPr id="529" name="Line Shape" descr="Line Shape"/>
            <p:cNvPicPr>
              <a:picLocks noChangeAspect="0"/>
            </p:cNvPicPr>
            <p:nvPr/>
          </p:nvPicPr>
          <p:blipFill>
            <a:blip r:embed="rId20">
              <a:extLst/>
            </a:blip>
            <a:stretch>
              <a:fillRect/>
            </a:stretch>
          </p:blipFill>
          <p:spPr>
            <a:xfrm>
              <a:off x="5872465" y="3070539"/>
              <a:ext cx="148059" cy="399512"/>
            </a:xfrm>
            <a:prstGeom prst="rect">
              <a:avLst/>
            </a:prstGeom>
            <a:effectLst/>
          </p:spPr>
        </p:pic>
        <p:pic>
          <p:nvPicPr>
            <p:cNvPr id="531" name="Line Shape" descr="Line Shape"/>
            <p:cNvPicPr>
              <a:picLocks noChangeAspect="0"/>
            </p:cNvPicPr>
            <p:nvPr/>
          </p:nvPicPr>
          <p:blipFill>
            <a:blip r:embed="rId21">
              <a:extLst/>
            </a:blip>
            <a:stretch>
              <a:fillRect/>
            </a:stretch>
          </p:blipFill>
          <p:spPr>
            <a:xfrm>
              <a:off x="6089828" y="2768392"/>
              <a:ext cx="84442" cy="413009"/>
            </a:xfrm>
            <a:prstGeom prst="rect">
              <a:avLst/>
            </a:prstGeom>
            <a:effectLst/>
          </p:spPr>
        </p:pic>
        <p:pic>
          <p:nvPicPr>
            <p:cNvPr id="533" name="Line Line" descr="Line Line"/>
            <p:cNvPicPr>
              <a:picLocks noChangeAspect="0"/>
            </p:cNvPicPr>
            <p:nvPr/>
          </p:nvPicPr>
          <p:blipFill>
            <a:blip r:embed="rId22">
              <a:extLst/>
            </a:blip>
            <a:stretch>
              <a:fillRect/>
            </a:stretch>
          </p:blipFill>
          <p:spPr>
            <a:xfrm>
              <a:off x="6159678" y="2997250"/>
              <a:ext cx="44451" cy="158751"/>
            </a:xfrm>
            <a:prstGeom prst="rect">
              <a:avLst/>
            </a:prstGeom>
            <a:effectLst/>
          </p:spPr>
        </p:pic>
        <p:pic>
          <p:nvPicPr>
            <p:cNvPr id="535" name="Line Line" descr="Line Line"/>
            <p:cNvPicPr>
              <a:picLocks noChangeAspect="0"/>
            </p:cNvPicPr>
            <p:nvPr/>
          </p:nvPicPr>
          <p:blipFill>
            <a:blip r:embed="rId23">
              <a:extLst/>
            </a:blip>
            <a:stretch>
              <a:fillRect/>
            </a:stretch>
          </p:blipFill>
          <p:spPr>
            <a:xfrm>
              <a:off x="6172378" y="2895650"/>
              <a:ext cx="50801" cy="133351"/>
            </a:xfrm>
            <a:prstGeom prst="rect">
              <a:avLst/>
            </a:prstGeom>
            <a:effectLst/>
          </p:spPr>
        </p:pic>
        <p:pic>
          <p:nvPicPr>
            <p:cNvPr id="537" name="Line Shape" descr="Line Shape"/>
            <p:cNvPicPr>
              <a:picLocks noChangeAspect="0"/>
            </p:cNvPicPr>
            <p:nvPr/>
          </p:nvPicPr>
          <p:blipFill>
            <a:blip r:embed="rId24">
              <a:extLst/>
            </a:blip>
            <a:stretch>
              <a:fillRect/>
            </a:stretch>
          </p:blipFill>
          <p:spPr>
            <a:xfrm>
              <a:off x="6252106" y="2877779"/>
              <a:ext cx="270736" cy="266085"/>
            </a:xfrm>
            <a:prstGeom prst="rect">
              <a:avLst/>
            </a:prstGeom>
            <a:effectLst/>
          </p:spPr>
        </p:pic>
        <p:pic>
          <p:nvPicPr>
            <p:cNvPr id="539" name="Line Shape" descr="Line Shape"/>
            <p:cNvPicPr>
              <a:picLocks noChangeAspect="0"/>
            </p:cNvPicPr>
            <p:nvPr/>
          </p:nvPicPr>
          <p:blipFill>
            <a:blip r:embed="rId25">
              <a:extLst/>
            </a:blip>
            <a:stretch>
              <a:fillRect/>
            </a:stretch>
          </p:blipFill>
          <p:spPr>
            <a:xfrm>
              <a:off x="7068154" y="2927400"/>
              <a:ext cx="222388" cy="243503"/>
            </a:xfrm>
            <a:prstGeom prst="rect">
              <a:avLst/>
            </a:prstGeom>
            <a:effectLst/>
          </p:spPr>
        </p:pic>
        <p:pic>
          <p:nvPicPr>
            <p:cNvPr id="541" name="Line Shape" descr="Line Shape"/>
            <p:cNvPicPr>
              <a:picLocks noChangeAspect="0"/>
            </p:cNvPicPr>
            <p:nvPr/>
          </p:nvPicPr>
          <p:blipFill>
            <a:blip r:embed="rId26">
              <a:extLst/>
            </a:blip>
            <a:stretch>
              <a:fillRect/>
            </a:stretch>
          </p:blipFill>
          <p:spPr>
            <a:xfrm>
              <a:off x="7322454" y="2686100"/>
              <a:ext cx="164375" cy="435065"/>
            </a:xfrm>
            <a:prstGeom prst="rect">
              <a:avLst/>
            </a:prstGeom>
            <a:effectLst/>
          </p:spPr>
        </p:pic>
        <p:pic>
          <p:nvPicPr>
            <p:cNvPr id="543" name="Line Shape" descr="Line Shape"/>
            <p:cNvPicPr>
              <a:picLocks noChangeAspect="0"/>
            </p:cNvPicPr>
            <p:nvPr/>
          </p:nvPicPr>
          <p:blipFill>
            <a:blip r:embed="rId27">
              <a:extLst/>
            </a:blip>
            <a:stretch>
              <a:fillRect/>
            </a:stretch>
          </p:blipFill>
          <p:spPr>
            <a:xfrm>
              <a:off x="7498006" y="2879688"/>
              <a:ext cx="141223" cy="219979"/>
            </a:xfrm>
            <a:prstGeom prst="rect">
              <a:avLst/>
            </a:prstGeom>
            <a:effectLst/>
          </p:spPr>
        </p:pic>
        <p:pic>
          <p:nvPicPr>
            <p:cNvPr id="545" name="Line Shape" descr="Line Shape"/>
            <p:cNvPicPr>
              <a:picLocks noChangeAspect="0"/>
            </p:cNvPicPr>
            <p:nvPr/>
          </p:nvPicPr>
          <p:blipFill>
            <a:blip r:embed="rId28">
              <a:extLst/>
            </a:blip>
            <a:stretch>
              <a:fillRect/>
            </a:stretch>
          </p:blipFill>
          <p:spPr>
            <a:xfrm>
              <a:off x="7639762" y="2905331"/>
              <a:ext cx="145517" cy="206220"/>
            </a:xfrm>
            <a:prstGeom prst="rect">
              <a:avLst/>
            </a:prstGeom>
            <a:effectLst/>
          </p:spPr>
        </p:pic>
        <p:pic>
          <p:nvPicPr>
            <p:cNvPr id="547" name="Line Shape" descr="Line Shape"/>
            <p:cNvPicPr>
              <a:picLocks noChangeAspect="0"/>
            </p:cNvPicPr>
            <p:nvPr/>
          </p:nvPicPr>
          <p:blipFill>
            <a:blip r:embed="rId29">
              <a:extLst/>
            </a:blip>
            <a:stretch>
              <a:fillRect/>
            </a:stretch>
          </p:blipFill>
          <p:spPr>
            <a:xfrm>
              <a:off x="8428745" y="2967616"/>
              <a:ext cx="169334" cy="207435"/>
            </a:xfrm>
            <a:prstGeom prst="rect">
              <a:avLst/>
            </a:prstGeom>
            <a:effectLst/>
          </p:spPr>
        </p:pic>
        <p:pic>
          <p:nvPicPr>
            <p:cNvPr id="549" name="Line Shape" descr="Line Shape"/>
            <p:cNvPicPr>
              <a:picLocks noChangeAspect="0"/>
            </p:cNvPicPr>
            <p:nvPr/>
          </p:nvPicPr>
          <p:blipFill>
            <a:blip r:embed="rId30">
              <a:extLst/>
            </a:blip>
            <a:stretch>
              <a:fillRect/>
            </a:stretch>
          </p:blipFill>
          <p:spPr>
            <a:xfrm>
              <a:off x="8806499" y="2969172"/>
              <a:ext cx="381133" cy="224929"/>
            </a:xfrm>
            <a:prstGeom prst="rect">
              <a:avLst/>
            </a:prstGeom>
            <a:effectLst/>
          </p:spPr>
        </p:pic>
        <p:pic>
          <p:nvPicPr>
            <p:cNvPr id="551" name="Line Shape" descr="Line Shape"/>
            <p:cNvPicPr>
              <a:picLocks noChangeAspect="0"/>
            </p:cNvPicPr>
            <p:nvPr/>
          </p:nvPicPr>
          <p:blipFill>
            <a:blip r:embed="rId31">
              <a:extLst/>
            </a:blip>
            <a:stretch>
              <a:fillRect/>
            </a:stretch>
          </p:blipFill>
          <p:spPr>
            <a:xfrm>
              <a:off x="8951400" y="3168700"/>
              <a:ext cx="300729" cy="152401"/>
            </a:xfrm>
            <a:prstGeom prst="rect">
              <a:avLst/>
            </a:prstGeom>
            <a:effectLst/>
          </p:spPr>
        </p:pic>
        <p:pic>
          <p:nvPicPr>
            <p:cNvPr id="553" name="Line Shape" descr="Line Shape"/>
            <p:cNvPicPr>
              <a:picLocks noChangeAspect="0"/>
            </p:cNvPicPr>
            <p:nvPr/>
          </p:nvPicPr>
          <p:blipFill>
            <a:blip r:embed="rId32">
              <a:extLst/>
            </a:blip>
            <a:stretch>
              <a:fillRect/>
            </a:stretch>
          </p:blipFill>
          <p:spPr>
            <a:xfrm>
              <a:off x="9328328" y="3008733"/>
              <a:ext cx="193917" cy="292259"/>
            </a:xfrm>
            <a:prstGeom prst="rect">
              <a:avLst/>
            </a:prstGeom>
            <a:effectLst/>
          </p:spPr>
        </p:pic>
        <p:pic>
          <p:nvPicPr>
            <p:cNvPr id="555" name="Line Shape" descr="Line Shape"/>
            <p:cNvPicPr>
              <a:picLocks noChangeAspect="0"/>
            </p:cNvPicPr>
            <p:nvPr/>
          </p:nvPicPr>
          <p:blipFill>
            <a:blip r:embed="rId33">
              <a:extLst/>
            </a:blip>
            <a:stretch>
              <a:fillRect/>
            </a:stretch>
          </p:blipFill>
          <p:spPr>
            <a:xfrm>
              <a:off x="9576554" y="3095820"/>
              <a:ext cx="164525" cy="209644"/>
            </a:xfrm>
            <a:prstGeom prst="rect">
              <a:avLst/>
            </a:prstGeom>
            <a:effectLst/>
          </p:spPr>
        </p:pic>
        <p:sp>
          <p:nvSpPr>
            <p:cNvPr id="557" name="Line"/>
            <p:cNvSpPr/>
            <p:nvPr/>
          </p:nvSpPr>
          <p:spPr>
            <a:xfrm>
              <a:off x="5613578" y="911179"/>
              <a:ext cx="222251" cy="27632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362" fill="norm" stroke="1" extrusionOk="0">
                  <a:moveTo>
                    <a:pt x="0" y="2707"/>
                  </a:moveTo>
                  <a:cubicBezTo>
                    <a:pt x="0" y="1562"/>
                    <a:pt x="0" y="417"/>
                    <a:pt x="411" y="89"/>
                  </a:cubicBezTo>
                  <a:cubicBezTo>
                    <a:pt x="823" y="-238"/>
                    <a:pt x="1646" y="253"/>
                    <a:pt x="4114" y="2953"/>
                  </a:cubicBezTo>
                  <a:cubicBezTo>
                    <a:pt x="6583" y="5653"/>
                    <a:pt x="10697" y="10562"/>
                    <a:pt x="13886" y="13998"/>
                  </a:cubicBezTo>
                  <a:cubicBezTo>
                    <a:pt x="17074" y="17435"/>
                    <a:pt x="19337" y="19398"/>
                    <a:pt x="21600" y="2136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558" name="Line"/>
            <p:cNvSpPr/>
            <p:nvPr/>
          </p:nvSpPr>
          <p:spPr>
            <a:xfrm>
              <a:off x="5693865" y="863650"/>
              <a:ext cx="141964" cy="3365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04" h="21600" fill="norm" stroke="1" extrusionOk="0">
                  <a:moveTo>
                    <a:pt x="21304" y="0"/>
                  </a:moveTo>
                  <a:cubicBezTo>
                    <a:pt x="19716" y="136"/>
                    <a:pt x="18128" y="272"/>
                    <a:pt x="16380" y="883"/>
                  </a:cubicBezTo>
                  <a:cubicBezTo>
                    <a:pt x="14633" y="1494"/>
                    <a:pt x="12728" y="2581"/>
                    <a:pt x="10822" y="4619"/>
                  </a:cubicBezTo>
                  <a:cubicBezTo>
                    <a:pt x="8916" y="6657"/>
                    <a:pt x="7010" y="9645"/>
                    <a:pt x="5104" y="12294"/>
                  </a:cubicBezTo>
                  <a:cubicBezTo>
                    <a:pt x="3198" y="14943"/>
                    <a:pt x="1292" y="17253"/>
                    <a:pt x="498" y="18747"/>
                  </a:cubicBezTo>
                  <a:cubicBezTo>
                    <a:pt x="-296" y="20242"/>
                    <a:pt x="22" y="20921"/>
                    <a:pt x="339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559" name="Line"/>
            <p:cNvSpPr/>
            <p:nvPr/>
          </p:nvSpPr>
          <p:spPr>
            <a:xfrm>
              <a:off x="5420961" y="840876"/>
              <a:ext cx="179918" cy="50024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359" fill="norm" stroke="1" extrusionOk="0">
                  <a:moveTo>
                    <a:pt x="17788" y="1514"/>
                  </a:moveTo>
                  <a:cubicBezTo>
                    <a:pt x="17280" y="1062"/>
                    <a:pt x="16772" y="610"/>
                    <a:pt x="15882" y="294"/>
                  </a:cubicBezTo>
                  <a:cubicBezTo>
                    <a:pt x="14993" y="-22"/>
                    <a:pt x="13722" y="-203"/>
                    <a:pt x="11562" y="384"/>
                  </a:cubicBezTo>
                  <a:cubicBezTo>
                    <a:pt x="9402" y="972"/>
                    <a:pt x="6353" y="2328"/>
                    <a:pt x="5209" y="4045"/>
                  </a:cubicBezTo>
                  <a:cubicBezTo>
                    <a:pt x="4066" y="5762"/>
                    <a:pt x="4828" y="7841"/>
                    <a:pt x="5209" y="9422"/>
                  </a:cubicBezTo>
                  <a:cubicBezTo>
                    <a:pt x="5591" y="11004"/>
                    <a:pt x="5591" y="12088"/>
                    <a:pt x="5082" y="12811"/>
                  </a:cubicBezTo>
                  <a:cubicBezTo>
                    <a:pt x="4574" y="13534"/>
                    <a:pt x="3558" y="13896"/>
                    <a:pt x="2414" y="14031"/>
                  </a:cubicBezTo>
                  <a:cubicBezTo>
                    <a:pt x="1271" y="14167"/>
                    <a:pt x="0" y="14076"/>
                    <a:pt x="0" y="13941"/>
                  </a:cubicBezTo>
                  <a:cubicBezTo>
                    <a:pt x="0" y="13805"/>
                    <a:pt x="1271" y="13625"/>
                    <a:pt x="2033" y="13760"/>
                  </a:cubicBezTo>
                  <a:cubicBezTo>
                    <a:pt x="2795" y="13896"/>
                    <a:pt x="3049" y="14348"/>
                    <a:pt x="3049" y="15342"/>
                  </a:cubicBezTo>
                  <a:cubicBezTo>
                    <a:pt x="3049" y="16336"/>
                    <a:pt x="2795" y="17872"/>
                    <a:pt x="3049" y="18866"/>
                  </a:cubicBezTo>
                  <a:cubicBezTo>
                    <a:pt x="3304" y="19861"/>
                    <a:pt x="4066" y="20312"/>
                    <a:pt x="4955" y="20674"/>
                  </a:cubicBezTo>
                  <a:cubicBezTo>
                    <a:pt x="5845" y="21035"/>
                    <a:pt x="6861" y="21307"/>
                    <a:pt x="9656" y="21352"/>
                  </a:cubicBezTo>
                  <a:cubicBezTo>
                    <a:pt x="12452" y="21397"/>
                    <a:pt x="17026" y="21216"/>
                    <a:pt x="21600" y="2103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560" name="Line"/>
            <p:cNvSpPr/>
            <p:nvPr/>
          </p:nvSpPr>
          <p:spPr>
            <a:xfrm>
              <a:off x="5971295" y="1130350"/>
              <a:ext cx="4234" cy="1333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0800" y="5486"/>
                    <a:pt x="0" y="10971"/>
                    <a:pt x="0" y="14571"/>
                  </a:cubicBezTo>
                  <a:cubicBezTo>
                    <a:pt x="0" y="18171"/>
                    <a:pt x="10800" y="19886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561" name="Line"/>
            <p:cNvSpPr/>
            <p:nvPr/>
          </p:nvSpPr>
          <p:spPr>
            <a:xfrm>
              <a:off x="6096178" y="1193850"/>
              <a:ext cx="95251" cy="952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562" name="Line"/>
            <p:cNvSpPr/>
            <p:nvPr/>
          </p:nvSpPr>
          <p:spPr>
            <a:xfrm>
              <a:off x="6273978" y="1206550"/>
              <a:ext cx="127001" cy="190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563" name="Line"/>
            <p:cNvSpPr/>
            <p:nvPr/>
          </p:nvSpPr>
          <p:spPr>
            <a:xfrm>
              <a:off x="6578778" y="1174800"/>
              <a:ext cx="69851" cy="12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564" name="Line"/>
            <p:cNvSpPr/>
            <p:nvPr/>
          </p:nvSpPr>
          <p:spPr>
            <a:xfrm>
              <a:off x="6759935" y="1162100"/>
              <a:ext cx="22601" cy="1143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219" h="21600" fill="norm" stroke="1" extrusionOk="0">
                  <a:moveTo>
                    <a:pt x="2546" y="0"/>
                  </a:moveTo>
                  <a:cubicBezTo>
                    <a:pt x="9746" y="1200"/>
                    <a:pt x="16946" y="2400"/>
                    <a:pt x="18746" y="4200"/>
                  </a:cubicBezTo>
                  <a:cubicBezTo>
                    <a:pt x="20546" y="6000"/>
                    <a:pt x="16946" y="8400"/>
                    <a:pt x="12446" y="10400"/>
                  </a:cubicBezTo>
                  <a:cubicBezTo>
                    <a:pt x="7946" y="12400"/>
                    <a:pt x="2546" y="14000"/>
                    <a:pt x="746" y="15800"/>
                  </a:cubicBezTo>
                  <a:cubicBezTo>
                    <a:pt x="-1054" y="17600"/>
                    <a:pt x="746" y="19600"/>
                    <a:pt x="2546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565" name="Line"/>
            <p:cNvSpPr/>
            <p:nvPr/>
          </p:nvSpPr>
          <p:spPr>
            <a:xfrm>
              <a:off x="6948020" y="976824"/>
              <a:ext cx="183209" cy="19162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89" h="21255" fill="norm" stroke="1" extrusionOk="0">
                  <a:moveTo>
                    <a:pt x="1379" y="1533"/>
                  </a:moveTo>
                  <a:cubicBezTo>
                    <a:pt x="634" y="594"/>
                    <a:pt x="-111" y="-345"/>
                    <a:pt x="13" y="125"/>
                  </a:cubicBezTo>
                  <a:cubicBezTo>
                    <a:pt x="137" y="594"/>
                    <a:pt x="1130" y="2472"/>
                    <a:pt x="3986" y="5642"/>
                  </a:cubicBezTo>
                  <a:cubicBezTo>
                    <a:pt x="6841" y="8812"/>
                    <a:pt x="11558" y="13272"/>
                    <a:pt x="14786" y="16090"/>
                  </a:cubicBezTo>
                  <a:cubicBezTo>
                    <a:pt x="18013" y="18907"/>
                    <a:pt x="19751" y="20081"/>
                    <a:pt x="21489" y="2125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566" name="Line"/>
            <p:cNvSpPr/>
            <p:nvPr/>
          </p:nvSpPr>
          <p:spPr>
            <a:xfrm>
              <a:off x="6986733" y="905675"/>
              <a:ext cx="163546" cy="31357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97" h="21476" fill="norm" stroke="1" extrusionOk="0">
                  <a:moveTo>
                    <a:pt x="21397" y="1906"/>
                  </a:moveTo>
                  <a:cubicBezTo>
                    <a:pt x="20566" y="1036"/>
                    <a:pt x="19735" y="166"/>
                    <a:pt x="18905" y="21"/>
                  </a:cubicBezTo>
                  <a:cubicBezTo>
                    <a:pt x="18074" y="-124"/>
                    <a:pt x="17243" y="456"/>
                    <a:pt x="15028" y="2485"/>
                  </a:cubicBezTo>
                  <a:cubicBezTo>
                    <a:pt x="12812" y="4515"/>
                    <a:pt x="9212" y="7994"/>
                    <a:pt x="6443" y="10966"/>
                  </a:cubicBezTo>
                  <a:cubicBezTo>
                    <a:pt x="3674" y="13938"/>
                    <a:pt x="1735" y="16402"/>
                    <a:pt x="766" y="18069"/>
                  </a:cubicBezTo>
                  <a:cubicBezTo>
                    <a:pt x="-203" y="19736"/>
                    <a:pt x="-203" y="20606"/>
                    <a:pt x="489" y="21041"/>
                  </a:cubicBezTo>
                  <a:cubicBezTo>
                    <a:pt x="1182" y="21476"/>
                    <a:pt x="2566" y="21476"/>
                    <a:pt x="3951" y="2147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567" name="Line"/>
            <p:cNvSpPr/>
            <p:nvPr/>
          </p:nvSpPr>
          <p:spPr>
            <a:xfrm>
              <a:off x="7146852" y="1124000"/>
              <a:ext cx="124077" cy="9847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60" h="21382" fill="norm" stroke="1" extrusionOk="0">
                  <a:moveTo>
                    <a:pt x="3887" y="0"/>
                  </a:moveTo>
                  <a:cubicBezTo>
                    <a:pt x="3155" y="4596"/>
                    <a:pt x="2423" y="9191"/>
                    <a:pt x="1691" y="13328"/>
                  </a:cubicBezTo>
                  <a:cubicBezTo>
                    <a:pt x="958" y="17464"/>
                    <a:pt x="226" y="21140"/>
                    <a:pt x="43" y="21370"/>
                  </a:cubicBezTo>
                  <a:cubicBezTo>
                    <a:pt x="-140" y="21600"/>
                    <a:pt x="226" y="18383"/>
                    <a:pt x="1691" y="14936"/>
                  </a:cubicBezTo>
                  <a:cubicBezTo>
                    <a:pt x="3155" y="11489"/>
                    <a:pt x="5718" y="7813"/>
                    <a:pt x="7914" y="5974"/>
                  </a:cubicBezTo>
                  <a:cubicBezTo>
                    <a:pt x="10111" y="4136"/>
                    <a:pt x="11941" y="4136"/>
                    <a:pt x="13223" y="5285"/>
                  </a:cubicBezTo>
                  <a:cubicBezTo>
                    <a:pt x="14504" y="6434"/>
                    <a:pt x="15236" y="8732"/>
                    <a:pt x="16518" y="10570"/>
                  </a:cubicBezTo>
                  <a:cubicBezTo>
                    <a:pt x="17799" y="12409"/>
                    <a:pt x="19629" y="13787"/>
                    <a:pt x="21460" y="1516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568" name="Line"/>
            <p:cNvSpPr/>
            <p:nvPr/>
          </p:nvSpPr>
          <p:spPr>
            <a:xfrm>
              <a:off x="7309028" y="844111"/>
              <a:ext cx="126489" cy="32434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60" h="21492" fill="norm" stroke="1" extrusionOk="0">
                  <a:moveTo>
                    <a:pt x="0" y="3398"/>
                  </a:moveTo>
                  <a:cubicBezTo>
                    <a:pt x="0" y="2697"/>
                    <a:pt x="0" y="1996"/>
                    <a:pt x="708" y="1365"/>
                  </a:cubicBezTo>
                  <a:cubicBezTo>
                    <a:pt x="1416" y="734"/>
                    <a:pt x="2833" y="173"/>
                    <a:pt x="4426" y="32"/>
                  </a:cubicBezTo>
                  <a:cubicBezTo>
                    <a:pt x="6020" y="-108"/>
                    <a:pt x="7790" y="173"/>
                    <a:pt x="9384" y="1575"/>
                  </a:cubicBezTo>
                  <a:cubicBezTo>
                    <a:pt x="10977" y="2978"/>
                    <a:pt x="12393" y="5502"/>
                    <a:pt x="12570" y="7045"/>
                  </a:cubicBezTo>
                  <a:cubicBezTo>
                    <a:pt x="12748" y="8588"/>
                    <a:pt x="11685" y="9149"/>
                    <a:pt x="10269" y="9640"/>
                  </a:cubicBezTo>
                  <a:cubicBezTo>
                    <a:pt x="8852" y="10131"/>
                    <a:pt x="7082" y="10552"/>
                    <a:pt x="7082" y="11043"/>
                  </a:cubicBezTo>
                  <a:cubicBezTo>
                    <a:pt x="7082" y="11534"/>
                    <a:pt x="8852" y="12095"/>
                    <a:pt x="11331" y="12866"/>
                  </a:cubicBezTo>
                  <a:cubicBezTo>
                    <a:pt x="13810" y="13637"/>
                    <a:pt x="16997" y="14619"/>
                    <a:pt x="18944" y="15811"/>
                  </a:cubicBezTo>
                  <a:cubicBezTo>
                    <a:pt x="20892" y="17004"/>
                    <a:pt x="21600" y="18406"/>
                    <a:pt x="20892" y="19388"/>
                  </a:cubicBezTo>
                  <a:cubicBezTo>
                    <a:pt x="20184" y="20370"/>
                    <a:pt x="18059" y="20931"/>
                    <a:pt x="15934" y="2149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569" name="Line"/>
            <p:cNvSpPr/>
            <p:nvPr/>
          </p:nvSpPr>
          <p:spPr>
            <a:xfrm>
              <a:off x="7658278" y="1041450"/>
              <a:ext cx="1" cy="95251"/>
            </a:xfrm>
            <a:prstGeom prst="ellipse">
              <a:avLst/>
            </a:pr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570" name="Line"/>
            <p:cNvSpPr/>
            <p:nvPr/>
          </p:nvSpPr>
          <p:spPr>
            <a:xfrm>
              <a:off x="7635209" y="933500"/>
              <a:ext cx="29420" cy="571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015" h="21600" fill="norm" stroke="1" extrusionOk="0">
                  <a:moveTo>
                    <a:pt x="7055" y="21600"/>
                  </a:moveTo>
                  <a:cubicBezTo>
                    <a:pt x="2735" y="14400"/>
                    <a:pt x="-1585" y="7200"/>
                    <a:pt x="575" y="3600"/>
                  </a:cubicBezTo>
                  <a:cubicBezTo>
                    <a:pt x="2735" y="0"/>
                    <a:pt x="11375" y="0"/>
                    <a:pt x="20015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571" name="Line"/>
            <p:cNvSpPr/>
            <p:nvPr/>
          </p:nvSpPr>
          <p:spPr>
            <a:xfrm>
              <a:off x="7753528" y="1028750"/>
              <a:ext cx="19051" cy="1016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572" name="Line"/>
            <p:cNvSpPr/>
            <p:nvPr/>
          </p:nvSpPr>
          <p:spPr>
            <a:xfrm>
              <a:off x="7772578" y="946200"/>
              <a:ext cx="1" cy="12701"/>
            </a:xfrm>
            <a:prstGeom prst="ellipse">
              <a:avLst/>
            </a:pr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573" name="Line"/>
            <p:cNvSpPr/>
            <p:nvPr/>
          </p:nvSpPr>
          <p:spPr>
            <a:xfrm>
              <a:off x="7855923" y="798033"/>
              <a:ext cx="145256" cy="36023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83" h="21498" fill="norm" stroke="1" extrusionOk="0">
                  <a:moveTo>
                    <a:pt x="14909" y="13768"/>
                  </a:moveTo>
                  <a:cubicBezTo>
                    <a:pt x="14596" y="13137"/>
                    <a:pt x="14283" y="12505"/>
                    <a:pt x="13344" y="12189"/>
                  </a:cubicBezTo>
                  <a:cubicBezTo>
                    <a:pt x="12405" y="11874"/>
                    <a:pt x="10840" y="11874"/>
                    <a:pt x="8805" y="12379"/>
                  </a:cubicBezTo>
                  <a:cubicBezTo>
                    <a:pt x="6770" y="12884"/>
                    <a:pt x="4266" y="13895"/>
                    <a:pt x="2700" y="15158"/>
                  </a:cubicBezTo>
                  <a:cubicBezTo>
                    <a:pt x="1135" y="16421"/>
                    <a:pt x="509" y="17937"/>
                    <a:pt x="196" y="19011"/>
                  </a:cubicBezTo>
                  <a:cubicBezTo>
                    <a:pt x="-117" y="20084"/>
                    <a:pt x="-117" y="20716"/>
                    <a:pt x="666" y="21095"/>
                  </a:cubicBezTo>
                  <a:cubicBezTo>
                    <a:pt x="1448" y="21474"/>
                    <a:pt x="3013" y="21600"/>
                    <a:pt x="4422" y="21411"/>
                  </a:cubicBezTo>
                  <a:cubicBezTo>
                    <a:pt x="5831" y="21221"/>
                    <a:pt x="7083" y="20716"/>
                    <a:pt x="9431" y="17684"/>
                  </a:cubicBezTo>
                  <a:cubicBezTo>
                    <a:pt x="11779" y="14653"/>
                    <a:pt x="15222" y="9095"/>
                    <a:pt x="16944" y="5937"/>
                  </a:cubicBezTo>
                  <a:cubicBezTo>
                    <a:pt x="18666" y="2779"/>
                    <a:pt x="18666" y="2021"/>
                    <a:pt x="18666" y="1326"/>
                  </a:cubicBezTo>
                  <a:cubicBezTo>
                    <a:pt x="18666" y="632"/>
                    <a:pt x="18666" y="0"/>
                    <a:pt x="18353" y="0"/>
                  </a:cubicBezTo>
                  <a:cubicBezTo>
                    <a:pt x="18040" y="0"/>
                    <a:pt x="17413" y="632"/>
                    <a:pt x="16631" y="2905"/>
                  </a:cubicBezTo>
                  <a:cubicBezTo>
                    <a:pt x="15848" y="5179"/>
                    <a:pt x="14909" y="9095"/>
                    <a:pt x="15692" y="12063"/>
                  </a:cubicBezTo>
                  <a:cubicBezTo>
                    <a:pt x="16474" y="15032"/>
                    <a:pt x="18979" y="17053"/>
                    <a:pt x="21483" y="19074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574" name="Line"/>
            <p:cNvSpPr/>
            <p:nvPr/>
          </p:nvSpPr>
          <p:spPr>
            <a:xfrm>
              <a:off x="7150278" y="1301800"/>
              <a:ext cx="209551" cy="444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5673" y="16457"/>
                    <a:pt x="11345" y="11314"/>
                    <a:pt x="14945" y="7714"/>
                  </a:cubicBezTo>
                  <a:cubicBezTo>
                    <a:pt x="18545" y="4114"/>
                    <a:pt x="20073" y="2057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575" name="Line"/>
            <p:cNvSpPr/>
            <p:nvPr/>
          </p:nvSpPr>
          <p:spPr>
            <a:xfrm>
              <a:off x="7182028" y="1371650"/>
              <a:ext cx="133351" cy="12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576" name="Line"/>
            <p:cNvSpPr/>
            <p:nvPr/>
          </p:nvSpPr>
          <p:spPr>
            <a:xfrm>
              <a:off x="8339435" y="3486200"/>
              <a:ext cx="1214372" cy="889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52" h="21600" fill="norm" stroke="1" extrusionOk="0">
                  <a:moveTo>
                    <a:pt x="1435" y="3086"/>
                  </a:moveTo>
                  <a:cubicBezTo>
                    <a:pt x="1210" y="2057"/>
                    <a:pt x="984" y="1029"/>
                    <a:pt x="778" y="514"/>
                  </a:cubicBezTo>
                  <a:cubicBezTo>
                    <a:pt x="571" y="0"/>
                    <a:pt x="383" y="0"/>
                    <a:pt x="233" y="1029"/>
                  </a:cubicBezTo>
                  <a:cubicBezTo>
                    <a:pt x="83" y="2057"/>
                    <a:pt x="-30" y="4114"/>
                    <a:pt x="8" y="5143"/>
                  </a:cubicBezTo>
                  <a:cubicBezTo>
                    <a:pt x="45" y="6171"/>
                    <a:pt x="233" y="6171"/>
                    <a:pt x="1059" y="6171"/>
                  </a:cubicBezTo>
                  <a:cubicBezTo>
                    <a:pt x="1886" y="6171"/>
                    <a:pt x="3351" y="6171"/>
                    <a:pt x="4778" y="5400"/>
                  </a:cubicBezTo>
                  <a:cubicBezTo>
                    <a:pt x="6206" y="4629"/>
                    <a:pt x="7596" y="3086"/>
                    <a:pt x="8986" y="2057"/>
                  </a:cubicBezTo>
                  <a:cubicBezTo>
                    <a:pt x="10376" y="1029"/>
                    <a:pt x="11765" y="514"/>
                    <a:pt x="13155" y="257"/>
                  </a:cubicBezTo>
                  <a:cubicBezTo>
                    <a:pt x="14545" y="0"/>
                    <a:pt x="15935" y="0"/>
                    <a:pt x="17231" y="0"/>
                  </a:cubicBezTo>
                  <a:cubicBezTo>
                    <a:pt x="18527" y="0"/>
                    <a:pt x="19729" y="0"/>
                    <a:pt x="20481" y="514"/>
                  </a:cubicBezTo>
                  <a:cubicBezTo>
                    <a:pt x="21232" y="1029"/>
                    <a:pt x="21532" y="2057"/>
                    <a:pt x="21551" y="3086"/>
                  </a:cubicBezTo>
                  <a:cubicBezTo>
                    <a:pt x="21570" y="4114"/>
                    <a:pt x="21307" y="5143"/>
                    <a:pt x="20518" y="6686"/>
                  </a:cubicBezTo>
                  <a:cubicBezTo>
                    <a:pt x="19729" y="8229"/>
                    <a:pt x="18415" y="10286"/>
                    <a:pt x="16968" y="12857"/>
                  </a:cubicBezTo>
                  <a:cubicBezTo>
                    <a:pt x="15522" y="15429"/>
                    <a:pt x="13944" y="18514"/>
                    <a:pt x="12367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577" name="Line"/>
            <p:cNvSpPr/>
            <p:nvPr/>
          </p:nvSpPr>
          <p:spPr>
            <a:xfrm>
              <a:off x="8602010" y="3567528"/>
              <a:ext cx="732669" cy="4524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47" h="20988" fill="norm" stroke="1" extrusionOk="0">
                  <a:moveTo>
                    <a:pt x="2126" y="18240"/>
                  </a:moveTo>
                  <a:cubicBezTo>
                    <a:pt x="1690" y="19221"/>
                    <a:pt x="1254" y="20203"/>
                    <a:pt x="850" y="20694"/>
                  </a:cubicBezTo>
                  <a:cubicBezTo>
                    <a:pt x="445" y="21185"/>
                    <a:pt x="71" y="21185"/>
                    <a:pt x="9" y="19712"/>
                  </a:cubicBezTo>
                  <a:cubicBezTo>
                    <a:pt x="-53" y="18240"/>
                    <a:pt x="196" y="15294"/>
                    <a:pt x="1285" y="12349"/>
                  </a:cubicBezTo>
                  <a:cubicBezTo>
                    <a:pt x="2375" y="9403"/>
                    <a:pt x="4304" y="6458"/>
                    <a:pt x="6919" y="4003"/>
                  </a:cubicBezTo>
                  <a:cubicBezTo>
                    <a:pt x="9533" y="1549"/>
                    <a:pt x="12832" y="-415"/>
                    <a:pt x="15384" y="76"/>
                  </a:cubicBezTo>
                  <a:cubicBezTo>
                    <a:pt x="17937" y="567"/>
                    <a:pt x="19742" y="3512"/>
                    <a:pt x="21547" y="645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578" name="Line"/>
            <p:cNvSpPr/>
            <p:nvPr/>
          </p:nvSpPr>
          <p:spPr>
            <a:xfrm>
              <a:off x="1210716" y="4210100"/>
              <a:ext cx="2929663" cy="1968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86" h="21600" fill="norm" stroke="1" extrusionOk="0">
                  <a:moveTo>
                    <a:pt x="298" y="21600"/>
                  </a:moveTo>
                  <a:cubicBezTo>
                    <a:pt x="158" y="21135"/>
                    <a:pt x="17" y="20671"/>
                    <a:pt x="2" y="20671"/>
                  </a:cubicBezTo>
                  <a:cubicBezTo>
                    <a:pt x="-14" y="20671"/>
                    <a:pt x="95" y="21135"/>
                    <a:pt x="430" y="21019"/>
                  </a:cubicBezTo>
                  <a:cubicBezTo>
                    <a:pt x="766" y="20903"/>
                    <a:pt x="1327" y="20206"/>
                    <a:pt x="1850" y="19394"/>
                  </a:cubicBezTo>
                  <a:cubicBezTo>
                    <a:pt x="2372" y="18581"/>
                    <a:pt x="2856" y="17652"/>
                    <a:pt x="3425" y="16490"/>
                  </a:cubicBezTo>
                  <a:cubicBezTo>
                    <a:pt x="3994" y="15329"/>
                    <a:pt x="4649" y="13935"/>
                    <a:pt x="5234" y="12774"/>
                  </a:cubicBezTo>
                  <a:cubicBezTo>
                    <a:pt x="5819" y="11613"/>
                    <a:pt x="6333" y="10684"/>
                    <a:pt x="6848" y="9755"/>
                  </a:cubicBezTo>
                  <a:cubicBezTo>
                    <a:pt x="7363" y="8826"/>
                    <a:pt x="7877" y="7897"/>
                    <a:pt x="8447" y="7084"/>
                  </a:cubicBezTo>
                  <a:cubicBezTo>
                    <a:pt x="9016" y="6271"/>
                    <a:pt x="9640" y="5574"/>
                    <a:pt x="10248" y="4761"/>
                  </a:cubicBezTo>
                  <a:cubicBezTo>
                    <a:pt x="10856" y="3948"/>
                    <a:pt x="11449" y="3019"/>
                    <a:pt x="12026" y="2323"/>
                  </a:cubicBezTo>
                  <a:cubicBezTo>
                    <a:pt x="12603" y="1626"/>
                    <a:pt x="13164" y="1161"/>
                    <a:pt x="13726" y="813"/>
                  </a:cubicBezTo>
                  <a:cubicBezTo>
                    <a:pt x="14287" y="465"/>
                    <a:pt x="14849" y="232"/>
                    <a:pt x="15418" y="116"/>
                  </a:cubicBezTo>
                  <a:cubicBezTo>
                    <a:pt x="15987" y="0"/>
                    <a:pt x="16564" y="0"/>
                    <a:pt x="17180" y="0"/>
                  </a:cubicBezTo>
                  <a:cubicBezTo>
                    <a:pt x="17796" y="0"/>
                    <a:pt x="18451" y="0"/>
                    <a:pt x="19114" y="581"/>
                  </a:cubicBezTo>
                  <a:cubicBezTo>
                    <a:pt x="19777" y="1161"/>
                    <a:pt x="20448" y="2323"/>
                    <a:pt x="20861" y="3716"/>
                  </a:cubicBezTo>
                  <a:cubicBezTo>
                    <a:pt x="21274" y="5110"/>
                    <a:pt x="21430" y="6735"/>
                    <a:pt x="21586" y="8361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579" name="Line"/>
            <p:cNvSpPr/>
            <p:nvPr/>
          </p:nvSpPr>
          <p:spPr>
            <a:xfrm>
              <a:off x="7201078" y="2311714"/>
              <a:ext cx="1930401" cy="6323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510" fill="norm" stroke="1" extrusionOk="0">
                  <a:moveTo>
                    <a:pt x="0" y="21510"/>
                  </a:moveTo>
                  <a:cubicBezTo>
                    <a:pt x="853" y="19350"/>
                    <a:pt x="1705" y="17190"/>
                    <a:pt x="2558" y="15390"/>
                  </a:cubicBezTo>
                  <a:cubicBezTo>
                    <a:pt x="3411" y="13590"/>
                    <a:pt x="4263" y="12150"/>
                    <a:pt x="5258" y="10710"/>
                  </a:cubicBezTo>
                  <a:cubicBezTo>
                    <a:pt x="6253" y="9270"/>
                    <a:pt x="7389" y="7830"/>
                    <a:pt x="8372" y="6390"/>
                  </a:cubicBezTo>
                  <a:cubicBezTo>
                    <a:pt x="9355" y="4950"/>
                    <a:pt x="10184" y="3510"/>
                    <a:pt x="11001" y="2430"/>
                  </a:cubicBezTo>
                  <a:cubicBezTo>
                    <a:pt x="11818" y="1350"/>
                    <a:pt x="12624" y="630"/>
                    <a:pt x="13488" y="270"/>
                  </a:cubicBezTo>
                  <a:cubicBezTo>
                    <a:pt x="14353" y="-90"/>
                    <a:pt x="15276" y="-90"/>
                    <a:pt x="16212" y="270"/>
                  </a:cubicBezTo>
                  <a:cubicBezTo>
                    <a:pt x="17147" y="630"/>
                    <a:pt x="18095" y="1350"/>
                    <a:pt x="18924" y="3150"/>
                  </a:cubicBezTo>
                  <a:cubicBezTo>
                    <a:pt x="19753" y="4950"/>
                    <a:pt x="20463" y="7830"/>
                    <a:pt x="20889" y="10710"/>
                  </a:cubicBezTo>
                  <a:cubicBezTo>
                    <a:pt x="21316" y="13590"/>
                    <a:pt x="21458" y="16470"/>
                    <a:pt x="21600" y="1935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580" name="Line"/>
            <p:cNvSpPr/>
            <p:nvPr/>
          </p:nvSpPr>
          <p:spPr>
            <a:xfrm>
              <a:off x="7328078" y="2338966"/>
              <a:ext cx="1993901" cy="9313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12764"/>
                  </a:moveTo>
                  <a:cubicBezTo>
                    <a:pt x="803" y="12273"/>
                    <a:pt x="1605" y="11782"/>
                    <a:pt x="2396" y="11045"/>
                  </a:cubicBezTo>
                  <a:cubicBezTo>
                    <a:pt x="3187" y="10309"/>
                    <a:pt x="3967" y="9327"/>
                    <a:pt x="4701" y="8345"/>
                  </a:cubicBezTo>
                  <a:cubicBezTo>
                    <a:pt x="5434" y="7364"/>
                    <a:pt x="6122" y="6382"/>
                    <a:pt x="6868" y="5155"/>
                  </a:cubicBezTo>
                  <a:cubicBezTo>
                    <a:pt x="7613" y="3927"/>
                    <a:pt x="8415" y="2455"/>
                    <a:pt x="9298" y="1473"/>
                  </a:cubicBezTo>
                  <a:cubicBezTo>
                    <a:pt x="10181" y="491"/>
                    <a:pt x="11144" y="0"/>
                    <a:pt x="12313" y="0"/>
                  </a:cubicBezTo>
                  <a:cubicBezTo>
                    <a:pt x="13483" y="0"/>
                    <a:pt x="14859" y="491"/>
                    <a:pt x="15948" y="1718"/>
                  </a:cubicBezTo>
                  <a:cubicBezTo>
                    <a:pt x="17037" y="2945"/>
                    <a:pt x="17839" y="4909"/>
                    <a:pt x="18734" y="8345"/>
                  </a:cubicBezTo>
                  <a:cubicBezTo>
                    <a:pt x="19628" y="11782"/>
                    <a:pt x="20614" y="16691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581" name="Line"/>
            <p:cNvSpPr/>
            <p:nvPr/>
          </p:nvSpPr>
          <p:spPr>
            <a:xfrm>
              <a:off x="3453797" y="1320212"/>
              <a:ext cx="1389315" cy="155821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46" h="21488" fill="norm" stroke="1" extrusionOk="0">
                  <a:moveTo>
                    <a:pt x="16950" y="2723"/>
                  </a:moveTo>
                  <a:cubicBezTo>
                    <a:pt x="16589" y="2227"/>
                    <a:pt x="16228" y="1731"/>
                    <a:pt x="15604" y="1293"/>
                  </a:cubicBezTo>
                  <a:cubicBezTo>
                    <a:pt x="14981" y="855"/>
                    <a:pt x="14094" y="476"/>
                    <a:pt x="13192" y="242"/>
                  </a:cubicBezTo>
                  <a:cubicBezTo>
                    <a:pt x="12289" y="9"/>
                    <a:pt x="11370" y="-79"/>
                    <a:pt x="10451" y="82"/>
                  </a:cubicBezTo>
                  <a:cubicBezTo>
                    <a:pt x="9531" y="242"/>
                    <a:pt x="8612" y="651"/>
                    <a:pt x="7726" y="1045"/>
                  </a:cubicBezTo>
                  <a:cubicBezTo>
                    <a:pt x="6840" y="1439"/>
                    <a:pt x="5986" y="1818"/>
                    <a:pt x="5149" y="2417"/>
                  </a:cubicBezTo>
                  <a:cubicBezTo>
                    <a:pt x="4312" y="3015"/>
                    <a:pt x="3491" y="3832"/>
                    <a:pt x="2835" y="4591"/>
                  </a:cubicBezTo>
                  <a:cubicBezTo>
                    <a:pt x="2178" y="5350"/>
                    <a:pt x="1686" y="6051"/>
                    <a:pt x="1243" y="6737"/>
                  </a:cubicBezTo>
                  <a:cubicBezTo>
                    <a:pt x="799" y="7423"/>
                    <a:pt x="406" y="8094"/>
                    <a:pt x="192" y="8882"/>
                  </a:cubicBezTo>
                  <a:cubicBezTo>
                    <a:pt x="-21" y="9670"/>
                    <a:pt x="-54" y="10575"/>
                    <a:pt x="77" y="11538"/>
                  </a:cubicBezTo>
                  <a:cubicBezTo>
                    <a:pt x="209" y="12502"/>
                    <a:pt x="504" y="13523"/>
                    <a:pt x="931" y="14443"/>
                  </a:cubicBezTo>
                  <a:cubicBezTo>
                    <a:pt x="1358" y="15362"/>
                    <a:pt x="1916" y="16179"/>
                    <a:pt x="2523" y="16880"/>
                  </a:cubicBezTo>
                  <a:cubicBezTo>
                    <a:pt x="3130" y="17580"/>
                    <a:pt x="3787" y="18164"/>
                    <a:pt x="4640" y="18675"/>
                  </a:cubicBezTo>
                  <a:cubicBezTo>
                    <a:pt x="5494" y="19186"/>
                    <a:pt x="6544" y="19624"/>
                    <a:pt x="7660" y="20003"/>
                  </a:cubicBezTo>
                  <a:cubicBezTo>
                    <a:pt x="8776" y="20383"/>
                    <a:pt x="9958" y="20704"/>
                    <a:pt x="11173" y="20952"/>
                  </a:cubicBezTo>
                  <a:cubicBezTo>
                    <a:pt x="12387" y="21200"/>
                    <a:pt x="13635" y="21375"/>
                    <a:pt x="14734" y="21448"/>
                  </a:cubicBezTo>
                  <a:cubicBezTo>
                    <a:pt x="15834" y="21521"/>
                    <a:pt x="16786" y="21492"/>
                    <a:pt x="17705" y="21375"/>
                  </a:cubicBezTo>
                  <a:cubicBezTo>
                    <a:pt x="18624" y="21258"/>
                    <a:pt x="19511" y="21054"/>
                    <a:pt x="20134" y="20733"/>
                  </a:cubicBezTo>
                  <a:cubicBezTo>
                    <a:pt x="20758" y="20412"/>
                    <a:pt x="21119" y="19974"/>
                    <a:pt x="21316" y="19317"/>
                  </a:cubicBezTo>
                  <a:cubicBezTo>
                    <a:pt x="21513" y="18660"/>
                    <a:pt x="21546" y="17785"/>
                    <a:pt x="21546" y="16865"/>
                  </a:cubicBezTo>
                  <a:cubicBezTo>
                    <a:pt x="21546" y="15946"/>
                    <a:pt x="21513" y="14983"/>
                    <a:pt x="21431" y="14063"/>
                  </a:cubicBezTo>
                  <a:cubicBezTo>
                    <a:pt x="21349" y="13144"/>
                    <a:pt x="21218" y="12268"/>
                    <a:pt x="21103" y="11392"/>
                  </a:cubicBezTo>
                  <a:cubicBezTo>
                    <a:pt x="20988" y="10517"/>
                    <a:pt x="20889" y="9641"/>
                    <a:pt x="20643" y="8824"/>
                  </a:cubicBezTo>
                  <a:cubicBezTo>
                    <a:pt x="20397" y="8006"/>
                    <a:pt x="20003" y="7247"/>
                    <a:pt x="19593" y="6503"/>
                  </a:cubicBezTo>
                  <a:cubicBezTo>
                    <a:pt x="19182" y="5759"/>
                    <a:pt x="18756" y="5029"/>
                    <a:pt x="18263" y="4343"/>
                  </a:cubicBezTo>
                  <a:cubicBezTo>
                    <a:pt x="17771" y="3657"/>
                    <a:pt x="17213" y="3015"/>
                    <a:pt x="16524" y="2592"/>
                  </a:cubicBezTo>
                  <a:cubicBezTo>
                    <a:pt x="15834" y="2169"/>
                    <a:pt x="15013" y="1964"/>
                    <a:pt x="14455" y="1891"/>
                  </a:cubicBezTo>
                  <a:cubicBezTo>
                    <a:pt x="13897" y="1818"/>
                    <a:pt x="13602" y="1877"/>
                    <a:pt x="13306" y="193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582" name="Line"/>
            <p:cNvSpPr/>
            <p:nvPr/>
          </p:nvSpPr>
          <p:spPr>
            <a:xfrm>
              <a:off x="520878" y="4789683"/>
              <a:ext cx="304801" cy="38561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503" fill="norm" stroke="1" extrusionOk="0">
                  <a:moveTo>
                    <a:pt x="0" y="1319"/>
                  </a:moveTo>
                  <a:cubicBezTo>
                    <a:pt x="0" y="729"/>
                    <a:pt x="0" y="139"/>
                    <a:pt x="375" y="21"/>
                  </a:cubicBezTo>
                  <a:cubicBezTo>
                    <a:pt x="750" y="-97"/>
                    <a:pt x="1500" y="257"/>
                    <a:pt x="2550" y="1496"/>
                  </a:cubicBezTo>
                  <a:cubicBezTo>
                    <a:pt x="3600" y="2736"/>
                    <a:pt x="4950" y="4860"/>
                    <a:pt x="7350" y="7516"/>
                  </a:cubicBezTo>
                  <a:cubicBezTo>
                    <a:pt x="9750" y="10172"/>
                    <a:pt x="13200" y="13359"/>
                    <a:pt x="15750" y="15778"/>
                  </a:cubicBezTo>
                  <a:cubicBezTo>
                    <a:pt x="18300" y="18198"/>
                    <a:pt x="19950" y="19851"/>
                    <a:pt x="21600" y="21503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583" name="Line"/>
            <p:cNvSpPr/>
            <p:nvPr/>
          </p:nvSpPr>
          <p:spPr>
            <a:xfrm>
              <a:off x="560389" y="4768900"/>
              <a:ext cx="277990" cy="4889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70" h="21600" fill="norm" stroke="1" extrusionOk="0">
                  <a:moveTo>
                    <a:pt x="21170" y="0"/>
                  </a:moveTo>
                  <a:cubicBezTo>
                    <a:pt x="18752" y="935"/>
                    <a:pt x="16334" y="1870"/>
                    <a:pt x="13755" y="3647"/>
                  </a:cubicBezTo>
                  <a:cubicBezTo>
                    <a:pt x="11176" y="5423"/>
                    <a:pt x="8436" y="8042"/>
                    <a:pt x="5937" y="10706"/>
                  </a:cubicBezTo>
                  <a:cubicBezTo>
                    <a:pt x="3439" y="13371"/>
                    <a:pt x="1182" y="16083"/>
                    <a:pt x="376" y="17906"/>
                  </a:cubicBezTo>
                  <a:cubicBezTo>
                    <a:pt x="-430" y="19730"/>
                    <a:pt x="215" y="20665"/>
                    <a:pt x="86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584" name="Line"/>
            <p:cNvSpPr/>
            <p:nvPr/>
          </p:nvSpPr>
          <p:spPr>
            <a:xfrm>
              <a:off x="909170" y="5092750"/>
              <a:ext cx="18109" cy="1460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532" h="21600" fill="norm" stroke="1" extrusionOk="0">
                  <a:moveTo>
                    <a:pt x="13332" y="0"/>
                  </a:moveTo>
                  <a:cubicBezTo>
                    <a:pt x="6132" y="3757"/>
                    <a:pt x="-1068" y="7513"/>
                    <a:pt x="132" y="11113"/>
                  </a:cubicBezTo>
                  <a:cubicBezTo>
                    <a:pt x="1332" y="14713"/>
                    <a:pt x="10932" y="18157"/>
                    <a:pt x="20532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585" name="Line"/>
            <p:cNvSpPr/>
            <p:nvPr/>
          </p:nvSpPr>
          <p:spPr>
            <a:xfrm>
              <a:off x="959028" y="5219750"/>
              <a:ext cx="50801" cy="444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586" name="Line"/>
            <p:cNvSpPr/>
            <p:nvPr/>
          </p:nvSpPr>
          <p:spPr>
            <a:xfrm>
              <a:off x="1225728" y="5187949"/>
              <a:ext cx="247651" cy="2545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19978" fill="norm" stroke="1" extrusionOk="0">
                  <a:moveTo>
                    <a:pt x="0" y="19978"/>
                  </a:moveTo>
                  <a:cubicBezTo>
                    <a:pt x="4615" y="11670"/>
                    <a:pt x="9231" y="3363"/>
                    <a:pt x="12831" y="870"/>
                  </a:cubicBezTo>
                  <a:cubicBezTo>
                    <a:pt x="16431" y="-1622"/>
                    <a:pt x="19015" y="1701"/>
                    <a:pt x="21600" y="5024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587" name="Line"/>
            <p:cNvSpPr/>
            <p:nvPr/>
          </p:nvSpPr>
          <p:spPr>
            <a:xfrm>
              <a:off x="1657528" y="5141106"/>
              <a:ext cx="88901" cy="2784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296" fill="norm" stroke="1" extrusionOk="0">
                  <a:moveTo>
                    <a:pt x="0" y="20296"/>
                  </a:moveTo>
                  <a:cubicBezTo>
                    <a:pt x="4629" y="12582"/>
                    <a:pt x="9257" y="4867"/>
                    <a:pt x="12857" y="1782"/>
                  </a:cubicBezTo>
                  <a:cubicBezTo>
                    <a:pt x="16457" y="-1304"/>
                    <a:pt x="19029" y="239"/>
                    <a:pt x="21600" y="178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588" name="Line"/>
            <p:cNvSpPr/>
            <p:nvPr/>
          </p:nvSpPr>
          <p:spPr>
            <a:xfrm>
              <a:off x="1759128" y="5156250"/>
              <a:ext cx="146051" cy="889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589" name="Line"/>
            <p:cNvSpPr/>
            <p:nvPr/>
          </p:nvSpPr>
          <p:spPr>
            <a:xfrm>
              <a:off x="2146478" y="4794821"/>
              <a:ext cx="260351" cy="36143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43" fill="norm" stroke="1" extrusionOk="0">
                  <a:moveTo>
                    <a:pt x="1054" y="2229"/>
                  </a:moveTo>
                  <a:cubicBezTo>
                    <a:pt x="527" y="1224"/>
                    <a:pt x="0" y="220"/>
                    <a:pt x="0" y="31"/>
                  </a:cubicBezTo>
                  <a:cubicBezTo>
                    <a:pt x="0" y="-157"/>
                    <a:pt x="527" y="471"/>
                    <a:pt x="2107" y="2417"/>
                  </a:cubicBezTo>
                  <a:cubicBezTo>
                    <a:pt x="3688" y="4364"/>
                    <a:pt x="6322" y="7629"/>
                    <a:pt x="8868" y="10517"/>
                  </a:cubicBezTo>
                  <a:cubicBezTo>
                    <a:pt x="11415" y="13406"/>
                    <a:pt x="13873" y="15917"/>
                    <a:pt x="15980" y="17676"/>
                  </a:cubicBezTo>
                  <a:cubicBezTo>
                    <a:pt x="18088" y="19434"/>
                    <a:pt x="19844" y="20438"/>
                    <a:pt x="21600" y="21443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590" name="Line"/>
            <p:cNvSpPr/>
            <p:nvPr/>
          </p:nvSpPr>
          <p:spPr>
            <a:xfrm>
              <a:off x="2203628" y="4749850"/>
              <a:ext cx="184151" cy="4572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9614" y="1800"/>
                    <a:pt x="17628" y="3600"/>
                    <a:pt x="14524" y="6300"/>
                  </a:cubicBezTo>
                  <a:cubicBezTo>
                    <a:pt x="11421" y="9000"/>
                    <a:pt x="7200" y="12600"/>
                    <a:pt x="4593" y="15300"/>
                  </a:cubicBezTo>
                  <a:cubicBezTo>
                    <a:pt x="1986" y="18000"/>
                    <a:pt x="993" y="1980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591" name="Line"/>
            <p:cNvSpPr/>
            <p:nvPr/>
          </p:nvSpPr>
          <p:spPr>
            <a:xfrm>
              <a:off x="2382753" y="5007881"/>
              <a:ext cx="195526" cy="15048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55" h="21036" fill="norm" stroke="1" extrusionOk="0">
                  <a:moveTo>
                    <a:pt x="3339" y="13639"/>
                  </a:moveTo>
                  <a:cubicBezTo>
                    <a:pt x="2874" y="15118"/>
                    <a:pt x="2410" y="16598"/>
                    <a:pt x="1829" y="18077"/>
                  </a:cubicBezTo>
                  <a:cubicBezTo>
                    <a:pt x="1249" y="19557"/>
                    <a:pt x="552" y="21036"/>
                    <a:pt x="203" y="21036"/>
                  </a:cubicBezTo>
                  <a:cubicBezTo>
                    <a:pt x="-145" y="21036"/>
                    <a:pt x="-145" y="19557"/>
                    <a:pt x="1016" y="16006"/>
                  </a:cubicBezTo>
                  <a:cubicBezTo>
                    <a:pt x="2178" y="12455"/>
                    <a:pt x="4500" y="6833"/>
                    <a:pt x="7171" y="3578"/>
                  </a:cubicBezTo>
                  <a:cubicBezTo>
                    <a:pt x="9842" y="324"/>
                    <a:pt x="12861" y="-564"/>
                    <a:pt x="15068" y="324"/>
                  </a:cubicBezTo>
                  <a:cubicBezTo>
                    <a:pt x="17274" y="1211"/>
                    <a:pt x="18668" y="3874"/>
                    <a:pt x="19597" y="6981"/>
                  </a:cubicBezTo>
                  <a:cubicBezTo>
                    <a:pt x="20526" y="10088"/>
                    <a:pt x="20990" y="13639"/>
                    <a:pt x="21455" y="17189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592" name="Line"/>
            <p:cNvSpPr/>
            <p:nvPr/>
          </p:nvSpPr>
          <p:spPr>
            <a:xfrm>
              <a:off x="3063121" y="4814347"/>
              <a:ext cx="569258" cy="27293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15" h="21261" fill="norm" stroke="1" extrusionOk="0">
                  <a:moveTo>
                    <a:pt x="7115" y="13772"/>
                  </a:moveTo>
                  <a:cubicBezTo>
                    <a:pt x="6075" y="12453"/>
                    <a:pt x="5035" y="11134"/>
                    <a:pt x="4155" y="10722"/>
                  </a:cubicBezTo>
                  <a:cubicBezTo>
                    <a:pt x="3275" y="10310"/>
                    <a:pt x="2555" y="10804"/>
                    <a:pt x="1875" y="11876"/>
                  </a:cubicBezTo>
                  <a:cubicBezTo>
                    <a:pt x="1195" y="12948"/>
                    <a:pt x="555" y="14597"/>
                    <a:pt x="235" y="15916"/>
                  </a:cubicBezTo>
                  <a:cubicBezTo>
                    <a:pt x="-85" y="17235"/>
                    <a:pt x="-85" y="18224"/>
                    <a:pt x="275" y="18966"/>
                  </a:cubicBezTo>
                  <a:cubicBezTo>
                    <a:pt x="635" y="19708"/>
                    <a:pt x="1355" y="20203"/>
                    <a:pt x="2235" y="19461"/>
                  </a:cubicBezTo>
                  <a:cubicBezTo>
                    <a:pt x="3115" y="18719"/>
                    <a:pt x="4155" y="16740"/>
                    <a:pt x="4835" y="15421"/>
                  </a:cubicBezTo>
                  <a:cubicBezTo>
                    <a:pt x="5515" y="14102"/>
                    <a:pt x="5835" y="13443"/>
                    <a:pt x="5995" y="13525"/>
                  </a:cubicBezTo>
                  <a:cubicBezTo>
                    <a:pt x="6155" y="13607"/>
                    <a:pt x="6155" y="14432"/>
                    <a:pt x="6115" y="15256"/>
                  </a:cubicBezTo>
                  <a:cubicBezTo>
                    <a:pt x="6075" y="16081"/>
                    <a:pt x="5995" y="16905"/>
                    <a:pt x="5955" y="17977"/>
                  </a:cubicBezTo>
                  <a:cubicBezTo>
                    <a:pt x="5915" y="19049"/>
                    <a:pt x="5915" y="20368"/>
                    <a:pt x="6115" y="20945"/>
                  </a:cubicBezTo>
                  <a:cubicBezTo>
                    <a:pt x="6315" y="21522"/>
                    <a:pt x="6715" y="21357"/>
                    <a:pt x="7275" y="20038"/>
                  </a:cubicBezTo>
                  <a:cubicBezTo>
                    <a:pt x="7835" y="18719"/>
                    <a:pt x="8555" y="16246"/>
                    <a:pt x="9115" y="13113"/>
                  </a:cubicBezTo>
                  <a:cubicBezTo>
                    <a:pt x="9675" y="9980"/>
                    <a:pt x="10075" y="6188"/>
                    <a:pt x="10195" y="3714"/>
                  </a:cubicBezTo>
                  <a:cubicBezTo>
                    <a:pt x="10315" y="1241"/>
                    <a:pt x="10155" y="87"/>
                    <a:pt x="10115" y="4"/>
                  </a:cubicBezTo>
                  <a:cubicBezTo>
                    <a:pt x="10075" y="-78"/>
                    <a:pt x="10155" y="911"/>
                    <a:pt x="10235" y="2230"/>
                  </a:cubicBezTo>
                  <a:cubicBezTo>
                    <a:pt x="10315" y="3549"/>
                    <a:pt x="10395" y="5198"/>
                    <a:pt x="10675" y="6682"/>
                  </a:cubicBezTo>
                  <a:cubicBezTo>
                    <a:pt x="10955" y="8166"/>
                    <a:pt x="11435" y="9485"/>
                    <a:pt x="12315" y="10145"/>
                  </a:cubicBezTo>
                  <a:cubicBezTo>
                    <a:pt x="13195" y="10804"/>
                    <a:pt x="14475" y="10804"/>
                    <a:pt x="15435" y="10310"/>
                  </a:cubicBezTo>
                  <a:cubicBezTo>
                    <a:pt x="16395" y="9815"/>
                    <a:pt x="17035" y="8826"/>
                    <a:pt x="17515" y="8084"/>
                  </a:cubicBezTo>
                  <a:cubicBezTo>
                    <a:pt x="17995" y="7342"/>
                    <a:pt x="18315" y="6847"/>
                    <a:pt x="18555" y="6188"/>
                  </a:cubicBezTo>
                  <a:cubicBezTo>
                    <a:pt x="18795" y="5528"/>
                    <a:pt x="18955" y="4704"/>
                    <a:pt x="18715" y="4291"/>
                  </a:cubicBezTo>
                  <a:cubicBezTo>
                    <a:pt x="18475" y="3879"/>
                    <a:pt x="17835" y="3879"/>
                    <a:pt x="17115" y="4539"/>
                  </a:cubicBezTo>
                  <a:cubicBezTo>
                    <a:pt x="16395" y="5198"/>
                    <a:pt x="15595" y="6517"/>
                    <a:pt x="15075" y="7754"/>
                  </a:cubicBezTo>
                  <a:cubicBezTo>
                    <a:pt x="14555" y="8991"/>
                    <a:pt x="14315" y="10145"/>
                    <a:pt x="14195" y="11134"/>
                  </a:cubicBezTo>
                  <a:cubicBezTo>
                    <a:pt x="14075" y="12124"/>
                    <a:pt x="14075" y="12948"/>
                    <a:pt x="14235" y="13690"/>
                  </a:cubicBezTo>
                  <a:cubicBezTo>
                    <a:pt x="14395" y="14432"/>
                    <a:pt x="14715" y="15091"/>
                    <a:pt x="15955" y="15504"/>
                  </a:cubicBezTo>
                  <a:cubicBezTo>
                    <a:pt x="17195" y="15916"/>
                    <a:pt x="19355" y="16081"/>
                    <a:pt x="21515" y="1624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593" name="Line"/>
            <p:cNvSpPr/>
            <p:nvPr/>
          </p:nvSpPr>
          <p:spPr>
            <a:xfrm>
              <a:off x="3352978" y="4953050"/>
              <a:ext cx="19051" cy="1016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4950"/>
                    <a:pt x="14400" y="9900"/>
                    <a:pt x="18000" y="13500"/>
                  </a:cubicBezTo>
                  <a:cubicBezTo>
                    <a:pt x="21600" y="17100"/>
                    <a:pt x="21600" y="1935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594" name="Line"/>
            <p:cNvSpPr/>
            <p:nvPr/>
          </p:nvSpPr>
          <p:spPr>
            <a:xfrm>
              <a:off x="4241978" y="4883200"/>
              <a:ext cx="6351" cy="139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595" name="Line"/>
            <p:cNvSpPr/>
            <p:nvPr/>
          </p:nvSpPr>
          <p:spPr>
            <a:xfrm>
              <a:off x="4229278" y="4781600"/>
              <a:ext cx="38101" cy="12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596" name="Line"/>
            <p:cNvSpPr/>
            <p:nvPr/>
          </p:nvSpPr>
          <p:spPr>
            <a:xfrm>
              <a:off x="4318178" y="4870500"/>
              <a:ext cx="19051" cy="1143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597" name="Line"/>
            <p:cNvSpPr/>
            <p:nvPr/>
          </p:nvSpPr>
          <p:spPr>
            <a:xfrm>
              <a:off x="4368978" y="4768900"/>
              <a:ext cx="25401" cy="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16200" fill="norm" stroke="1" extrusionOk="0">
                  <a:moveTo>
                    <a:pt x="0" y="0"/>
                  </a:moveTo>
                  <a:cubicBezTo>
                    <a:pt x="7200" y="21600"/>
                    <a:pt x="14400" y="216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598" name="Line"/>
            <p:cNvSpPr/>
            <p:nvPr/>
          </p:nvSpPr>
          <p:spPr>
            <a:xfrm>
              <a:off x="4442277" y="4611797"/>
              <a:ext cx="269602" cy="36672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27" h="21263" fill="norm" stroke="1" extrusionOk="0">
                  <a:moveTo>
                    <a:pt x="14294" y="14631"/>
                  </a:moveTo>
                  <a:cubicBezTo>
                    <a:pt x="10611" y="14509"/>
                    <a:pt x="6927" y="14386"/>
                    <a:pt x="4415" y="14815"/>
                  </a:cubicBezTo>
                  <a:cubicBezTo>
                    <a:pt x="1904" y="15245"/>
                    <a:pt x="564" y="16227"/>
                    <a:pt x="146" y="17393"/>
                  </a:cubicBezTo>
                  <a:cubicBezTo>
                    <a:pt x="-273" y="18559"/>
                    <a:pt x="229" y="19909"/>
                    <a:pt x="1401" y="20645"/>
                  </a:cubicBezTo>
                  <a:cubicBezTo>
                    <a:pt x="2574" y="21381"/>
                    <a:pt x="4415" y="21504"/>
                    <a:pt x="6425" y="20768"/>
                  </a:cubicBezTo>
                  <a:cubicBezTo>
                    <a:pt x="8434" y="20031"/>
                    <a:pt x="10611" y="18436"/>
                    <a:pt x="12369" y="15490"/>
                  </a:cubicBezTo>
                  <a:cubicBezTo>
                    <a:pt x="14127" y="12545"/>
                    <a:pt x="15467" y="8249"/>
                    <a:pt x="16220" y="5672"/>
                  </a:cubicBezTo>
                  <a:cubicBezTo>
                    <a:pt x="16974" y="3095"/>
                    <a:pt x="17141" y="2236"/>
                    <a:pt x="16974" y="1561"/>
                  </a:cubicBezTo>
                  <a:cubicBezTo>
                    <a:pt x="16806" y="886"/>
                    <a:pt x="16304" y="395"/>
                    <a:pt x="15634" y="149"/>
                  </a:cubicBezTo>
                  <a:cubicBezTo>
                    <a:pt x="14964" y="-96"/>
                    <a:pt x="14127" y="-96"/>
                    <a:pt x="12871" y="579"/>
                  </a:cubicBezTo>
                  <a:cubicBezTo>
                    <a:pt x="11615" y="1254"/>
                    <a:pt x="9941" y="2604"/>
                    <a:pt x="9690" y="4813"/>
                  </a:cubicBezTo>
                  <a:cubicBezTo>
                    <a:pt x="9439" y="7022"/>
                    <a:pt x="10611" y="10090"/>
                    <a:pt x="12787" y="12729"/>
                  </a:cubicBezTo>
                  <a:cubicBezTo>
                    <a:pt x="14964" y="15368"/>
                    <a:pt x="18146" y="17577"/>
                    <a:pt x="21327" y="1978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599" name="Line"/>
            <p:cNvSpPr/>
            <p:nvPr/>
          </p:nvSpPr>
          <p:spPr>
            <a:xfrm>
              <a:off x="5229313" y="4611098"/>
              <a:ext cx="219166" cy="38216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05" h="21547" fill="norm" stroke="1" extrusionOk="0">
                  <a:moveTo>
                    <a:pt x="4682" y="8897"/>
                  </a:moveTo>
                  <a:cubicBezTo>
                    <a:pt x="3851" y="9255"/>
                    <a:pt x="3020" y="9613"/>
                    <a:pt x="2501" y="11224"/>
                  </a:cubicBezTo>
                  <a:cubicBezTo>
                    <a:pt x="1982" y="12835"/>
                    <a:pt x="1774" y="15699"/>
                    <a:pt x="1670" y="17430"/>
                  </a:cubicBezTo>
                  <a:cubicBezTo>
                    <a:pt x="1567" y="19160"/>
                    <a:pt x="1567" y="19757"/>
                    <a:pt x="1463" y="20354"/>
                  </a:cubicBezTo>
                  <a:cubicBezTo>
                    <a:pt x="1359" y="20950"/>
                    <a:pt x="1151" y="21547"/>
                    <a:pt x="943" y="21547"/>
                  </a:cubicBezTo>
                  <a:cubicBezTo>
                    <a:pt x="736" y="21547"/>
                    <a:pt x="528" y="20950"/>
                    <a:pt x="1047" y="18623"/>
                  </a:cubicBezTo>
                  <a:cubicBezTo>
                    <a:pt x="1567" y="16296"/>
                    <a:pt x="2813" y="12239"/>
                    <a:pt x="4474" y="8957"/>
                  </a:cubicBezTo>
                  <a:cubicBezTo>
                    <a:pt x="6136" y="5675"/>
                    <a:pt x="8213" y="3169"/>
                    <a:pt x="9667" y="1737"/>
                  </a:cubicBezTo>
                  <a:cubicBezTo>
                    <a:pt x="11120" y="305"/>
                    <a:pt x="11951" y="-53"/>
                    <a:pt x="12678" y="7"/>
                  </a:cubicBezTo>
                  <a:cubicBezTo>
                    <a:pt x="13405" y="66"/>
                    <a:pt x="14028" y="544"/>
                    <a:pt x="14443" y="1976"/>
                  </a:cubicBezTo>
                  <a:cubicBezTo>
                    <a:pt x="14859" y="3408"/>
                    <a:pt x="15067" y="5795"/>
                    <a:pt x="13509" y="7525"/>
                  </a:cubicBezTo>
                  <a:cubicBezTo>
                    <a:pt x="11951" y="9255"/>
                    <a:pt x="8628" y="10329"/>
                    <a:pt x="6343" y="10807"/>
                  </a:cubicBezTo>
                  <a:cubicBezTo>
                    <a:pt x="4059" y="11284"/>
                    <a:pt x="2813" y="11165"/>
                    <a:pt x="1774" y="10866"/>
                  </a:cubicBezTo>
                  <a:cubicBezTo>
                    <a:pt x="736" y="10568"/>
                    <a:pt x="-95" y="10091"/>
                    <a:pt x="9" y="10031"/>
                  </a:cubicBezTo>
                  <a:cubicBezTo>
                    <a:pt x="113" y="9971"/>
                    <a:pt x="1151" y="10329"/>
                    <a:pt x="3228" y="11582"/>
                  </a:cubicBezTo>
                  <a:cubicBezTo>
                    <a:pt x="5305" y="12835"/>
                    <a:pt x="8420" y="14983"/>
                    <a:pt x="11120" y="16535"/>
                  </a:cubicBezTo>
                  <a:cubicBezTo>
                    <a:pt x="13820" y="18086"/>
                    <a:pt x="16105" y="19041"/>
                    <a:pt x="17767" y="19280"/>
                  </a:cubicBezTo>
                  <a:cubicBezTo>
                    <a:pt x="19428" y="19518"/>
                    <a:pt x="20467" y="19041"/>
                    <a:pt x="21505" y="18564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600" name="Line"/>
            <p:cNvSpPr/>
            <p:nvPr/>
          </p:nvSpPr>
          <p:spPr>
            <a:xfrm>
              <a:off x="5531028" y="4625210"/>
              <a:ext cx="177801" cy="2739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340" fill="norm" stroke="1" extrusionOk="0">
                  <a:moveTo>
                    <a:pt x="0" y="5257"/>
                  </a:moveTo>
                  <a:cubicBezTo>
                    <a:pt x="1543" y="9050"/>
                    <a:pt x="3086" y="12842"/>
                    <a:pt x="3986" y="15233"/>
                  </a:cubicBezTo>
                  <a:cubicBezTo>
                    <a:pt x="4886" y="17624"/>
                    <a:pt x="5143" y="18613"/>
                    <a:pt x="5400" y="19520"/>
                  </a:cubicBezTo>
                  <a:cubicBezTo>
                    <a:pt x="5657" y="20427"/>
                    <a:pt x="5914" y="21251"/>
                    <a:pt x="6557" y="21334"/>
                  </a:cubicBezTo>
                  <a:cubicBezTo>
                    <a:pt x="7200" y="21416"/>
                    <a:pt x="8229" y="20756"/>
                    <a:pt x="9386" y="17871"/>
                  </a:cubicBezTo>
                  <a:cubicBezTo>
                    <a:pt x="10543" y="14985"/>
                    <a:pt x="11829" y="9874"/>
                    <a:pt x="12729" y="6659"/>
                  </a:cubicBezTo>
                  <a:cubicBezTo>
                    <a:pt x="13629" y="3443"/>
                    <a:pt x="14143" y="2124"/>
                    <a:pt x="14914" y="1218"/>
                  </a:cubicBezTo>
                  <a:cubicBezTo>
                    <a:pt x="15686" y="311"/>
                    <a:pt x="16714" y="-184"/>
                    <a:pt x="17871" y="63"/>
                  </a:cubicBezTo>
                  <a:cubicBezTo>
                    <a:pt x="19029" y="311"/>
                    <a:pt x="20314" y="1300"/>
                    <a:pt x="21600" y="2289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601" name="Line"/>
            <p:cNvSpPr/>
            <p:nvPr/>
          </p:nvSpPr>
          <p:spPr>
            <a:xfrm>
              <a:off x="5677078" y="4773473"/>
              <a:ext cx="158751" cy="18592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318" fill="norm" stroke="1" extrusionOk="0">
                  <a:moveTo>
                    <a:pt x="21600" y="6028"/>
                  </a:moveTo>
                  <a:cubicBezTo>
                    <a:pt x="19872" y="4087"/>
                    <a:pt x="18144" y="2145"/>
                    <a:pt x="15408" y="1053"/>
                  </a:cubicBezTo>
                  <a:cubicBezTo>
                    <a:pt x="12672" y="-39"/>
                    <a:pt x="8928" y="-282"/>
                    <a:pt x="6480" y="325"/>
                  </a:cubicBezTo>
                  <a:cubicBezTo>
                    <a:pt x="4032" y="931"/>
                    <a:pt x="2880" y="2388"/>
                    <a:pt x="2736" y="3601"/>
                  </a:cubicBezTo>
                  <a:cubicBezTo>
                    <a:pt x="2592" y="4815"/>
                    <a:pt x="3456" y="5785"/>
                    <a:pt x="5184" y="6999"/>
                  </a:cubicBezTo>
                  <a:cubicBezTo>
                    <a:pt x="6912" y="8212"/>
                    <a:pt x="9504" y="9669"/>
                    <a:pt x="11376" y="10761"/>
                  </a:cubicBezTo>
                  <a:cubicBezTo>
                    <a:pt x="13248" y="11853"/>
                    <a:pt x="14400" y="12581"/>
                    <a:pt x="13968" y="14037"/>
                  </a:cubicBezTo>
                  <a:cubicBezTo>
                    <a:pt x="13536" y="15493"/>
                    <a:pt x="11520" y="17678"/>
                    <a:pt x="8928" y="19012"/>
                  </a:cubicBezTo>
                  <a:cubicBezTo>
                    <a:pt x="6336" y="20347"/>
                    <a:pt x="3168" y="20833"/>
                    <a:pt x="0" y="2131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602" name="Line"/>
            <p:cNvSpPr/>
            <p:nvPr/>
          </p:nvSpPr>
          <p:spPr>
            <a:xfrm>
              <a:off x="933628" y="5715050"/>
              <a:ext cx="228601" cy="2921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3000" y="2974"/>
                    <a:pt x="6000" y="5948"/>
                    <a:pt x="9100" y="9313"/>
                  </a:cubicBezTo>
                  <a:cubicBezTo>
                    <a:pt x="12200" y="12678"/>
                    <a:pt x="15400" y="16435"/>
                    <a:pt x="17500" y="18548"/>
                  </a:cubicBezTo>
                  <a:cubicBezTo>
                    <a:pt x="19600" y="20661"/>
                    <a:pt x="20600" y="2113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603" name="Line"/>
            <p:cNvSpPr/>
            <p:nvPr/>
          </p:nvSpPr>
          <p:spPr>
            <a:xfrm>
              <a:off x="952678" y="5657900"/>
              <a:ext cx="203201" cy="3556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20475" y="0"/>
                    <a:pt x="19350" y="0"/>
                    <a:pt x="17888" y="643"/>
                  </a:cubicBezTo>
                  <a:cubicBezTo>
                    <a:pt x="16425" y="1286"/>
                    <a:pt x="14625" y="2571"/>
                    <a:pt x="11925" y="5079"/>
                  </a:cubicBezTo>
                  <a:cubicBezTo>
                    <a:pt x="9225" y="7586"/>
                    <a:pt x="5625" y="11314"/>
                    <a:pt x="3487" y="14271"/>
                  </a:cubicBezTo>
                  <a:cubicBezTo>
                    <a:pt x="1350" y="17229"/>
                    <a:pt x="675" y="19414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604" name="Line"/>
            <p:cNvSpPr/>
            <p:nvPr/>
          </p:nvSpPr>
          <p:spPr>
            <a:xfrm>
              <a:off x="1149528" y="5892850"/>
              <a:ext cx="9808" cy="1524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015" h="21600" fill="norm" stroke="1" extrusionOk="0">
                  <a:moveTo>
                    <a:pt x="12960" y="0"/>
                  </a:moveTo>
                  <a:cubicBezTo>
                    <a:pt x="17280" y="5700"/>
                    <a:pt x="21600" y="11400"/>
                    <a:pt x="19440" y="15000"/>
                  </a:cubicBezTo>
                  <a:cubicBezTo>
                    <a:pt x="17280" y="18600"/>
                    <a:pt x="8640" y="2010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605" name="Line"/>
            <p:cNvSpPr/>
            <p:nvPr/>
          </p:nvSpPr>
          <p:spPr>
            <a:xfrm>
              <a:off x="709688" y="5600750"/>
              <a:ext cx="154091" cy="4191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49" h="21600" fill="norm" stroke="1" extrusionOk="0">
                  <a:moveTo>
                    <a:pt x="11617" y="0"/>
                  </a:moveTo>
                  <a:cubicBezTo>
                    <a:pt x="9281" y="655"/>
                    <a:pt x="6946" y="1309"/>
                    <a:pt x="4757" y="3109"/>
                  </a:cubicBezTo>
                  <a:cubicBezTo>
                    <a:pt x="2568" y="4909"/>
                    <a:pt x="525" y="7855"/>
                    <a:pt x="87" y="10527"/>
                  </a:cubicBezTo>
                  <a:cubicBezTo>
                    <a:pt x="-351" y="13200"/>
                    <a:pt x="817" y="15600"/>
                    <a:pt x="4611" y="17400"/>
                  </a:cubicBezTo>
                  <a:cubicBezTo>
                    <a:pt x="8406" y="19200"/>
                    <a:pt x="14827" y="20400"/>
                    <a:pt x="21249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606" name="Line"/>
            <p:cNvSpPr/>
            <p:nvPr/>
          </p:nvSpPr>
          <p:spPr>
            <a:xfrm>
              <a:off x="1276528" y="5848400"/>
              <a:ext cx="165101" cy="635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0" y="18000"/>
                    <a:pt x="0" y="14400"/>
                    <a:pt x="969" y="11880"/>
                  </a:cubicBezTo>
                  <a:cubicBezTo>
                    <a:pt x="1938" y="9360"/>
                    <a:pt x="3877" y="7920"/>
                    <a:pt x="7477" y="6120"/>
                  </a:cubicBezTo>
                  <a:cubicBezTo>
                    <a:pt x="11077" y="4320"/>
                    <a:pt x="16338" y="216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607" name="Line"/>
            <p:cNvSpPr/>
            <p:nvPr/>
          </p:nvSpPr>
          <p:spPr>
            <a:xfrm>
              <a:off x="1360780" y="5778550"/>
              <a:ext cx="55449" cy="1841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57" h="21600" fill="norm" stroke="1" extrusionOk="0">
                  <a:moveTo>
                    <a:pt x="4157" y="0"/>
                  </a:moveTo>
                  <a:cubicBezTo>
                    <a:pt x="1757" y="993"/>
                    <a:pt x="-643" y="1986"/>
                    <a:pt x="157" y="5338"/>
                  </a:cubicBezTo>
                  <a:cubicBezTo>
                    <a:pt x="957" y="8690"/>
                    <a:pt x="4957" y="14400"/>
                    <a:pt x="8957" y="17503"/>
                  </a:cubicBezTo>
                  <a:cubicBezTo>
                    <a:pt x="12957" y="20607"/>
                    <a:pt x="16957" y="21103"/>
                    <a:pt x="20957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608" name="Line"/>
            <p:cNvSpPr/>
            <p:nvPr/>
          </p:nvSpPr>
          <p:spPr>
            <a:xfrm>
              <a:off x="1498778" y="5715050"/>
              <a:ext cx="184151" cy="2349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1490" y="0"/>
                    <a:pt x="2979" y="0"/>
                    <a:pt x="5462" y="2238"/>
                  </a:cubicBezTo>
                  <a:cubicBezTo>
                    <a:pt x="7945" y="4476"/>
                    <a:pt x="11421" y="8951"/>
                    <a:pt x="14276" y="12551"/>
                  </a:cubicBezTo>
                  <a:cubicBezTo>
                    <a:pt x="17131" y="16151"/>
                    <a:pt x="19366" y="18876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609" name="Line"/>
            <p:cNvSpPr/>
            <p:nvPr/>
          </p:nvSpPr>
          <p:spPr>
            <a:xfrm>
              <a:off x="1601373" y="5689650"/>
              <a:ext cx="119656" cy="3048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52" h="21600" fill="norm" stroke="1" extrusionOk="0">
                  <a:moveTo>
                    <a:pt x="21052" y="0"/>
                  </a:moveTo>
                  <a:cubicBezTo>
                    <a:pt x="16583" y="2400"/>
                    <a:pt x="12114" y="4800"/>
                    <a:pt x="8390" y="7425"/>
                  </a:cubicBezTo>
                  <a:cubicBezTo>
                    <a:pt x="4666" y="10050"/>
                    <a:pt x="1686" y="12900"/>
                    <a:pt x="569" y="15300"/>
                  </a:cubicBezTo>
                  <a:cubicBezTo>
                    <a:pt x="-548" y="17700"/>
                    <a:pt x="197" y="19650"/>
                    <a:pt x="942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610" name="Line"/>
            <p:cNvSpPr/>
            <p:nvPr/>
          </p:nvSpPr>
          <p:spPr>
            <a:xfrm>
              <a:off x="1752778" y="5867399"/>
              <a:ext cx="152401" cy="12321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957" fill="norm" stroke="1" extrusionOk="0">
                  <a:moveTo>
                    <a:pt x="0" y="1089"/>
                  </a:moveTo>
                  <a:cubicBezTo>
                    <a:pt x="1500" y="369"/>
                    <a:pt x="3000" y="-351"/>
                    <a:pt x="4200" y="189"/>
                  </a:cubicBezTo>
                  <a:cubicBezTo>
                    <a:pt x="5400" y="729"/>
                    <a:pt x="6300" y="2529"/>
                    <a:pt x="6750" y="4869"/>
                  </a:cubicBezTo>
                  <a:cubicBezTo>
                    <a:pt x="7200" y="7209"/>
                    <a:pt x="7200" y="10089"/>
                    <a:pt x="6600" y="12249"/>
                  </a:cubicBezTo>
                  <a:cubicBezTo>
                    <a:pt x="6000" y="14409"/>
                    <a:pt x="4800" y="15849"/>
                    <a:pt x="3600" y="17289"/>
                  </a:cubicBezTo>
                  <a:cubicBezTo>
                    <a:pt x="2400" y="18729"/>
                    <a:pt x="1200" y="20169"/>
                    <a:pt x="1350" y="20709"/>
                  </a:cubicBezTo>
                  <a:cubicBezTo>
                    <a:pt x="1500" y="21249"/>
                    <a:pt x="3000" y="20889"/>
                    <a:pt x="6600" y="19809"/>
                  </a:cubicBezTo>
                  <a:cubicBezTo>
                    <a:pt x="10200" y="18729"/>
                    <a:pt x="15900" y="16929"/>
                    <a:pt x="21600" y="15129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611" name="Line"/>
            <p:cNvSpPr/>
            <p:nvPr/>
          </p:nvSpPr>
          <p:spPr>
            <a:xfrm>
              <a:off x="1962328" y="5816650"/>
              <a:ext cx="146051" cy="508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612" name="Line"/>
            <p:cNvSpPr/>
            <p:nvPr/>
          </p:nvSpPr>
          <p:spPr>
            <a:xfrm>
              <a:off x="2016214" y="5746800"/>
              <a:ext cx="60415" cy="1841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59" h="21600" fill="norm" stroke="1" extrusionOk="0">
                  <a:moveTo>
                    <a:pt x="7852" y="0"/>
                  </a:moveTo>
                  <a:cubicBezTo>
                    <a:pt x="4128" y="1241"/>
                    <a:pt x="404" y="2483"/>
                    <a:pt x="31" y="5462"/>
                  </a:cubicBezTo>
                  <a:cubicBezTo>
                    <a:pt x="-341" y="8441"/>
                    <a:pt x="2638" y="13159"/>
                    <a:pt x="6735" y="16138"/>
                  </a:cubicBezTo>
                  <a:cubicBezTo>
                    <a:pt x="10831" y="19117"/>
                    <a:pt x="16045" y="20359"/>
                    <a:pt x="21259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613" name="Line"/>
            <p:cNvSpPr/>
            <p:nvPr/>
          </p:nvSpPr>
          <p:spPr>
            <a:xfrm>
              <a:off x="2267128" y="5867450"/>
              <a:ext cx="107951" cy="63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614" name="Line"/>
            <p:cNvSpPr/>
            <p:nvPr/>
          </p:nvSpPr>
          <p:spPr>
            <a:xfrm>
              <a:off x="2521128" y="5861100"/>
              <a:ext cx="95251" cy="63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615" name="Line"/>
            <p:cNvSpPr/>
            <p:nvPr/>
          </p:nvSpPr>
          <p:spPr>
            <a:xfrm>
              <a:off x="2870378" y="5803950"/>
              <a:ext cx="82551" cy="254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616" name="Line"/>
            <p:cNvSpPr/>
            <p:nvPr/>
          </p:nvSpPr>
          <p:spPr>
            <a:xfrm>
              <a:off x="2959278" y="5759500"/>
              <a:ext cx="234951" cy="317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3503" y="14400"/>
                    <a:pt x="7005" y="7200"/>
                    <a:pt x="10605" y="3600"/>
                  </a:cubicBezTo>
                  <a:cubicBezTo>
                    <a:pt x="14205" y="0"/>
                    <a:pt x="17903" y="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617" name="Line"/>
            <p:cNvSpPr/>
            <p:nvPr/>
          </p:nvSpPr>
          <p:spPr>
            <a:xfrm>
              <a:off x="3073578" y="5676950"/>
              <a:ext cx="25401" cy="1778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0" y="5143"/>
                    <a:pt x="0" y="10286"/>
                    <a:pt x="3600" y="13886"/>
                  </a:cubicBezTo>
                  <a:cubicBezTo>
                    <a:pt x="7200" y="17486"/>
                    <a:pt x="14400" y="19543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618" name="Line"/>
            <p:cNvSpPr/>
            <p:nvPr/>
          </p:nvSpPr>
          <p:spPr>
            <a:xfrm>
              <a:off x="3270428" y="5588050"/>
              <a:ext cx="234951" cy="2603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2919" y="2634"/>
                    <a:pt x="5838" y="5268"/>
                    <a:pt x="9438" y="8868"/>
                  </a:cubicBezTo>
                  <a:cubicBezTo>
                    <a:pt x="13038" y="12468"/>
                    <a:pt x="17319" y="17034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619" name="Line"/>
            <p:cNvSpPr/>
            <p:nvPr/>
          </p:nvSpPr>
          <p:spPr>
            <a:xfrm>
              <a:off x="3359328" y="5554495"/>
              <a:ext cx="171451" cy="32565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40" fill="norm" stroke="1" extrusionOk="0">
                  <a:moveTo>
                    <a:pt x="21600" y="119"/>
                  </a:moveTo>
                  <a:cubicBezTo>
                    <a:pt x="19467" y="-21"/>
                    <a:pt x="17333" y="-160"/>
                    <a:pt x="16000" y="467"/>
                  </a:cubicBezTo>
                  <a:cubicBezTo>
                    <a:pt x="14667" y="1094"/>
                    <a:pt x="14133" y="2488"/>
                    <a:pt x="12000" y="5345"/>
                  </a:cubicBezTo>
                  <a:cubicBezTo>
                    <a:pt x="9867" y="8201"/>
                    <a:pt x="6133" y="12521"/>
                    <a:pt x="3867" y="15448"/>
                  </a:cubicBezTo>
                  <a:cubicBezTo>
                    <a:pt x="1600" y="18374"/>
                    <a:pt x="800" y="19907"/>
                    <a:pt x="0" y="2144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620" name="Line"/>
            <p:cNvSpPr/>
            <p:nvPr/>
          </p:nvSpPr>
          <p:spPr>
            <a:xfrm>
              <a:off x="3543841" y="5803103"/>
              <a:ext cx="164738" cy="1014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52" h="20705" fill="norm" stroke="1" extrusionOk="0">
                  <a:moveTo>
                    <a:pt x="783" y="2765"/>
                  </a:moveTo>
                  <a:cubicBezTo>
                    <a:pt x="506" y="7085"/>
                    <a:pt x="229" y="11405"/>
                    <a:pt x="90" y="14861"/>
                  </a:cubicBezTo>
                  <a:cubicBezTo>
                    <a:pt x="-48" y="18317"/>
                    <a:pt x="-48" y="20909"/>
                    <a:pt x="229" y="20693"/>
                  </a:cubicBezTo>
                  <a:cubicBezTo>
                    <a:pt x="506" y="20477"/>
                    <a:pt x="1060" y="17453"/>
                    <a:pt x="2029" y="13565"/>
                  </a:cubicBezTo>
                  <a:cubicBezTo>
                    <a:pt x="2998" y="9677"/>
                    <a:pt x="4383" y="4925"/>
                    <a:pt x="6460" y="2333"/>
                  </a:cubicBezTo>
                  <a:cubicBezTo>
                    <a:pt x="8537" y="-259"/>
                    <a:pt x="11306" y="-691"/>
                    <a:pt x="13798" y="1037"/>
                  </a:cubicBezTo>
                  <a:cubicBezTo>
                    <a:pt x="16290" y="2765"/>
                    <a:pt x="18506" y="6653"/>
                    <a:pt x="19752" y="9893"/>
                  </a:cubicBezTo>
                  <a:cubicBezTo>
                    <a:pt x="20998" y="13133"/>
                    <a:pt x="21275" y="15725"/>
                    <a:pt x="21552" y="18317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621" name="Line"/>
            <p:cNvSpPr/>
            <p:nvPr/>
          </p:nvSpPr>
          <p:spPr>
            <a:xfrm>
              <a:off x="3848278" y="5569000"/>
              <a:ext cx="67633" cy="3683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299" h="21600" fill="norm" stroke="1" extrusionOk="0">
                  <a:moveTo>
                    <a:pt x="0" y="0"/>
                  </a:moveTo>
                  <a:cubicBezTo>
                    <a:pt x="6353" y="1490"/>
                    <a:pt x="12706" y="2979"/>
                    <a:pt x="16518" y="5462"/>
                  </a:cubicBezTo>
                  <a:cubicBezTo>
                    <a:pt x="20329" y="7945"/>
                    <a:pt x="21600" y="11421"/>
                    <a:pt x="18741" y="14276"/>
                  </a:cubicBezTo>
                  <a:cubicBezTo>
                    <a:pt x="15882" y="17131"/>
                    <a:pt x="8894" y="19366"/>
                    <a:pt x="1906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622" name="Line"/>
            <p:cNvSpPr/>
            <p:nvPr/>
          </p:nvSpPr>
          <p:spPr>
            <a:xfrm>
              <a:off x="0" y="5656418"/>
              <a:ext cx="180553" cy="41264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37" h="21375" fill="norm" stroke="1" extrusionOk="0">
                  <a:moveTo>
                    <a:pt x="5911" y="9286"/>
                  </a:moveTo>
                  <a:cubicBezTo>
                    <a:pt x="8611" y="8080"/>
                    <a:pt x="11311" y="6874"/>
                    <a:pt x="13398" y="5723"/>
                  </a:cubicBezTo>
                  <a:cubicBezTo>
                    <a:pt x="15484" y="4572"/>
                    <a:pt x="16957" y="3475"/>
                    <a:pt x="16957" y="2379"/>
                  </a:cubicBezTo>
                  <a:cubicBezTo>
                    <a:pt x="16957" y="1282"/>
                    <a:pt x="15484" y="186"/>
                    <a:pt x="13030" y="21"/>
                  </a:cubicBezTo>
                  <a:cubicBezTo>
                    <a:pt x="10575" y="-143"/>
                    <a:pt x="7139" y="625"/>
                    <a:pt x="4439" y="2050"/>
                  </a:cubicBezTo>
                  <a:cubicBezTo>
                    <a:pt x="1739" y="3475"/>
                    <a:pt x="-225" y="5559"/>
                    <a:pt x="20" y="7477"/>
                  </a:cubicBezTo>
                  <a:cubicBezTo>
                    <a:pt x="266" y="9396"/>
                    <a:pt x="2720" y="11150"/>
                    <a:pt x="6648" y="12850"/>
                  </a:cubicBezTo>
                  <a:cubicBezTo>
                    <a:pt x="10575" y="14549"/>
                    <a:pt x="15975" y="16194"/>
                    <a:pt x="18675" y="17291"/>
                  </a:cubicBezTo>
                  <a:cubicBezTo>
                    <a:pt x="21375" y="18387"/>
                    <a:pt x="21375" y="18935"/>
                    <a:pt x="20148" y="19538"/>
                  </a:cubicBezTo>
                  <a:cubicBezTo>
                    <a:pt x="18920" y="20141"/>
                    <a:pt x="16466" y="20799"/>
                    <a:pt x="14625" y="21128"/>
                  </a:cubicBezTo>
                  <a:cubicBezTo>
                    <a:pt x="12784" y="21457"/>
                    <a:pt x="11557" y="21457"/>
                    <a:pt x="11066" y="21128"/>
                  </a:cubicBezTo>
                  <a:cubicBezTo>
                    <a:pt x="10575" y="20799"/>
                    <a:pt x="10820" y="20141"/>
                    <a:pt x="11066" y="19483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623" name="Line"/>
            <p:cNvSpPr/>
            <p:nvPr/>
          </p:nvSpPr>
          <p:spPr>
            <a:xfrm>
              <a:off x="321441" y="5978486"/>
              <a:ext cx="154988" cy="9964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73" h="21184" fill="norm" stroke="1" extrusionOk="0">
                  <a:moveTo>
                    <a:pt x="357" y="694"/>
                  </a:moveTo>
                  <a:cubicBezTo>
                    <a:pt x="1232" y="5644"/>
                    <a:pt x="2108" y="10594"/>
                    <a:pt x="2108" y="14419"/>
                  </a:cubicBezTo>
                  <a:cubicBezTo>
                    <a:pt x="2108" y="18244"/>
                    <a:pt x="1232" y="20944"/>
                    <a:pt x="649" y="21169"/>
                  </a:cubicBezTo>
                  <a:cubicBezTo>
                    <a:pt x="65" y="21394"/>
                    <a:pt x="-227" y="19144"/>
                    <a:pt x="211" y="15769"/>
                  </a:cubicBezTo>
                  <a:cubicBezTo>
                    <a:pt x="649" y="12394"/>
                    <a:pt x="1816" y="7894"/>
                    <a:pt x="3714" y="4744"/>
                  </a:cubicBezTo>
                  <a:cubicBezTo>
                    <a:pt x="5611" y="1594"/>
                    <a:pt x="8238" y="-206"/>
                    <a:pt x="10719" y="19"/>
                  </a:cubicBezTo>
                  <a:cubicBezTo>
                    <a:pt x="13200" y="244"/>
                    <a:pt x="15535" y="2494"/>
                    <a:pt x="17287" y="5869"/>
                  </a:cubicBezTo>
                  <a:cubicBezTo>
                    <a:pt x="19038" y="9244"/>
                    <a:pt x="20205" y="13744"/>
                    <a:pt x="21373" y="18244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624" name="Line"/>
            <p:cNvSpPr/>
            <p:nvPr/>
          </p:nvSpPr>
          <p:spPr>
            <a:xfrm>
              <a:off x="520878" y="5905550"/>
              <a:ext cx="114301" cy="317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4400" y="14400"/>
                    <a:pt x="8800" y="7200"/>
                    <a:pt x="12400" y="3600"/>
                  </a:cubicBezTo>
                  <a:cubicBezTo>
                    <a:pt x="16000" y="0"/>
                    <a:pt x="18800" y="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625" name="Line"/>
            <p:cNvSpPr/>
            <p:nvPr/>
          </p:nvSpPr>
          <p:spPr>
            <a:xfrm>
              <a:off x="571678" y="6000800"/>
              <a:ext cx="127001" cy="423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4680" y="10800"/>
                    <a:pt x="9360" y="21600"/>
                    <a:pt x="12960" y="21600"/>
                  </a:cubicBezTo>
                  <a:cubicBezTo>
                    <a:pt x="16560" y="21600"/>
                    <a:pt x="19080" y="108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626" name="Line"/>
            <p:cNvSpPr/>
            <p:nvPr/>
          </p:nvSpPr>
          <p:spPr>
            <a:xfrm>
              <a:off x="4273728" y="6064300"/>
              <a:ext cx="127001" cy="952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627" name="Line"/>
            <p:cNvSpPr/>
            <p:nvPr/>
          </p:nvSpPr>
          <p:spPr>
            <a:xfrm>
              <a:off x="5124628" y="5512508"/>
              <a:ext cx="170509" cy="34981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81" h="21248" fill="norm" stroke="1" extrusionOk="0">
                  <a:moveTo>
                    <a:pt x="20000" y="6132"/>
                  </a:moveTo>
                  <a:cubicBezTo>
                    <a:pt x="20800" y="5617"/>
                    <a:pt x="21600" y="5103"/>
                    <a:pt x="21467" y="4074"/>
                  </a:cubicBezTo>
                  <a:cubicBezTo>
                    <a:pt x="21333" y="3046"/>
                    <a:pt x="20267" y="1503"/>
                    <a:pt x="18400" y="667"/>
                  </a:cubicBezTo>
                  <a:cubicBezTo>
                    <a:pt x="16533" y="-168"/>
                    <a:pt x="13867" y="-297"/>
                    <a:pt x="10667" y="732"/>
                  </a:cubicBezTo>
                  <a:cubicBezTo>
                    <a:pt x="7467" y="1760"/>
                    <a:pt x="3733" y="3946"/>
                    <a:pt x="3867" y="6517"/>
                  </a:cubicBezTo>
                  <a:cubicBezTo>
                    <a:pt x="4000" y="9089"/>
                    <a:pt x="8000" y="12046"/>
                    <a:pt x="10667" y="13782"/>
                  </a:cubicBezTo>
                  <a:cubicBezTo>
                    <a:pt x="13333" y="15517"/>
                    <a:pt x="14667" y="16032"/>
                    <a:pt x="15600" y="16610"/>
                  </a:cubicBezTo>
                  <a:cubicBezTo>
                    <a:pt x="16533" y="17189"/>
                    <a:pt x="17067" y="17832"/>
                    <a:pt x="17067" y="18539"/>
                  </a:cubicBezTo>
                  <a:cubicBezTo>
                    <a:pt x="17067" y="19246"/>
                    <a:pt x="16533" y="20017"/>
                    <a:pt x="14267" y="20532"/>
                  </a:cubicBezTo>
                  <a:cubicBezTo>
                    <a:pt x="12000" y="21046"/>
                    <a:pt x="8000" y="21303"/>
                    <a:pt x="5333" y="21239"/>
                  </a:cubicBezTo>
                  <a:cubicBezTo>
                    <a:pt x="2667" y="21174"/>
                    <a:pt x="1333" y="20789"/>
                    <a:pt x="0" y="20403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628" name="Line"/>
            <p:cNvSpPr/>
            <p:nvPr/>
          </p:nvSpPr>
          <p:spPr>
            <a:xfrm>
              <a:off x="5285115" y="5797071"/>
              <a:ext cx="125264" cy="10848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05" h="21288" fill="norm" stroke="1" extrusionOk="0">
                  <a:moveTo>
                    <a:pt x="4025" y="5088"/>
                  </a:moveTo>
                  <a:cubicBezTo>
                    <a:pt x="4385" y="7165"/>
                    <a:pt x="4745" y="9242"/>
                    <a:pt x="4025" y="11526"/>
                  </a:cubicBezTo>
                  <a:cubicBezTo>
                    <a:pt x="3305" y="13811"/>
                    <a:pt x="1505" y="16303"/>
                    <a:pt x="605" y="16303"/>
                  </a:cubicBezTo>
                  <a:cubicBezTo>
                    <a:pt x="-295" y="16303"/>
                    <a:pt x="-295" y="13811"/>
                    <a:pt x="1325" y="10903"/>
                  </a:cubicBezTo>
                  <a:cubicBezTo>
                    <a:pt x="2945" y="7996"/>
                    <a:pt x="6185" y="4673"/>
                    <a:pt x="8705" y="2596"/>
                  </a:cubicBezTo>
                  <a:cubicBezTo>
                    <a:pt x="11225" y="519"/>
                    <a:pt x="13025" y="-312"/>
                    <a:pt x="14465" y="103"/>
                  </a:cubicBezTo>
                  <a:cubicBezTo>
                    <a:pt x="15905" y="519"/>
                    <a:pt x="16985" y="2180"/>
                    <a:pt x="18065" y="5919"/>
                  </a:cubicBezTo>
                  <a:cubicBezTo>
                    <a:pt x="19145" y="9657"/>
                    <a:pt x="20225" y="15473"/>
                    <a:pt x="21305" y="2128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629" name="Line"/>
            <p:cNvSpPr/>
            <p:nvPr/>
          </p:nvSpPr>
          <p:spPr>
            <a:xfrm>
              <a:off x="6032678" y="5778550"/>
              <a:ext cx="31751" cy="1206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630" name="Line"/>
            <p:cNvSpPr/>
            <p:nvPr/>
          </p:nvSpPr>
          <p:spPr>
            <a:xfrm>
              <a:off x="6019978" y="5662509"/>
              <a:ext cx="44451" cy="3349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104" fill="norm" stroke="1" extrusionOk="0">
                  <a:moveTo>
                    <a:pt x="0" y="20104"/>
                  </a:moveTo>
                  <a:cubicBezTo>
                    <a:pt x="1029" y="11210"/>
                    <a:pt x="2057" y="2316"/>
                    <a:pt x="5657" y="410"/>
                  </a:cubicBezTo>
                  <a:cubicBezTo>
                    <a:pt x="9257" y="-1496"/>
                    <a:pt x="15429" y="3586"/>
                    <a:pt x="21600" y="8669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631" name="Line"/>
            <p:cNvSpPr/>
            <p:nvPr/>
          </p:nvSpPr>
          <p:spPr>
            <a:xfrm>
              <a:off x="6089218" y="5710816"/>
              <a:ext cx="125360" cy="18203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633" h="21600" fill="norm" stroke="1" extrusionOk="0">
                  <a:moveTo>
                    <a:pt x="16823" y="3516"/>
                  </a:moveTo>
                  <a:cubicBezTo>
                    <a:pt x="15778" y="2512"/>
                    <a:pt x="14733" y="1507"/>
                    <a:pt x="12817" y="879"/>
                  </a:cubicBezTo>
                  <a:cubicBezTo>
                    <a:pt x="10901" y="251"/>
                    <a:pt x="8114" y="0"/>
                    <a:pt x="5849" y="0"/>
                  </a:cubicBezTo>
                  <a:cubicBezTo>
                    <a:pt x="3585" y="0"/>
                    <a:pt x="1843" y="251"/>
                    <a:pt x="798" y="1005"/>
                  </a:cubicBezTo>
                  <a:cubicBezTo>
                    <a:pt x="-248" y="1758"/>
                    <a:pt x="-596" y="3014"/>
                    <a:pt x="1843" y="4772"/>
                  </a:cubicBezTo>
                  <a:cubicBezTo>
                    <a:pt x="4281" y="6530"/>
                    <a:pt x="9507" y="8791"/>
                    <a:pt x="13165" y="10800"/>
                  </a:cubicBezTo>
                  <a:cubicBezTo>
                    <a:pt x="16823" y="12809"/>
                    <a:pt x="18914" y="14567"/>
                    <a:pt x="19959" y="16074"/>
                  </a:cubicBezTo>
                  <a:cubicBezTo>
                    <a:pt x="21004" y="17581"/>
                    <a:pt x="21004" y="18837"/>
                    <a:pt x="18739" y="19716"/>
                  </a:cubicBezTo>
                  <a:cubicBezTo>
                    <a:pt x="16475" y="20595"/>
                    <a:pt x="11946" y="21098"/>
                    <a:pt x="7417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632" name="Line"/>
            <p:cNvSpPr/>
            <p:nvPr/>
          </p:nvSpPr>
          <p:spPr>
            <a:xfrm>
              <a:off x="6837556" y="5696945"/>
              <a:ext cx="280973" cy="16415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97" h="21476" fill="norm" stroke="1" extrusionOk="0">
                  <a:moveTo>
                    <a:pt x="18012" y="12338"/>
                  </a:moveTo>
                  <a:cubicBezTo>
                    <a:pt x="16884" y="9014"/>
                    <a:pt x="15755" y="5691"/>
                    <a:pt x="14869" y="3476"/>
                  </a:cubicBezTo>
                  <a:cubicBezTo>
                    <a:pt x="13982" y="1261"/>
                    <a:pt x="13337" y="153"/>
                    <a:pt x="11967" y="14"/>
                  </a:cubicBezTo>
                  <a:cubicBezTo>
                    <a:pt x="10597" y="-124"/>
                    <a:pt x="8501" y="707"/>
                    <a:pt x="6406" y="2784"/>
                  </a:cubicBezTo>
                  <a:cubicBezTo>
                    <a:pt x="4310" y="4861"/>
                    <a:pt x="2215" y="8184"/>
                    <a:pt x="1087" y="10538"/>
                  </a:cubicBezTo>
                  <a:cubicBezTo>
                    <a:pt x="-42" y="12891"/>
                    <a:pt x="-203" y="14276"/>
                    <a:pt x="200" y="15107"/>
                  </a:cubicBezTo>
                  <a:cubicBezTo>
                    <a:pt x="603" y="15938"/>
                    <a:pt x="1570" y="16214"/>
                    <a:pt x="3263" y="15661"/>
                  </a:cubicBezTo>
                  <a:cubicBezTo>
                    <a:pt x="4955" y="15107"/>
                    <a:pt x="7373" y="13722"/>
                    <a:pt x="8985" y="12338"/>
                  </a:cubicBezTo>
                  <a:cubicBezTo>
                    <a:pt x="10597" y="10953"/>
                    <a:pt x="11403" y="9568"/>
                    <a:pt x="12370" y="10261"/>
                  </a:cubicBezTo>
                  <a:cubicBezTo>
                    <a:pt x="13337" y="10953"/>
                    <a:pt x="14466" y="13722"/>
                    <a:pt x="15997" y="15938"/>
                  </a:cubicBezTo>
                  <a:cubicBezTo>
                    <a:pt x="17528" y="18153"/>
                    <a:pt x="19463" y="19814"/>
                    <a:pt x="21397" y="2147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633" name="Line"/>
            <p:cNvSpPr/>
            <p:nvPr/>
          </p:nvSpPr>
          <p:spPr>
            <a:xfrm>
              <a:off x="7502516" y="5522842"/>
              <a:ext cx="166371" cy="33091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704" h="21372" fill="norm" stroke="1" extrusionOk="0">
                  <a:moveTo>
                    <a:pt x="13062" y="9543"/>
                  </a:moveTo>
                  <a:cubicBezTo>
                    <a:pt x="11482" y="10637"/>
                    <a:pt x="9901" y="11731"/>
                    <a:pt x="8584" y="13440"/>
                  </a:cubicBezTo>
                  <a:cubicBezTo>
                    <a:pt x="7267" y="15148"/>
                    <a:pt x="6213" y="17472"/>
                    <a:pt x="5555" y="19045"/>
                  </a:cubicBezTo>
                  <a:cubicBezTo>
                    <a:pt x="4896" y="20617"/>
                    <a:pt x="4633" y="21437"/>
                    <a:pt x="4369" y="21369"/>
                  </a:cubicBezTo>
                  <a:cubicBezTo>
                    <a:pt x="4106" y="21300"/>
                    <a:pt x="3843" y="20343"/>
                    <a:pt x="5028" y="17814"/>
                  </a:cubicBezTo>
                  <a:cubicBezTo>
                    <a:pt x="6213" y="15285"/>
                    <a:pt x="8848" y="11184"/>
                    <a:pt x="11218" y="8108"/>
                  </a:cubicBezTo>
                  <a:cubicBezTo>
                    <a:pt x="13589" y="5032"/>
                    <a:pt x="15696" y="2981"/>
                    <a:pt x="17145" y="1683"/>
                  </a:cubicBezTo>
                  <a:cubicBezTo>
                    <a:pt x="18594" y="384"/>
                    <a:pt x="19384" y="-163"/>
                    <a:pt x="19779" y="42"/>
                  </a:cubicBezTo>
                  <a:cubicBezTo>
                    <a:pt x="20174" y="247"/>
                    <a:pt x="20174" y="1204"/>
                    <a:pt x="20438" y="2981"/>
                  </a:cubicBezTo>
                  <a:cubicBezTo>
                    <a:pt x="20701" y="4759"/>
                    <a:pt x="21228" y="7356"/>
                    <a:pt x="19252" y="9202"/>
                  </a:cubicBezTo>
                  <a:cubicBezTo>
                    <a:pt x="17277" y="11047"/>
                    <a:pt x="12799" y="12141"/>
                    <a:pt x="9901" y="12688"/>
                  </a:cubicBezTo>
                  <a:cubicBezTo>
                    <a:pt x="7004" y="13234"/>
                    <a:pt x="5687" y="13234"/>
                    <a:pt x="4106" y="13303"/>
                  </a:cubicBezTo>
                  <a:cubicBezTo>
                    <a:pt x="2526" y="13371"/>
                    <a:pt x="682" y="13508"/>
                    <a:pt x="155" y="13850"/>
                  </a:cubicBezTo>
                  <a:cubicBezTo>
                    <a:pt x="-372" y="14191"/>
                    <a:pt x="418" y="14738"/>
                    <a:pt x="2921" y="15559"/>
                  </a:cubicBezTo>
                  <a:cubicBezTo>
                    <a:pt x="5423" y="16379"/>
                    <a:pt x="9638" y="17472"/>
                    <a:pt x="12667" y="18019"/>
                  </a:cubicBezTo>
                  <a:cubicBezTo>
                    <a:pt x="15696" y="18566"/>
                    <a:pt x="17540" y="18566"/>
                    <a:pt x="19384" y="1856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634" name="Line"/>
            <p:cNvSpPr/>
            <p:nvPr/>
          </p:nvSpPr>
          <p:spPr>
            <a:xfrm>
              <a:off x="7778928" y="5575350"/>
              <a:ext cx="152401" cy="22051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31" fill="norm" stroke="1" extrusionOk="0">
                  <a:moveTo>
                    <a:pt x="0" y="1234"/>
                  </a:moveTo>
                  <a:cubicBezTo>
                    <a:pt x="1200" y="6171"/>
                    <a:pt x="2400" y="11109"/>
                    <a:pt x="3000" y="14091"/>
                  </a:cubicBezTo>
                  <a:cubicBezTo>
                    <a:pt x="3600" y="17074"/>
                    <a:pt x="3600" y="18103"/>
                    <a:pt x="3600" y="19131"/>
                  </a:cubicBezTo>
                  <a:cubicBezTo>
                    <a:pt x="3600" y="20160"/>
                    <a:pt x="3600" y="21189"/>
                    <a:pt x="4350" y="21394"/>
                  </a:cubicBezTo>
                  <a:cubicBezTo>
                    <a:pt x="5100" y="21600"/>
                    <a:pt x="6600" y="20983"/>
                    <a:pt x="8700" y="18514"/>
                  </a:cubicBezTo>
                  <a:cubicBezTo>
                    <a:pt x="10800" y="16046"/>
                    <a:pt x="13500" y="11726"/>
                    <a:pt x="15750" y="8331"/>
                  </a:cubicBezTo>
                  <a:cubicBezTo>
                    <a:pt x="18000" y="4937"/>
                    <a:pt x="19800" y="2469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635" name="Line"/>
            <p:cNvSpPr/>
            <p:nvPr/>
          </p:nvSpPr>
          <p:spPr>
            <a:xfrm>
              <a:off x="127178" y="6591350"/>
              <a:ext cx="252023" cy="3746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55" h="21600" fill="norm" stroke="1" extrusionOk="0">
                  <a:moveTo>
                    <a:pt x="0" y="0"/>
                  </a:moveTo>
                  <a:cubicBezTo>
                    <a:pt x="1964" y="2197"/>
                    <a:pt x="3927" y="4393"/>
                    <a:pt x="6426" y="6590"/>
                  </a:cubicBezTo>
                  <a:cubicBezTo>
                    <a:pt x="8926" y="8786"/>
                    <a:pt x="11960" y="10983"/>
                    <a:pt x="14638" y="13180"/>
                  </a:cubicBezTo>
                  <a:cubicBezTo>
                    <a:pt x="17316" y="15376"/>
                    <a:pt x="19636" y="17573"/>
                    <a:pt x="20618" y="18976"/>
                  </a:cubicBezTo>
                  <a:cubicBezTo>
                    <a:pt x="21600" y="20380"/>
                    <a:pt x="21243" y="20990"/>
                    <a:pt x="20886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636" name="Line"/>
            <p:cNvSpPr/>
            <p:nvPr/>
          </p:nvSpPr>
          <p:spPr>
            <a:xfrm>
              <a:off x="180841" y="6496100"/>
              <a:ext cx="213038" cy="5016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14" h="21600" fill="norm" stroke="1" extrusionOk="0">
                  <a:moveTo>
                    <a:pt x="21314" y="0"/>
                  </a:moveTo>
                  <a:cubicBezTo>
                    <a:pt x="18773" y="2734"/>
                    <a:pt x="16232" y="5468"/>
                    <a:pt x="13267" y="8203"/>
                  </a:cubicBezTo>
                  <a:cubicBezTo>
                    <a:pt x="10302" y="10937"/>
                    <a:pt x="6914" y="13671"/>
                    <a:pt x="4479" y="15722"/>
                  </a:cubicBezTo>
                  <a:cubicBezTo>
                    <a:pt x="2043" y="17772"/>
                    <a:pt x="561" y="19139"/>
                    <a:pt x="138" y="20005"/>
                  </a:cubicBezTo>
                  <a:cubicBezTo>
                    <a:pt x="-286" y="20871"/>
                    <a:pt x="349" y="21235"/>
                    <a:pt x="985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637" name="Line"/>
            <p:cNvSpPr/>
            <p:nvPr/>
          </p:nvSpPr>
          <p:spPr>
            <a:xfrm>
              <a:off x="407904" y="6832140"/>
              <a:ext cx="208225" cy="13809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63" h="20724" fill="norm" stroke="1" extrusionOk="0">
                  <a:moveTo>
                    <a:pt x="2481" y="5795"/>
                  </a:moveTo>
                  <a:cubicBezTo>
                    <a:pt x="2263" y="9289"/>
                    <a:pt x="2045" y="12783"/>
                    <a:pt x="1608" y="15642"/>
                  </a:cubicBezTo>
                  <a:cubicBezTo>
                    <a:pt x="1172" y="18500"/>
                    <a:pt x="518" y="20724"/>
                    <a:pt x="190" y="20724"/>
                  </a:cubicBezTo>
                  <a:cubicBezTo>
                    <a:pt x="-137" y="20724"/>
                    <a:pt x="-137" y="18500"/>
                    <a:pt x="954" y="14848"/>
                  </a:cubicBezTo>
                  <a:cubicBezTo>
                    <a:pt x="2045" y="11195"/>
                    <a:pt x="4227" y="6112"/>
                    <a:pt x="6627" y="3095"/>
                  </a:cubicBezTo>
                  <a:cubicBezTo>
                    <a:pt x="9027" y="77"/>
                    <a:pt x="11645" y="-876"/>
                    <a:pt x="14154" y="871"/>
                  </a:cubicBezTo>
                  <a:cubicBezTo>
                    <a:pt x="16663" y="2618"/>
                    <a:pt x="19063" y="7065"/>
                    <a:pt x="21463" y="1151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638" name="Line"/>
            <p:cNvSpPr/>
            <p:nvPr/>
          </p:nvSpPr>
          <p:spPr>
            <a:xfrm>
              <a:off x="127178" y="6369100"/>
              <a:ext cx="349251" cy="12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4582" y="18000"/>
                    <a:pt x="9164" y="14400"/>
                    <a:pt x="12764" y="10800"/>
                  </a:cubicBezTo>
                  <a:cubicBezTo>
                    <a:pt x="16364" y="7200"/>
                    <a:pt x="18982" y="36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639" name="Line"/>
            <p:cNvSpPr/>
            <p:nvPr/>
          </p:nvSpPr>
          <p:spPr>
            <a:xfrm>
              <a:off x="939978" y="6741306"/>
              <a:ext cx="165101" cy="2784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296" fill="norm" stroke="1" extrusionOk="0">
                  <a:moveTo>
                    <a:pt x="0" y="20296"/>
                  </a:moveTo>
                  <a:cubicBezTo>
                    <a:pt x="4154" y="12582"/>
                    <a:pt x="8308" y="4867"/>
                    <a:pt x="11908" y="1782"/>
                  </a:cubicBezTo>
                  <a:cubicBezTo>
                    <a:pt x="15508" y="-1304"/>
                    <a:pt x="18554" y="239"/>
                    <a:pt x="21600" y="178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640" name="Line"/>
            <p:cNvSpPr/>
            <p:nvPr/>
          </p:nvSpPr>
          <p:spPr>
            <a:xfrm>
              <a:off x="1035228" y="6762800"/>
              <a:ext cx="311151" cy="952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3820" y="17760"/>
                    <a:pt x="7641" y="13920"/>
                    <a:pt x="11241" y="10320"/>
                  </a:cubicBezTo>
                  <a:cubicBezTo>
                    <a:pt x="14841" y="6720"/>
                    <a:pt x="18220" y="336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641" name="Line"/>
            <p:cNvSpPr/>
            <p:nvPr/>
          </p:nvSpPr>
          <p:spPr>
            <a:xfrm>
              <a:off x="1620380" y="6348347"/>
              <a:ext cx="164149" cy="33190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39" h="21437" fill="norm" stroke="1" extrusionOk="0">
                  <a:moveTo>
                    <a:pt x="20939" y="10364"/>
                  </a:moveTo>
                  <a:cubicBezTo>
                    <a:pt x="20669" y="7629"/>
                    <a:pt x="20399" y="4895"/>
                    <a:pt x="19049" y="3050"/>
                  </a:cubicBezTo>
                  <a:cubicBezTo>
                    <a:pt x="17699" y="1204"/>
                    <a:pt x="15269" y="247"/>
                    <a:pt x="12164" y="42"/>
                  </a:cubicBezTo>
                  <a:cubicBezTo>
                    <a:pt x="9059" y="-163"/>
                    <a:pt x="5279" y="384"/>
                    <a:pt x="2849" y="1819"/>
                  </a:cubicBezTo>
                  <a:cubicBezTo>
                    <a:pt x="419" y="3255"/>
                    <a:pt x="-661" y="5579"/>
                    <a:pt x="419" y="8040"/>
                  </a:cubicBezTo>
                  <a:cubicBezTo>
                    <a:pt x="1499" y="10500"/>
                    <a:pt x="4739" y="13098"/>
                    <a:pt x="6764" y="14670"/>
                  </a:cubicBezTo>
                  <a:cubicBezTo>
                    <a:pt x="8789" y="16242"/>
                    <a:pt x="9599" y="16789"/>
                    <a:pt x="9464" y="17678"/>
                  </a:cubicBezTo>
                  <a:cubicBezTo>
                    <a:pt x="9329" y="18566"/>
                    <a:pt x="8249" y="19796"/>
                    <a:pt x="6899" y="20480"/>
                  </a:cubicBezTo>
                  <a:cubicBezTo>
                    <a:pt x="5549" y="21164"/>
                    <a:pt x="3929" y="21300"/>
                    <a:pt x="2309" y="21437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642" name="Line"/>
            <p:cNvSpPr/>
            <p:nvPr/>
          </p:nvSpPr>
          <p:spPr>
            <a:xfrm>
              <a:off x="1791304" y="6604066"/>
              <a:ext cx="75775" cy="11428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79" h="21204" fill="norm" stroke="1" extrusionOk="0">
                  <a:moveTo>
                    <a:pt x="1679" y="3531"/>
                  </a:moveTo>
                  <a:cubicBezTo>
                    <a:pt x="1679" y="5495"/>
                    <a:pt x="1679" y="7459"/>
                    <a:pt x="1379" y="9422"/>
                  </a:cubicBezTo>
                  <a:cubicBezTo>
                    <a:pt x="1079" y="11386"/>
                    <a:pt x="479" y="13349"/>
                    <a:pt x="179" y="13349"/>
                  </a:cubicBezTo>
                  <a:cubicBezTo>
                    <a:pt x="-121" y="13349"/>
                    <a:pt x="-121" y="11386"/>
                    <a:pt x="779" y="9029"/>
                  </a:cubicBezTo>
                  <a:cubicBezTo>
                    <a:pt x="1679" y="6673"/>
                    <a:pt x="3479" y="3924"/>
                    <a:pt x="5879" y="2157"/>
                  </a:cubicBezTo>
                  <a:cubicBezTo>
                    <a:pt x="8279" y="389"/>
                    <a:pt x="11279" y="-396"/>
                    <a:pt x="13379" y="193"/>
                  </a:cubicBezTo>
                  <a:cubicBezTo>
                    <a:pt x="15479" y="782"/>
                    <a:pt x="16679" y="2746"/>
                    <a:pt x="17879" y="6477"/>
                  </a:cubicBezTo>
                  <a:cubicBezTo>
                    <a:pt x="19079" y="10208"/>
                    <a:pt x="20279" y="15706"/>
                    <a:pt x="21479" y="21204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643" name="Line"/>
            <p:cNvSpPr/>
            <p:nvPr/>
          </p:nvSpPr>
          <p:spPr>
            <a:xfrm>
              <a:off x="1803578" y="6565950"/>
              <a:ext cx="234951" cy="3492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9070" y="2749"/>
                    <a:pt x="16541" y="5498"/>
                    <a:pt x="13330" y="8771"/>
                  </a:cubicBezTo>
                  <a:cubicBezTo>
                    <a:pt x="10119" y="12044"/>
                    <a:pt x="6227" y="15840"/>
                    <a:pt x="3892" y="18065"/>
                  </a:cubicBezTo>
                  <a:cubicBezTo>
                    <a:pt x="1557" y="20291"/>
                    <a:pt x="778" y="20945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644" name="Line"/>
            <p:cNvSpPr/>
            <p:nvPr/>
          </p:nvSpPr>
          <p:spPr>
            <a:xfrm>
              <a:off x="2052449" y="6763746"/>
              <a:ext cx="151180" cy="11970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27" h="21431" fill="norm" stroke="1" extrusionOk="0">
                  <a:moveTo>
                    <a:pt x="4327" y="4378"/>
                  </a:moveTo>
                  <a:cubicBezTo>
                    <a:pt x="3727" y="8168"/>
                    <a:pt x="3127" y="11957"/>
                    <a:pt x="2377" y="15178"/>
                  </a:cubicBezTo>
                  <a:cubicBezTo>
                    <a:pt x="1627" y="18399"/>
                    <a:pt x="727" y="21052"/>
                    <a:pt x="277" y="21242"/>
                  </a:cubicBezTo>
                  <a:cubicBezTo>
                    <a:pt x="-173" y="21431"/>
                    <a:pt x="-173" y="19157"/>
                    <a:pt x="1027" y="15557"/>
                  </a:cubicBezTo>
                  <a:cubicBezTo>
                    <a:pt x="2227" y="11957"/>
                    <a:pt x="4627" y="7031"/>
                    <a:pt x="7477" y="3999"/>
                  </a:cubicBezTo>
                  <a:cubicBezTo>
                    <a:pt x="10327" y="968"/>
                    <a:pt x="13627" y="-169"/>
                    <a:pt x="15727" y="20"/>
                  </a:cubicBezTo>
                  <a:cubicBezTo>
                    <a:pt x="17827" y="210"/>
                    <a:pt x="18727" y="1726"/>
                    <a:pt x="19477" y="5515"/>
                  </a:cubicBezTo>
                  <a:cubicBezTo>
                    <a:pt x="20227" y="9305"/>
                    <a:pt x="20827" y="15368"/>
                    <a:pt x="21427" y="21431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645" name="Line"/>
            <p:cNvSpPr/>
            <p:nvPr/>
          </p:nvSpPr>
          <p:spPr>
            <a:xfrm>
              <a:off x="2686228" y="6902500"/>
              <a:ext cx="95251" cy="762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646" name="Line"/>
            <p:cNvSpPr/>
            <p:nvPr/>
          </p:nvSpPr>
          <p:spPr>
            <a:xfrm>
              <a:off x="3181528" y="6430795"/>
              <a:ext cx="215901" cy="40820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72" fill="norm" stroke="1" extrusionOk="0">
                  <a:moveTo>
                    <a:pt x="0" y="95"/>
                  </a:moveTo>
                  <a:cubicBezTo>
                    <a:pt x="1059" y="-17"/>
                    <a:pt x="2118" y="-128"/>
                    <a:pt x="3282" y="373"/>
                  </a:cubicBezTo>
                  <a:cubicBezTo>
                    <a:pt x="4447" y="874"/>
                    <a:pt x="5718" y="1987"/>
                    <a:pt x="7624" y="4047"/>
                  </a:cubicBezTo>
                  <a:cubicBezTo>
                    <a:pt x="9529" y="6107"/>
                    <a:pt x="12071" y="9113"/>
                    <a:pt x="14506" y="12175"/>
                  </a:cubicBezTo>
                  <a:cubicBezTo>
                    <a:pt x="16941" y="15237"/>
                    <a:pt x="19271" y="18354"/>
                    <a:pt x="21600" y="2147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647" name="Line"/>
            <p:cNvSpPr/>
            <p:nvPr/>
          </p:nvSpPr>
          <p:spPr>
            <a:xfrm>
              <a:off x="3143428" y="6400850"/>
              <a:ext cx="285751" cy="4953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8400" y="2862"/>
                    <a:pt x="15200" y="5723"/>
                    <a:pt x="12240" y="8400"/>
                  </a:cubicBezTo>
                  <a:cubicBezTo>
                    <a:pt x="9280" y="11077"/>
                    <a:pt x="6560" y="13569"/>
                    <a:pt x="4560" y="15738"/>
                  </a:cubicBezTo>
                  <a:cubicBezTo>
                    <a:pt x="2560" y="17908"/>
                    <a:pt x="1280" y="19754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648" name="Line"/>
            <p:cNvSpPr/>
            <p:nvPr/>
          </p:nvSpPr>
          <p:spPr>
            <a:xfrm>
              <a:off x="3378378" y="6724284"/>
              <a:ext cx="158751" cy="12741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972" fill="norm" stroke="1" extrusionOk="0">
                  <a:moveTo>
                    <a:pt x="4320" y="6340"/>
                  </a:moveTo>
                  <a:cubicBezTo>
                    <a:pt x="3456" y="8082"/>
                    <a:pt x="2592" y="9824"/>
                    <a:pt x="1728" y="12088"/>
                  </a:cubicBezTo>
                  <a:cubicBezTo>
                    <a:pt x="864" y="14353"/>
                    <a:pt x="0" y="17140"/>
                    <a:pt x="0" y="17662"/>
                  </a:cubicBezTo>
                  <a:cubicBezTo>
                    <a:pt x="0" y="18185"/>
                    <a:pt x="864" y="16443"/>
                    <a:pt x="2736" y="13133"/>
                  </a:cubicBezTo>
                  <a:cubicBezTo>
                    <a:pt x="4608" y="9824"/>
                    <a:pt x="7488" y="4946"/>
                    <a:pt x="9792" y="2333"/>
                  </a:cubicBezTo>
                  <a:cubicBezTo>
                    <a:pt x="12096" y="-280"/>
                    <a:pt x="13824" y="-628"/>
                    <a:pt x="15696" y="940"/>
                  </a:cubicBezTo>
                  <a:cubicBezTo>
                    <a:pt x="17568" y="2507"/>
                    <a:pt x="19584" y="5991"/>
                    <a:pt x="20592" y="9649"/>
                  </a:cubicBezTo>
                  <a:cubicBezTo>
                    <a:pt x="21600" y="13307"/>
                    <a:pt x="21600" y="17140"/>
                    <a:pt x="21600" y="2097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649" name="Line"/>
            <p:cNvSpPr/>
            <p:nvPr/>
          </p:nvSpPr>
          <p:spPr>
            <a:xfrm>
              <a:off x="3200578" y="6286550"/>
              <a:ext cx="260351" cy="12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650" name="Line"/>
            <p:cNvSpPr/>
            <p:nvPr/>
          </p:nvSpPr>
          <p:spPr>
            <a:xfrm>
              <a:off x="4019728" y="6642150"/>
              <a:ext cx="31751" cy="1905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6000"/>
                    <a:pt x="7200" y="12000"/>
                    <a:pt x="3600" y="15600"/>
                  </a:cubicBezTo>
                  <a:cubicBezTo>
                    <a:pt x="0" y="19200"/>
                    <a:pt x="0" y="2040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651" name="Line"/>
            <p:cNvSpPr/>
            <p:nvPr/>
          </p:nvSpPr>
          <p:spPr>
            <a:xfrm>
              <a:off x="4045128" y="6546900"/>
              <a:ext cx="19051" cy="63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652" name="Line"/>
            <p:cNvSpPr/>
            <p:nvPr/>
          </p:nvSpPr>
          <p:spPr>
            <a:xfrm>
              <a:off x="4095860" y="6609837"/>
              <a:ext cx="127069" cy="19797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14" h="21266" fill="norm" stroke="1" extrusionOk="0">
                  <a:moveTo>
                    <a:pt x="20914" y="742"/>
                  </a:moveTo>
                  <a:cubicBezTo>
                    <a:pt x="16037" y="288"/>
                    <a:pt x="11159" y="-167"/>
                    <a:pt x="7675" y="60"/>
                  </a:cubicBezTo>
                  <a:cubicBezTo>
                    <a:pt x="4191" y="288"/>
                    <a:pt x="2101" y="1197"/>
                    <a:pt x="882" y="2220"/>
                  </a:cubicBezTo>
                  <a:cubicBezTo>
                    <a:pt x="-338" y="3244"/>
                    <a:pt x="-686" y="4380"/>
                    <a:pt x="2449" y="6540"/>
                  </a:cubicBezTo>
                  <a:cubicBezTo>
                    <a:pt x="5585" y="8700"/>
                    <a:pt x="12204" y="11884"/>
                    <a:pt x="16037" y="14157"/>
                  </a:cubicBezTo>
                  <a:cubicBezTo>
                    <a:pt x="19869" y="16431"/>
                    <a:pt x="20914" y="17795"/>
                    <a:pt x="20914" y="18932"/>
                  </a:cubicBezTo>
                  <a:cubicBezTo>
                    <a:pt x="20914" y="20069"/>
                    <a:pt x="19869" y="20978"/>
                    <a:pt x="16908" y="21206"/>
                  </a:cubicBezTo>
                  <a:cubicBezTo>
                    <a:pt x="13946" y="21433"/>
                    <a:pt x="9069" y="20978"/>
                    <a:pt x="4191" y="20524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653" name="Line"/>
            <p:cNvSpPr/>
            <p:nvPr/>
          </p:nvSpPr>
          <p:spPr>
            <a:xfrm>
              <a:off x="4703411" y="6589306"/>
              <a:ext cx="249768" cy="16214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18" h="20945" fill="norm" stroke="1" extrusionOk="0">
                  <a:moveTo>
                    <a:pt x="12705" y="7646"/>
                  </a:moveTo>
                  <a:cubicBezTo>
                    <a:pt x="12705" y="5185"/>
                    <a:pt x="12705" y="2725"/>
                    <a:pt x="12252" y="1358"/>
                  </a:cubicBezTo>
                  <a:cubicBezTo>
                    <a:pt x="11798" y="-10"/>
                    <a:pt x="10890" y="-283"/>
                    <a:pt x="9438" y="264"/>
                  </a:cubicBezTo>
                  <a:cubicBezTo>
                    <a:pt x="7986" y="811"/>
                    <a:pt x="5989" y="2178"/>
                    <a:pt x="4356" y="5049"/>
                  </a:cubicBezTo>
                  <a:cubicBezTo>
                    <a:pt x="2722" y="7920"/>
                    <a:pt x="1452" y="12294"/>
                    <a:pt x="726" y="15165"/>
                  </a:cubicBezTo>
                  <a:cubicBezTo>
                    <a:pt x="0" y="18036"/>
                    <a:pt x="-182" y="19403"/>
                    <a:pt x="181" y="20223"/>
                  </a:cubicBezTo>
                  <a:cubicBezTo>
                    <a:pt x="544" y="21044"/>
                    <a:pt x="1452" y="21317"/>
                    <a:pt x="3085" y="20223"/>
                  </a:cubicBezTo>
                  <a:cubicBezTo>
                    <a:pt x="4719" y="19130"/>
                    <a:pt x="7079" y="16669"/>
                    <a:pt x="8803" y="14755"/>
                  </a:cubicBezTo>
                  <a:cubicBezTo>
                    <a:pt x="10527" y="12841"/>
                    <a:pt x="11616" y="11474"/>
                    <a:pt x="12161" y="11474"/>
                  </a:cubicBezTo>
                  <a:cubicBezTo>
                    <a:pt x="12705" y="11474"/>
                    <a:pt x="12705" y="12841"/>
                    <a:pt x="13431" y="14482"/>
                  </a:cubicBezTo>
                  <a:cubicBezTo>
                    <a:pt x="14157" y="16122"/>
                    <a:pt x="15610" y="18036"/>
                    <a:pt x="17062" y="19130"/>
                  </a:cubicBezTo>
                  <a:cubicBezTo>
                    <a:pt x="18514" y="20223"/>
                    <a:pt x="19966" y="20497"/>
                    <a:pt x="21418" y="2077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654" name="Line"/>
            <p:cNvSpPr/>
            <p:nvPr/>
          </p:nvSpPr>
          <p:spPr>
            <a:xfrm>
              <a:off x="5379017" y="6401371"/>
              <a:ext cx="164712" cy="39953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76" h="21458" fill="norm" stroke="1" extrusionOk="0">
                  <a:moveTo>
                    <a:pt x="6511" y="8498"/>
                  </a:moveTo>
                  <a:cubicBezTo>
                    <a:pt x="5965" y="11567"/>
                    <a:pt x="5418" y="14637"/>
                    <a:pt x="4871" y="16570"/>
                  </a:cubicBezTo>
                  <a:cubicBezTo>
                    <a:pt x="4324" y="18502"/>
                    <a:pt x="3777" y="19298"/>
                    <a:pt x="3094" y="20037"/>
                  </a:cubicBezTo>
                  <a:cubicBezTo>
                    <a:pt x="2410" y="20776"/>
                    <a:pt x="1590" y="21458"/>
                    <a:pt x="906" y="21458"/>
                  </a:cubicBezTo>
                  <a:cubicBezTo>
                    <a:pt x="223" y="21458"/>
                    <a:pt x="-324" y="20776"/>
                    <a:pt x="223" y="18730"/>
                  </a:cubicBezTo>
                  <a:cubicBezTo>
                    <a:pt x="770" y="16683"/>
                    <a:pt x="2410" y="13273"/>
                    <a:pt x="4734" y="10090"/>
                  </a:cubicBezTo>
                  <a:cubicBezTo>
                    <a:pt x="7058" y="6906"/>
                    <a:pt x="10066" y="3951"/>
                    <a:pt x="12117" y="2189"/>
                  </a:cubicBezTo>
                  <a:cubicBezTo>
                    <a:pt x="14167" y="426"/>
                    <a:pt x="15261" y="-142"/>
                    <a:pt x="16218" y="29"/>
                  </a:cubicBezTo>
                  <a:cubicBezTo>
                    <a:pt x="17175" y="199"/>
                    <a:pt x="17995" y="1109"/>
                    <a:pt x="18405" y="2700"/>
                  </a:cubicBezTo>
                  <a:cubicBezTo>
                    <a:pt x="18815" y="4292"/>
                    <a:pt x="18815" y="6565"/>
                    <a:pt x="17722" y="8100"/>
                  </a:cubicBezTo>
                  <a:cubicBezTo>
                    <a:pt x="16628" y="9635"/>
                    <a:pt x="14441" y="10431"/>
                    <a:pt x="12663" y="10885"/>
                  </a:cubicBezTo>
                  <a:cubicBezTo>
                    <a:pt x="10886" y="11340"/>
                    <a:pt x="9519" y="11454"/>
                    <a:pt x="7742" y="11397"/>
                  </a:cubicBezTo>
                  <a:cubicBezTo>
                    <a:pt x="5965" y="11340"/>
                    <a:pt x="3777" y="11113"/>
                    <a:pt x="2957" y="11283"/>
                  </a:cubicBezTo>
                  <a:cubicBezTo>
                    <a:pt x="2137" y="11454"/>
                    <a:pt x="2684" y="12022"/>
                    <a:pt x="4734" y="13443"/>
                  </a:cubicBezTo>
                  <a:cubicBezTo>
                    <a:pt x="6785" y="14864"/>
                    <a:pt x="10339" y="17138"/>
                    <a:pt x="12663" y="18445"/>
                  </a:cubicBezTo>
                  <a:cubicBezTo>
                    <a:pt x="14987" y="19753"/>
                    <a:pt x="16081" y="20094"/>
                    <a:pt x="17311" y="20207"/>
                  </a:cubicBezTo>
                  <a:cubicBezTo>
                    <a:pt x="18542" y="20321"/>
                    <a:pt x="19909" y="20207"/>
                    <a:pt x="21276" y="20094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655" name="Line"/>
            <p:cNvSpPr/>
            <p:nvPr/>
          </p:nvSpPr>
          <p:spPr>
            <a:xfrm>
              <a:off x="5670728" y="6470700"/>
              <a:ext cx="165101" cy="24591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49" fill="norm" stroke="1" extrusionOk="0">
                  <a:moveTo>
                    <a:pt x="0" y="2769"/>
                  </a:moveTo>
                  <a:cubicBezTo>
                    <a:pt x="554" y="6277"/>
                    <a:pt x="1108" y="9785"/>
                    <a:pt x="1523" y="12554"/>
                  </a:cubicBezTo>
                  <a:cubicBezTo>
                    <a:pt x="1938" y="15323"/>
                    <a:pt x="2215" y="17354"/>
                    <a:pt x="2631" y="18831"/>
                  </a:cubicBezTo>
                  <a:cubicBezTo>
                    <a:pt x="3046" y="20308"/>
                    <a:pt x="3600" y="21231"/>
                    <a:pt x="4569" y="21415"/>
                  </a:cubicBezTo>
                  <a:cubicBezTo>
                    <a:pt x="5538" y="21600"/>
                    <a:pt x="6923" y="21046"/>
                    <a:pt x="8585" y="18923"/>
                  </a:cubicBezTo>
                  <a:cubicBezTo>
                    <a:pt x="10246" y="16800"/>
                    <a:pt x="12185" y="13108"/>
                    <a:pt x="14400" y="9692"/>
                  </a:cubicBezTo>
                  <a:cubicBezTo>
                    <a:pt x="16615" y="6277"/>
                    <a:pt x="19108" y="3138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656" name="Line"/>
            <p:cNvSpPr/>
            <p:nvPr/>
          </p:nvSpPr>
          <p:spPr>
            <a:xfrm>
              <a:off x="7728128" y="6531729"/>
              <a:ext cx="260351" cy="35807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368" fill="norm" stroke="1" extrusionOk="0">
                  <a:moveTo>
                    <a:pt x="0" y="3179"/>
                  </a:moveTo>
                  <a:cubicBezTo>
                    <a:pt x="176" y="2042"/>
                    <a:pt x="351" y="905"/>
                    <a:pt x="966" y="336"/>
                  </a:cubicBezTo>
                  <a:cubicBezTo>
                    <a:pt x="1580" y="-232"/>
                    <a:pt x="2634" y="-232"/>
                    <a:pt x="4566" y="1536"/>
                  </a:cubicBezTo>
                  <a:cubicBezTo>
                    <a:pt x="6498" y="3305"/>
                    <a:pt x="9307" y="6842"/>
                    <a:pt x="11941" y="10189"/>
                  </a:cubicBezTo>
                  <a:cubicBezTo>
                    <a:pt x="14576" y="13536"/>
                    <a:pt x="17034" y="16694"/>
                    <a:pt x="18615" y="18526"/>
                  </a:cubicBezTo>
                  <a:cubicBezTo>
                    <a:pt x="20195" y="20357"/>
                    <a:pt x="20898" y="20863"/>
                    <a:pt x="21600" y="2136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657" name="Line"/>
            <p:cNvSpPr/>
            <p:nvPr/>
          </p:nvSpPr>
          <p:spPr>
            <a:xfrm>
              <a:off x="7750742" y="6483400"/>
              <a:ext cx="294887" cy="4508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94" h="21600" fill="norm" stroke="1" extrusionOk="0">
                  <a:moveTo>
                    <a:pt x="21494" y="0"/>
                  </a:moveTo>
                  <a:cubicBezTo>
                    <a:pt x="19951" y="304"/>
                    <a:pt x="18408" y="608"/>
                    <a:pt x="16094" y="1927"/>
                  </a:cubicBezTo>
                  <a:cubicBezTo>
                    <a:pt x="13780" y="3245"/>
                    <a:pt x="10694" y="5577"/>
                    <a:pt x="7917" y="8011"/>
                  </a:cubicBezTo>
                  <a:cubicBezTo>
                    <a:pt x="5140" y="10445"/>
                    <a:pt x="2671" y="12980"/>
                    <a:pt x="1360" y="15161"/>
                  </a:cubicBezTo>
                  <a:cubicBezTo>
                    <a:pt x="48" y="17341"/>
                    <a:pt x="-106" y="19166"/>
                    <a:pt x="48" y="20180"/>
                  </a:cubicBezTo>
                  <a:cubicBezTo>
                    <a:pt x="203" y="21194"/>
                    <a:pt x="665" y="21397"/>
                    <a:pt x="1128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658" name="Line"/>
            <p:cNvSpPr/>
            <p:nvPr/>
          </p:nvSpPr>
          <p:spPr>
            <a:xfrm>
              <a:off x="7999062" y="6782436"/>
              <a:ext cx="154517" cy="11371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358" fill="norm" stroke="1" extrusionOk="0">
                  <a:moveTo>
                    <a:pt x="1184" y="6716"/>
                  </a:moveTo>
                  <a:cubicBezTo>
                    <a:pt x="1184" y="8611"/>
                    <a:pt x="1184" y="10505"/>
                    <a:pt x="888" y="12779"/>
                  </a:cubicBezTo>
                  <a:cubicBezTo>
                    <a:pt x="592" y="15053"/>
                    <a:pt x="0" y="17705"/>
                    <a:pt x="0" y="17705"/>
                  </a:cubicBezTo>
                  <a:cubicBezTo>
                    <a:pt x="0" y="17705"/>
                    <a:pt x="592" y="15053"/>
                    <a:pt x="1923" y="11832"/>
                  </a:cubicBezTo>
                  <a:cubicBezTo>
                    <a:pt x="3255" y="8611"/>
                    <a:pt x="5326" y="4821"/>
                    <a:pt x="7101" y="2358"/>
                  </a:cubicBezTo>
                  <a:cubicBezTo>
                    <a:pt x="8877" y="-105"/>
                    <a:pt x="10356" y="-1242"/>
                    <a:pt x="12723" y="1979"/>
                  </a:cubicBezTo>
                  <a:cubicBezTo>
                    <a:pt x="15090" y="5200"/>
                    <a:pt x="18345" y="12779"/>
                    <a:pt x="21600" y="2035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659" name="Line"/>
            <p:cNvSpPr/>
            <p:nvPr/>
          </p:nvSpPr>
          <p:spPr>
            <a:xfrm>
              <a:off x="7626528" y="6375450"/>
              <a:ext cx="419101" cy="508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2291" y="18000"/>
                    <a:pt x="4582" y="14400"/>
                    <a:pt x="7855" y="11250"/>
                  </a:cubicBezTo>
                  <a:cubicBezTo>
                    <a:pt x="11127" y="8100"/>
                    <a:pt x="15382" y="5400"/>
                    <a:pt x="17836" y="3600"/>
                  </a:cubicBezTo>
                  <a:cubicBezTo>
                    <a:pt x="20291" y="1800"/>
                    <a:pt x="20945" y="9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660" name="Line"/>
            <p:cNvSpPr/>
            <p:nvPr/>
          </p:nvSpPr>
          <p:spPr>
            <a:xfrm>
              <a:off x="8413928" y="6654850"/>
              <a:ext cx="806451" cy="762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567" y="19800"/>
                    <a:pt x="1134" y="18000"/>
                    <a:pt x="2296" y="16500"/>
                  </a:cubicBezTo>
                  <a:cubicBezTo>
                    <a:pt x="3458" y="15000"/>
                    <a:pt x="5216" y="13800"/>
                    <a:pt x="7200" y="12000"/>
                  </a:cubicBezTo>
                  <a:cubicBezTo>
                    <a:pt x="9184" y="10200"/>
                    <a:pt x="11395" y="7800"/>
                    <a:pt x="13578" y="6000"/>
                  </a:cubicBezTo>
                  <a:cubicBezTo>
                    <a:pt x="15761" y="4200"/>
                    <a:pt x="17915" y="3000"/>
                    <a:pt x="19247" y="2100"/>
                  </a:cubicBezTo>
                  <a:cubicBezTo>
                    <a:pt x="20580" y="1200"/>
                    <a:pt x="21090" y="6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661" name="Line"/>
            <p:cNvSpPr/>
            <p:nvPr/>
          </p:nvSpPr>
          <p:spPr>
            <a:xfrm>
              <a:off x="9048928" y="6527850"/>
              <a:ext cx="166103" cy="2095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26" h="21600" fill="norm" stroke="1" extrusionOk="0">
                  <a:moveTo>
                    <a:pt x="0" y="0"/>
                  </a:moveTo>
                  <a:cubicBezTo>
                    <a:pt x="6133" y="1091"/>
                    <a:pt x="12267" y="2182"/>
                    <a:pt x="16133" y="3600"/>
                  </a:cubicBezTo>
                  <a:cubicBezTo>
                    <a:pt x="20000" y="5018"/>
                    <a:pt x="21600" y="6764"/>
                    <a:pt x="20667" y="9709"/>
                  </a:cubicBezTo>
                  <a:cubicBezTo>
                    <a:pt x="19733" y="12655"/>
                    <a:pt x="16267" y="16800"/>
                    <a:pt x="13867" y="18982"/>
                  </a:cubicBezTo>
                  <a:cubicBezTo>
                    <a:pt x="11467" y="21164"/>
                    <a:pt x="10133" y="21382"/>
                    <a:pt x="88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662" name="Line"/>
            <p:cNvSpPr/>
            <p:nvPr/>
          </p:nvSpPr>
          <p:spPr>
            <a:xfrm>
              <a:off x="9367005" y="6375450"/>
              <a:ext cx="342324" cy="41518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64" h="21507" fill="norm" stroke="1" extrusionOk="0">
                  <a:moveTo>
                    <a:pt x="3164" y="3618"/>
                  </a:moveTo>
                  <a:cubicBezTo>
                    <a:pt x="3031" y="8004"/>
                    <a:pt x="2897" y="12390"/>
                    <a:pt x="2631" y="15241"/>
                  </a:cubicBezTo>
                  <a:cubicBezTo>
                    <a:pt x="2364" y="18091"/>
                    <a:pt x="1964" y="19407"/>
                    <a:pt x="1564" y="20284"/>
                  </a:cubicBezTo>
                  <a:cubicBezTo>
                    <a:pt x="1164" y="21161"/>
                    <a:pt x="764" y="21600"/>
                    <a:pt x="497" y="21490"/>
                  </a:cubicBezTo>
                  <a:cubicBezTo>
                    <a:pt x="231" y="21381"/>
                    <a:pt x="97" y="20723"/>
                    <a:pt x="31" y="18585"/>
                  </a:cubicBezTo>
                  <a:cubicBezTo>
                    <a:pt x="-36" y="16447"/>
                    <a:pt x="-36" y="12828"/>
                    <a:pt x="497" y="9923"/>
                  </a:cubicBezTo>
                  <a:cubicBezTo>
                    <a:pt x="1031" y="7017"/>
                    <a:pt x="2097" y="4824"/>
                    <a:pt x="2964" y="3509"/>
                  </a:cubicBezTo>
                  <a:cubicBezTo>
                    <a:pt x="3831" y="2193"/>
                    <a:pt x="4497" y="1754"/>
                    <a:pt x="5164" y="1535"/>
                  </a:cubicBezTo>
                  <a:cubicBezTo>
                    <a:pt x="5831" y="1316"/>
                    <a:pt x="6497" y="1316"/>
                    <a:pt x="7164" y="1919"/>
                  </a:cubicBezTo>
                  <a:cubicBezTo>
                    <a:pt x="7831" y="2522"/>
                    <a:pt x="8497" y="3728"/>
                    <a:pt x="9297" y="6250"/>
                  </a:cubicBezTo>
                  <a:cubicBezTo>
                    <a:pt x="10097" y="8772"/>
                    <a:pt x="11031" y="12609"/>
                    <a:pt x="11697" y="15186"/>
                  </a:cubicBezTo>
                  <a:cubicBezTo>
                    <a:pt x="12364" y="17762"/>
                    <a:pt x="12764" y="19078"/>
                    <a:pt x="13231" y="19901"/>
                  </a:cubicBezTo>
                  <a:cubicBezTo>
                    <a:pt x="13697" y="20723"/>
                    <a:pt x="14231" y="21052"/>
                    <a:pt x="14764" y="20942"/>
                  </a:cubicBezTo>
                  <a:cubicBezTo>
                    <a:pt x="15297" y="20832"/>
                    <a:pt x="15831" y="20284"/>
                    <a:pt x="16697" y="18091"/>
                  </a:cubicBezTo>
                  <a:cubicBezTo>
                    <a:pt x="17564" y="15898"/>
                    <a:pt x="18764" y="12061"/>
                    <a:pt x="19631" y="8772"/>
                  </a:cubicBezTo>
                  <a:cubicBezTo>
                    <a:pt x="20497" y="5482"/>
                    <a:pt x="21031" y="2741"/>
                    <a:pt x="21564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663" name="Line"/>
            <p:cNvSpPr/>
            <p:nvPr/>
          </p:nvSpPr>
          <p:spPr>
            <a:xfrm>
              <a:off x="9678203" y="6596248"/>
              <a:ext cx="132726" cy="15589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99" h="20933" fill="norm" stroke="1" extrusionOk="0">
                  <a:moveTo>
                    <a:pt x="21499" y="195"/>
                  </a:moveTo>
                  <a:cubicBezTo>
                    <a:pt x="18070" y="-89"/>
                    <a:pt x="14642" y="-373"/>
                    <a:pt x="11042" y="1759"/>
                  </a:cubicBezTo>
                  <a:cubicBezTo>
                    <a:pt x="7442" y="3890"/>
                    <a:pt x="3670" y="8438"/>
                    <a:pt x="1785" y="11422"/>
                  </a:cubicBezTo>
                  <a:cubicBezTo>
                    <a:pt x="-101" y="14406"/>
                    <a:pt x="-101" y="15827"/>
                    <a:pt x="70" y="17248"/>
                  </a:cubicBezTo>
                  <a:cubicBezTo>
                    <a:pt x="242" y="18669"/>
                    <a:pt x="585" y="20090"/>
                    <a:pt x="2470" y="20659"/>
                  </a:cubicBezTo>
                  <a:cubicBezTo>
                    <a:pt x="4356" y="21227"/>
                    <a:pt x="7785" y="20943"/>
                    <a:pt x="10356" y="19522"/>
                  </a:cubicBezTo>
                  <a:cubicBezTo>
                    <a:pt x="12928" y="18101"/>
                    <a:pt x="14642" y="15543"/>
                    <a:pt x="15499" y="13411"/>
                  </a:cubicBezTo>
                  <a:cubicBezTo>
                    <a:pt x="16356" y="11280"/>
                    <a:pt x="16356" y="9574"/>
                    <a:pt x="15670" y="8295"/>
                  </a:cubicBezTo>
                  <a:cubicBezTo>
                    <a:pt x="14985" y="7016"/>
                    <a:pt x="13613" y="6164"/>
                    <a:pt x="12756" y="5738"/>
                  </a:cubicBezTo>
                  <a:cubicBezTo>
                    <a:pt x="11899" y="5311"/>
                    <a:pt x="11556" y="5311"/>
                    <a:pt x="11213" y="5311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664" name="Line"/>
            <p:cNvSpPr/>
            <p:nvPr/>
          </p:nvSpPr>
          <p:spPr>
            <a:xfrm>
              <a:off x="9804578" y="6585000"/>
              <a:ext cx="127001" cy="13798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335" fill="norm" stroke="1" extrusionOk="0">
                  <a:moveTo>
                    <a:pt x="0" y="3927"/>
                  </a:moveTo>
                  <a:cubicBezTo>
                    <a:pt x="1800" y="3273"/>
                    <a:pt x="3600" y="2618"/>
                    <a:pt x="5940" y="3764"/>
                  </a:cubicBezTo>
                  <a:cubicBezTo>
                    <a:pt x="8280" y="4909"/>
                    <a:pt x="11160" y="7855"/>
                    <a:pt x="12780" y="10145"/>
                  </a:cubicBezTo>
                  <a:cubicBezTo>
                    <a:pt x="14400" y="12436"/>
                    <a:pt x="14760" y="14073"/>
                    <a:pt x="14940" y="15873"/>
                  </a:cubicBezTo>
                  <a:cubicBezTo>
                    <a:pt x="15120" y="17673"/>
                    <a:pt x="15120" y="19636"/>
                    <a:pt x="14220" y="20618"/>
                  </a:cubicBezTo>
                  <a:cubicBezTo>
                    <a:pt x="13320" y="21600"/>
                    <a:pt x="11520" y="21600"/>
                    <a:pt x="10080" y="20455"/>
                  </a:cubicBezTo>
                  <a:cubicBezTo>
                    <a:pt x="8640" y="19309"/>
                    <a:pt x="7560" y="17018"/>
                    <a:pt x="7740" y="13745"/>
                  </a:cubicBezTo>
                  <a:cubicBezTo>
                    <a:pt x="7920" y="10473"/>
                    <a:pt x="9360" y="6218"/>
                    <a:pt x="11880" y="3764"/>
                  </a:cubicBezTo>
                  <a:cubicBezTo>
                    <a:pt x="14400" y="1309"/>
                    <a:pt x="18000" y="655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665" name="Line"/>
            <p:cNvSpPr/>
            <p:nvPr/>
          </p:nvSpPr>
          <p:spPr>
            <a:xfrm>
              <a:off x="10010702" y="6578650"/>
              <a:ext cx="219327" cy="1587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21" h="21600" fill="norm" stroke="1" extrusionOk="0">
                  <a:moveTo>
                    <a:pt x="1583" y="0"/>
                  </a:moveTo>
                  <a:cubicBezTo>
                    <a:pt x="1375" y="6048"/>
                    <a:pt x="1167" y="12096"/>
                    <a:pt x="856" y="15984"/>
                  </a:cubicBezTo>
                  <a:cubicBezTo>
                    <a:pt x="544" y="19872"/>
                    <a:pt x="129" y="21600"/>
                    <a:pt x="25" y="21600"/>
                  </a:cubicBezTo>
                  <a:cubicBezTo>
                    <a:pt x="-79" y="21600"/>
                    <a:pt x="129" y="19872"/>
                    <a:pt x="959" y="17136"/>
                  </a:cubicBezTo>
                  <a:cubicBezTo>
                    <a:pt x="1790" y="14400"/>
                    <a:pt x="3244" y="10656"/>
                    <a:pt x="4386" y="8352"/>
                  </a:cubicBezTo>
                  <a:cubicBezTo>
                    <a:pt x="5529" y="6048"/>
                    <a:pt x="6359" y="5184"/>
                    <a:pt x="7086" y="5328"/>
                  </a:cubicBezTo>
                  <a:cubicBezTo>
                    <a:pt x="7813" y="5472"/>
                    <a:pt x="8436" y="6624"/>
                    <a:pt x="8644" y="8496"/>
                  </a:cubicBezTo>
                  <a:cubicBezTo>
                    <a:pt x="8852" y="10368"/>
                    <a:pt x="8644" y="12960"/>
                    <a:pt x="8956" y="13248"/>
                  </a:cubicBezTo>
                  <a:cubicBezTo>
                    <a:pt x="9267" y="13536"/>
                    <a:pt x="10098" y="11520"/>
                    <a:pt x="11240" y="9504"/>
                  </a:cubicBezTo>
                  <a:cubicBezTo>
                    <a:pt x="12383" y="7488"/>
                    <a:pt x="13836" y="5472"/>
                    <a:pt x="15186" y="4176"/>
                  </a:cubicBezTo>
                  <a:cubicBezTo>
                    <a:pt x="16536" y="2880"/>
                    <a:pt x="17783" y="2304"/>
                    <a:pt x="18509" y="2736"/>
                  </a:cubicBezTo>
                  <a:cubicBezTo>
                    <a:pt x="19236" y="3168"/>
                    <a:pt x="19444" y="4608"/>
                    <a:pt x="19548" y="7200"/>
                  </a:cubicBezTo>
                  <a:cubicBezTo>
                    <a:pt x="19652" y="9792"/>
                    <a:pt x="19652" y="13536"/>
                    <a:pt x="19963" y="15984"/>
                  </a:cubicBezTo>
                  <a:cubicBezTo>
                    <a:pt x="20275" y="18432"/>
                    <a:pt x="20898" y="19584"/>
                    <a:pt x="21521" y="2073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666" name="Line"/>
            <p:cNvSpPr/>
            <p:nvPr/>
          </p:nvSpPr>
          <p:spPr>
            <a:xfrm>
              <a:off x="10239848" y="6362362"/>
              <a:ext cx="225666" cy="32423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23" h="21347" fill="norm" stroke="1" extrusionOk="0">
                  <a:moveTo>
                    <a:pt x="11072" y="15912"/>
                  </a:moveTo>
                  <a:cubicBezTo>
                    <a:pt x="8872" y="15633"/>
                    <a:pt x="6672" y="15355"/>
                    <a:pt x="4872" y="15703"/>
                  </a:cubicBezTo>
                  <a:cubicBezTo>
                    <a:pt x="3072" y="16052"/>
                    <a:pt x="1672" y="17027"/>
                    <a:pt x="872" y="17863"/>
                  </a:cubicBezTo>
                  <a:cubicBezTo>
                    <a:pt x="72" y="18699"/>
                    <a:pt x="-128" y="19396"/>
                    <a:pt x="72" y="20023"/>
                  </a:cubicBezTo>
                  <a:cubicBezTo>
                    <a:pt x="272" y="20650"/>
                    <a:pt x="872" y="21208"/>
                    <a:pt x="1672" y="21277"/>
                  </a:cubicBezTo>
                  <a:cubicBezTo>
                    <a:pt x="2472" y="21347"/>
                    <a:pt x="3472" y="20929"/>
                    <a:pt x="4272" y="20441"/>
                  </a:cubicBezTo>
                  <a:cubicBezTo>
                    <a:pt x="5072" y="19953"/>
                    <a:pt x="5672" y="19396"/>
                    <a:pt x="6172" y="19535"/>
                  </a:cubicBezTo>
                  <a:cubicBezTo>
                    <a:pt x="6672" y="19675"/>
                    <a:pt x="7072" y="20511"/>
                    <a:pt x="7772" y="20859"/>
                  </a:cubicBezTo>
                  <a:cubicBezTo>
                    <a:pt x="8472" y="21208"/>
                    <a:pt x="9472" y="21068"/>
                    <a:pt x="10972" y="19814"/>
                  </a:cubicBezTo>
                  <a:cubicBezTo>
                    <a:pt x="12472" y="18560"/>
                    <a:pt x="14472" y="16191"/>
                    <a:pt x="16172" y="13195"/>
                  </a:cubicBezTo>
                  <a:cubicBezTo>
                    <a:pt x="17872" y="10199"/>
                    <a:pt x="19272" y="6575"/>
                    <a:pt x="20172" y="4137"/>
                  </a:cubicBezTo>
                  <a:cubicBezTo>
                    <a:pt x="21072" y="1698"/>
                    <a:pt x="21472" y="444"/>
                    <a:pt x="21272" y="95"/>
                  </a:cubicBezTo>
                  <a:cubicBezTo>
                    <a:pt x="21072" y="-253"/>
                    <a:pt x="20272" y="304"/>
                    <a:pt x="18972" y="2604"/>
                  </a:cubicBezTo>
                  <a:cubicBezTo>
                    <a:pt x="17672" y="4903"/>
                    <a:pt x="15872" y="8944"/>
                    <a:pt x="15072" y="11941"/>
                  </a:cubicBezTo>
                  <a:cubicBezTo>
                    <a:pt x="14272" y="14937"/>
                    <a:pt x="14472" y="16888"/>
                    <a:pt x="15572" y="18281"/>
                  </a:cubicBezTo>
                  <a:cubicBezTo>
                    <a:pt x="16672" y="19675"/>
                    <a:pt x="18672" y="20511"/>
                    <a:pt x="20672" y="21347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667" name="Line"/>
            <p:cNvSpPr/>
            <p:nvPr/>
          </p:nvSpPr>
          <p:spPr>
            <a:xfrm>
              <a:off x="10641037" y="6367603"/>
              <a:ext cx="147792" cy="41424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42" h="21458" fill="norm" stroke="1" extrusionOk="0">
                  <a:moveTo>
                    <a:pt x="21242" y="77"/>
                  </a:moveTo>
                  <a:cubicBezTo>
                    <a:pt x="19417" y="-32"/>
                    <a:pt x="17591" y="-142"/>
                    <a:pt x="14853" y="626"/>
                  </a:cubicBezTo>
                  <a:cubicBezTo>
                    <a:pt x="12115" y="1393"/>
                    <a:pt x="8465" y="3038"/>
                    <a:pt x="5574" y="5450"/>
                  </a:cubicBezTo>
                  <a:cubicBezTo>
                    <a:pt x="2684" y="7862"/>
                    <a:pt x="555" y="11042"/>
                    <a:pt x="98" y="13838"/>
                  </a:cubicBezTo>
                  <a:cubicBezTo>
                    <a:pt x="-358" y="16634"/>
                    <a:pt x="859" y="19046"/>
                    <a:pt x="2076" y="2145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668" name="Line"/>
            <p:cNvSpPr/>
            <p:nvPr/>
          </p:nvSpPr>
          <p:spPr>
            <a:xfrm>
              <a:off x="10649128" y="6507669"/>
              <a:ext cx="228601" cy="25513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517" fill="norm" stroke="1" extrusionOk="0">
                  <a:moveTo>
                    <a:pt x="0" y="21517"/>
                  </a:moveTo>
                  <a:cubicBezTo>
                    <a:pt x="3200" y="17947"/>
                    <a:pt x="6400" y="14377"/>
                    <a:pt x="8600" y="11074"/>
                  </a:cubicBezTo>
                  <a:cubicBezTo>
                    <a:pt x="10800" y="7772"/>
                    <a:pt x="12000" y="4737"/>
                    <a:pt x="12600" y="2773"/>
                  </a:cubicBezTo>
                  <a:cubicBezTo>
                    <a:pt x="13200" y="810"/>
                    <a:pt x="13200" y="-83"/>
                    <a:pt x="12800" y="6"/>
                  </a:cubicBezTo>
                  <a:cubicBezTo>
                    <a:pt x="12400" y="96"/>
                    <a:pt x="11600" y="1167"/>
                    <a:pt x="10900" y="2952"/>
                  </a:cubicBezTo>
                  <a:cubicBezTo>
                    <a:pt x="10200" y="4737"/>
                    <a:pt x="9600" y="7236"/>
                    <a:pt x="9300" y="8932"/>
                  </a:cubicBezTo>
                  <a:cubicBezTo>
                    <a:pt x="9000" y="10628"/>
                    <a:pt x="9000" y="11520"/>
                    <a:pt x="9300" y="12324"/>
                  </a:cubicBezTo>
                  <a:cubicBezTo>
                    <a:pt x="9600" y="13127"/>
                    <a:pt x="10200" y="13841"/>
                    <a:pt x="10900" y="13930"/>
                  </a:cubicBezTo>
                  <a:cubicBezTo>
                    <a:pt x="11600" y="14019"/>
                    <a:pt x="12400" y="13484"/>
                    <a:pt x="13600" y="11877"/>
                  </a:cubicBezTo>
                  <a:cubicBezTo>
                    <a:pt x="14800" y="10271"/>
                    <a:pt x="16400" y="7593"/>
                    <a:pt x="17500" y="5629"/>
                  </a:cubicBezTo>
                  <a:cubicBezTo>
                    <a:pt x="18600" y="3666"/>
                    <a:pt x="19200" y="2416"/>
                    <a:pt x="19500" y="2238"/>
                  </a:cubicBezTo>
                  <a:cubicBezTo>
                    <a:pt x="19800" y="2059"/>
                    <a:pt x="19800" y="2952"/>
                    <a:pt x="20100" y="4648"/>
                  </a:cubicBezTo>
                  <a:cubicBezTo>
                    <a:pt x="20400" y="6343"/>
                    <a:pt x="21000" y="8843"/>
                    <a:pt x="21600" y="1134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669" name="Line"/>
            <p:cNvSpPr/>
            <p:nvPr/>
          </p:nvSpPr>
          <p:spPr>
            <a:xfrm>
              <a:off x="10890428" y="6654850"/>
              <a:ext cx="44451" cy="825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670" name="Line"/>
            <p:cNvSpPr/>
            <p:nvPr/>
          </p:nvSpPr>
          <p:spPr>
            <a:xfrm>
              <a:off x="11017933" y="6534200"/>
              <a:ext cx="196346" cy="10993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45" h="21166" fill="norm" stroke="1" extrusionOk="0">
                  <a:moveTo>
                    <a:pt x="9700" y="7336"/>
                  </a:moveTo>
                  <a:cubicBezTo>
                    <a:pt x="7610" y="11819"/>
                    <a:pt x="5519" y="16302"/>
                    <a:pt x="3893" y="18747"/>
                  </a:cubicBezTo>
                  <a:cubicBezTo>
                    <a:pt x="2268" y="21192"/>
                    <a:pt x="1106" y="21600"/>
                    <a:pt x="526" y="20785"/>
                  </a:cubicBezTo>
                  <a:cubicBezTo>
                    <a:pt x="-55" y="19970"/>
                    <a:pt x="-55" y="17932"/>
                    <a:pt x="61" y="15894"/>
                  </a:cubicBezTo>
                  <a:cubicBezTo>
                    <a:pt x="177" y="13857"/>
                    <a:pt x="410" y="11819"/>
                    <a:pt x="4010" y="9170"/>
                  </a:cubicBezTo>
                  <a:cubicBezTo>
                    <a:pt x="7610" y="6521"/>
                    <a:pt x="14577" y="3260"/>
                    <a:pt x="21545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671" name="Line"/>
            <p:cNvSpPr/>
            <p:nvPr/>
          </p:nvSpPr>
          <p:spPr>
            <a:xfrm>
              <a:off x="11195228" y="6393277"/>
              <a:ext cx="107951" cy="8313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208" fill="norm" stroke="1" extrusionOk="0">
                  <a:moveTo>
                    <a:pt x="0" y="1932"/>
                  </a:moveTo>
                  <a:cubicBezTo>
                    <a:pt x="2118" y="852"/>
                    <a:pt x="4235" y="-228"/>
                    <a:pt x="6141" y="42"/>
                  </a:cubicBezTo>
                  <a:cubicBezTo>
                    <a:pt x="8047" y="312"/>
                    <a:pt x="9741" y="1932"/>
                    <a:pt x="10376" y="4092"/>
                  </a:cubicBezTo>
                  <a:cubicBezTo>
                    <a:pt x="11012" y="6252"/>
                    <a:pt x="10588" y="8952"/>
                    <a:pt x="9529" y="11112"/>
                  </a:cubicBezTo>
                  <a:cubicBezTo>
                    <a:pt x="8471" y="13272"/>
                    <a:pt x="6776" y="14892"/>
                    <a:pt x="4871" y="16512"/>
                  </a:cubicBezTo>
                  <a:cubicBezTo>
                    <a:pt x="2965" y="18132"/>
                    <a:pt x="847" y="19752"/>
                    <a:pt x="847" y="20562"/>
                  </a:cubicBezTo>
                  <a:cubicBezTo>
                    <a:pt x="847" y="21372"/>
                    <a:pt x="2965" y="21372"/>
                    <a:pt x="6776" y="20832"/>
                  </a:cubicBezTo>
                  <a:cubicBezTo>
                    <a:pt x="10588" y="20292"/>
                    <a:pt x="16094" y="19212"/>
                    <a:pt x="21600" y="1813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672" name="Line"/>
            <p:cNvSpPr/>
            <p:nvPr/>
          </p:nvSpPr>
          <p:spPr>
            <a:xfrm>
              <a:off x="11246028" y="6413550"/>
              <a:ext cx="133351" cy="2349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7143" y="3308"/>
                    <a:pt x="12686" y="6616"/>
                    <a:pt x="9086" y="10216"/>
                  </a:cubicBezTo>
                  <a:cubicBezTo>
                    <a:pt x="5486" y="13816"/>
                    <a:pt x="2743" y="17708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673" name="Line"/>
            <p:cNvSpPr/>
            <p:nvPr/>
          </p:nvSpPr>
          <p:spPr>
            <a:xfrm>
              <a:off x="11274898" y="6571784"/>
              <a:ext cx="129881" cy="10211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77" h="21267" fill="norm" stroke="1" extrusionOk="0">
                  <a:moveTo>
                    <a:pt x="3609" y="8043"/>
                  </a:moveTo>
                  <a:cubicBezTo>
                    <a:pt x="3261" y="10247"/>
                    <a:pt x="2912" y="12451"/>
                    <a:pt x="2216" y="15096"/>
                  </a:cubicBezTo>
                  <a:cubicBezTo>
                    <a:pt x="1519" y="17740"/>
                    <a:pt x="474" y="20826"/>
                    <a:pt x="125" y="21047"/>
                  </a:cubicBezTo>
                  <a:cubicBezTo>
                    <a:pt x="-223" y="21267"/>
                    <a:pt x="125" y="18622"/>
                    <a:pt x="1519" y="14875"/>
                  </a:cubicBezTo>
                  <a:cubicBezTo>
                    <a:pt x="2912" y="11128"/>
                    <a:pt x="5351" y="6279"/>
                    <a:pt x="7442" y="3414"/>
                  </a:cubicBezTo>
                  <a:cubicBezTo>
                    <a:pt x="9532" y="549"/>
                    <a:pt x="11274" y="-333"/>
                    <a:pt x="12842" y="108"/>
                  </a:cubicBezTo>
                  <a:cubicBezTo>
                    <a:pt x="14409" y="549"/>
                    <a:pt x="15803" y="2312"/>
                    <a:pt x="17196" y="6059"/>
                  </a:cubicBezTo>
                  <a:cubicBezTo>
                    <a:pt x="18590" y="9806"/>
                    <a:pt x="19983" y="15536"/>
                    <a:pt x="21377" y="21267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674" name="Line"/>
            <p:cNvSpPr/>
            <p:nvPr/>
          </p:nvSpPr>
          <p:spPr>
            <a:xfrm>
              <a:off x="11398428" y="6388150"/>
              <a:ext cx="112021" cy="3556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413" h="21600" fill="norm" stroke="1" extrusionOk="0">
                  <a:moveTo>
                    <a:pt x="16200" y="0"/>
                  </a:moveTo>
                  <a:cubicBezTo>
                    <a:pt x="18900" y="3729"/>
                    <a:pt x="21600" y="7457"/>
                    <a:pt x="19864" y="10864"/>
                  </a:cubicBezTo>
                  <a:cubicBezTo>
                    <a:pt x="18129" y="14271"/>
                    <a:pt x="11957" y="17357"/>
                    <a:pt x="7907" y="19093"/>
                  </a:cubicBezTo>
                  <a:cubicBezTo>
                    <a:pt x="3857" y="20829"/>
                    <a:pt x="1929" y="21214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675" name="Line"/>
            <p:cNvSpPr/>
            <p:nvPr/>
          </p:nvSpPr>
          <p:spPr>
            <a:xfrm>
              <a:off x="2934970" y="6212056"/>
              <a:ext cx="3036162" cy="101429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61" h="21564" fill="norm" stroke="1" extrusionOk="0">
                  <a:moveTo>
                    <a:pt x="939" y="18594"/>
                  </a:moveTo>
                  <a:cubicBezTo>
                    <a:pt x="1180" y="18684"/>
                    <a:pt x="1420" y="18774"/>
                    <a:pt x="1758" y="18932"/>
                  </a:cubicBezTo>
                  <a:cubicBezTo>
                    <a:pt x="2096" y="19089"/>
                    <a:pt x="2532" y="19314"/>
                    <a:pt x="3006" y="19449"/>
                  </a:cubicBezTo>
                  <a:cubicBezTo>
                    <a:pt x="3479" y="19584"/>
                    <a:pt x="3990" y="19629"/>
                    <a:pt x="4577" y="19651"/>
                  </a:cubicBezTo>
                  <a:cubicBezTo>
                    <a:pt x="5163" y="19674"/>
                    <a:pt x="5824" y="19674"/>
                    <a:pt x="6463" y="19674"/>
                  </a:cubicBezTo>
                  <a:cubicBezTo>
                    <a:pt x="7102" y="19674"/>
                    <a:pt x="7718" y="19674"/>
                    <a:pt x="8312" y="19674"/>
                  </a:cubicBezTo>
                  <a:cubicBezTo>
                    <a:pt x="8906" y="19674"/>
                    <a:pt x="9477" y="19674"/>
                    <a:pt x="10055" y="19674"/>
                  </a:cubicBezTo>
                  <a:cubicBezTo>
                    <a:pt x="10634" y="19674"/>
                    <a:pt x="11220" y="19674"/>
                    <a:pt x="11829" y="19674"/>
                  </a:cubicBezTo>
                  <a:cubicBezTo>
                    <a:pt x="12438" y="19674"/>
                    <a:pt x="13069" y="19674"/>
                    <a:pt x="13663" y="19674"/>
                  </a:cubicBezTo>
                  <a:cubicBezTo>
                    <a:pt x="14257" y="19674"/>
                    <a:pt x="14813" y="19674"/>
                    <a:pt x="15399" y="19651"/>
                  </a:cubicBezTo>
                  <a:cubicBezTo>
                    <a:pt x="15985" y="19629"/>
                    <a:pt x="16602" y="19584"/>
                    <a:pt x="17030" y="19539"/>
                  </a:cubicBezTo>
                  <a:cubicBezTo>
                    <a:pt x="17458" y="19494"/>
                    <a:pt x="17699" y="19449"/>
                    <a:pt x="17924" y="19269"/>
                  </a:cubicBezTo>
                  <a:cubicBezTo>
                    <a:pt x="18150" y="19089"/>
                    <a:pt x="18360" y="18774"/>
                    <a:pt x="18638" y="18166"/>
                  </a:cubicBezTo>
                  <a:cubicBezTo>
                    <a:pt x="18916" y="17559"/>
                    <a:pt x="19262" y="16659"/>
                    <a:pt x="19563" y="15466"/>
                  </a:cubicBezTo>
                  <a:cubicBezTo>
                    <a:pt x="19863" y="14274"/>
                    <a:pt x="20119" y="12789"/>
                    <a:pt x="20352" y="11349"/>
                  </a:cubicBezTo>
                  <a:cubicBezTo>
                    <a:pt x="20585" y="9909"/>
                    <a:pt x="20795" y="8514"/>
                    <a:pt x="20991" y="7299"/>
                  </a:cubicBezTo>
                  <a:cubicBezTo>
                    <a:pt x="21186" y="6084"/>
                    <a:pt x="21367" y="5049"/>
                    <a:pt x="21464" y="4419"/>
                  </a:cubicBezTo>
                  <a:cubicBezTo>
                    <a:pt x="21562" y="3789"/>
                    <a:pt x="21577" y="3564"/>
                    <a:pt x="21547" y="3429"/>
                  </a:cubicBezTo>
                  <a:cubicBezTo>
                    <a:pt x="21517" y="3294"/>
                    <a:pt x="21442" y="3249"/>
                    <a:pt x="21194" y="3181"/>
                  </a:cubicBezTo>
                  <a:cubicBezTo>
                    <a:pt x="20946" y="3114"/>
                    <a:pt x="20525" y="3024"/>
                    <a:pt x="20036" y="2889"/>
                  </a:cubicBezTo>
                  <a:cubicBezTo>
                    <a:pt x="19548" y="2754"/>
                    <a:pt x="18992" y="2574"/>
                    <a:pt x="18450" y="2416"/>
                  </a:cubicBezTo>
                  <a:cubicBezTo>
                    <a:pt x="17909" y="2259"/>
                    <a:pt x="17383" y="2124"/>
                    <a:pt x="16842" y="2011"/>
                  </a:cubicBezTo>
                  <a:cubicBezTo>
                    <a:pt x="16301" y="1899"/>
                    <a:pt x="15745" y="1809"/>
                    <a:pt x="15204" y="1741"/>
                  </a:cubicBezTo>
                  <a:cubicBezTo>
                    <a:pt x="14663" y="1674"/>
                    <a:pt x="14136" y="1629"/>
                    <a:pt x="13565" y="1606"/>
                  </a:cubicBezTo>
                  <a:cubicBezTo>
                    <a:pt x="12994" y="1584"/>
                    <a:pt x="12378" y="1584"/>
                    <a:pt x="11754" y="1561"/>
                  </a:cubicBezTo>
                  <a:cubicBezTo>
                    <a:pt x="11130" y="1539"/>
                    <a:pt x="10499" y="1494"/>
                    <a:pt x="9875" y="1471"/>
                  </a:cubicBezTo>
                  <a:cubicBezTo>
                    <a:pt x="9251" y="1449"/>
                    <a:pt x="8635" y="1449"/>
                    <a:pt x="8094" y="1404"/>
                  </a:cubicBezTo>
                  <a:cubicBezTo>
                    <a:pt x="7553" y="1359"/>
                    <a:pt x="7087" y="1269"/>
                    <a:pt x="6591" y="1111"/>
                  </a:cubicBezTo>
                  <a:cubicBezTo>
                    <a:pt x="6095" y="954"/>
                    <a:pt x="5569" y="729"/>
                    <a:pt x="5058" y="504"/>
                  </a:cubicBezTo>
                  <a:cubicBezTo>
                    <a:pt x="4547" y="279"/>
                    <a:pt x="4050" y="54"/>
                    <a:pt x="3554" y="9"/>
                  </a:cubicBezTo>
                  <a:cubicBezTo>
                    <a:pt x="3058" y="-36"/>
                    <a:pt x="2562" y="99"/>
                    <a:pt x="2134" y="279"/>
                  </a:cubicBezTo>
                  <a:cubicBezTo>
                    <a:pt x="1706" y="459"/>
                    <a:pt x="1345" y="684"/>
                    <a:pt x="1082" y="931"/>
                  </a:cubicBezTo>
                  <a:cubicBezTo>
                    <a:pt x="819" y="1179"/>
                    <a:pt x="653" y="1449"/>
                    <a:pt x="541" y="1786"/>
                  </a:cubicBezTo>
                  <a:cubicBezTo>
                    <a:pt x="428" y="2124"/>
                    <a:pt x="368" y="2529"/>
                    <a:pt x="278" y="3001"/>
                  </a:cubicBezTo>
                  <a:cubicBezTo>
                    <a:pt x="187" y="3474"/>
                    <a:pt x="67" y="4014"/>
                    <a:pt x="22" y="4869"/>
                  </a:cubicBezTo>
                  <a:cubicBezTo>
                    <a:pt x="-23" y="5724"/>
                    <a:pt x="7" y="6894"/>
                    <a:pt x="52" y="8266"/>
                  </a:cubicBezTo>
                  <a:cubicBezTo>
                    <a:pt x="97" y="9639"/>
                    <a:pt x="157" y="11214"/>
                    <a:pt x="255" y="12564"/>
                  </a:cubicBezTo>
                  <a:cubicBezTo>
                    <a:pt x="353" y="13914"/>
                    <a:pt x="488" y="15039"/>
                    <a:pt x="601" y="15984"/>
                  </a:cubicBezTo>
                  <a:cubicBezTo>
                    <a:pt x="714" y="16929"/>
                    <a:pt x="804" y="17694"/>
                    <a:pt x="849" y="18189"/>
                  </a:cubicBezTo>
                  <a:cubicBezTo>
                    <a:pt x="894" y="18684"/>
                    <a:pt x="894" y="18909"/>
                    <a:pt x="969" y="19202"/>
                  </a:cubicBezTo>
                  <a:cubicBezTo>
                    <a:pt x="1044" y="19494"/>
                    <a:pt x="1195" y="19854"/>
                    <a:pt x="1465" y="20169"/>
                  </a:cubicBezTo>
                  <a:cubicBezTo>
                    <a:pt x="1736" y="20484"/>
                    <a:pt x="2126" y="20754"/>
                    <a:pt x="2390" y="20979"/>
                  </a:cubicBezTo>
                  <a:cubicBezTo>
                    <a:pt x="2653" y="21204"/>
                    <a:pt x="2788" y="21384"/>
                    <a:pt x="2923" y="21564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</p:grpSp>
    </p:spTree>
  </p:cSld>
  <p:clrMapOvr>
    <a:masterClrMapping/>
  </p:clrMapOvr>
  <p:transition xmlns:p14="http://schemas.microsoft.com/office/powerpoint/2010/main" spd="med" advClick="1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95" name="Drawing"/>
          <p:cNvGrpSpPr/>
          <p:nvPr/>
        </p:nvGrpSpPr>
        <p:grpSpPr>
          <a:xfrm>
            <a:off x="1508332" y="1182511"/>
            <a:ext cx="11223419" cy="8399214"/>
            <a:chOff x="0" y="0"/>
            <a:chExt cx="11223417" cy="8399213"/>
          </a:xfrm>
        </p:grpSpPr>
        <p:sp>
          <p:nvSpPr>
            <p:cNvPr id="678" name="Line"/>
            <p:cNvSpPr/>
            <p:nvPr/>
          </p:nvSpPr>
          <p:spPr>
            <a:xfrm>
              <a:off x="2155617" y="76040"/>
              <a:ext cx="101601" cy="72899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501" fill="norm" stroke="1" extrusionOk="0">
                  <a:moveTo>
                    <a:pt x="0" y="1274"/>
                  </a:moveTo>
                  <a:cubicBezTo>
                    <a:pt x="450" y="713"/>
                    <a:pt x="900" y="151"/>
                    <a:pt x="1575" y="26"/>
                  </a:cubicBezTo>
                  <a:cubicBezTo>
                    <a:pt x="2250" y="-99"/>
                    <a:pt x="3150" y="213"/>
                    <a:pt x="4050" y="1430"/>
                  </a:cubicBezTo>
                  <a:cubicBezTo>
                    <a:pt x="4950" y="2648"/>
                    <a:pt x="5850" y="4770"/>
                    <a:pt x="6750" y="7080"/>
                  </a:cubicBezTo>
                  <a:cubicBezTo>
                    <a:pt x="7650" y="9390"/>
                    <a:pt x="8550" y="11887"/>
                    <a:pt x="9900" y="13947"/>
                  </a:cubicBezTo>
                  <a:cubicBezTo>
                    <a:pt x="11250" y="16007"/>
                    <a:pt x="13050" y="17630"/>
                    <a:pt x="15075" y="18817"/>
                  </a:cubicBezTo>
                  <a:cubicBezTo>
                    <a:pt x="17100" y="20003"/>
                    <a:pt x="19350" y="20752"/>
                    <a:pt x="21600" y="21501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679" name="Line"/>
            <p:cNvSpPr/>
            <p:nvPr/>
          </p:nvSpPr>
          <p:spPr>
            <a:xfrm>
              <a:off x="2347296" y="424713"/>
              <a:ext cx="182972" cy="25967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62" h="21199" fill="norm" stroke="1" extrusionOk="0">
                  <a:moveTo>
                    <a:pt x="2841" y="5129"/>
                  </a:moveTo>
                  <a:cubicBezTo>
                    <a:pt x="1848" y="9276"/>
                    <a:pt x="855" y="13423"/>
                    <a:pt x="359" y="13855"/>
                  </a:cubicBezTo>
                  <a:cubicBezTo>
                    <a:pt x="-138" y="14287"/>
                    <a:pt x="-138" y="11004"/>
                    <a:pt x="483" y="8066"/>
                  </a:cubicBezTo>
                  <a:cubicBezTo>
                    <a:pt x="1103" y="5129"/>
                    <a:pt x="2345" y="2537"/>
                    <a:pt x="4331" y="1154"/>
                  </a:cubicBezTo>
                  <a:cubicBezTo>
                    <a:pt x="6317" y="-228"/>
                    <a:pt x="9048" y="-401"/>
                    <a:pt x="11903" y="809"/>
                  </a:cubicBezTo>
                  <a:cubicBezTo>
                    <a:pt x="14759" y="2018"/>
                    <a:pt x="17738" y="4610"/>
                    <a:pt x="19352" y="8239"/>
                  </a:cubicBezTo>
                  <a:cubicBezTo>
                    <a:pt x="20965" y="11868"/>
                    <a:pt x="21214" y="16533"/>
                    <a:pt x="21462" y="21199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680" name="Line"/>
            <p:cNvSpPr/>
            <p:nvPr/>
          </p:nvSpPr>
          <p:spPr>
            <a:xfrm>
              <a:off x="2708067" y="0"/>
              <a:ext cx="190501" cy="62723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552" fill="norm" stroke="1" extrusionOk="0">
                  <a:moveTo>
                    <a:pt x="21600" y="3661"/>
                  </a:moveTo>
                  <a:cubicBezTo>
                    <a:pt x="20640" y="2643"/>
                    <a:pt x="19680" y="1625"/>
                    <a:pt x="18720" y="1007"/>
                  </a:cubicBezTo>
                  <a:cubicBezTo>
                    <a:pt x="17760" y="388"/>
                    <a:pt x="16800" y="170"/>
                    <a:pt x="15720" y="61"/>
                  </a:cubicBezTo>
                  <a:cubicBezTo>
                    <a:pt x="14640" y="-48"/>
                    <a:pt x="13440" y="-48"/>
                    <a:pt x="12000" y="388"/>
                  </a:cubicBezTo>
                  <a:cubicBezTo>
                    <a:pt x="10560" y="825"/>
                    <a:pt x="8880" y="1697"/>
                    <a:pt x="7080" y="3516"/>
                  </a:cubicBezTo>
                  <a:cubicBezTo>
                    <a:pt x="5280" y="5334"/>
                    <a:pt x="3360" y="8097"/>
                    <a:pt x="2400" y="10788"/>
                  </a:cubicBezTo>
                  <a:cubicBezTo>
                    <a:pt x="1440" y="13479"/>
                    <a:pt x="1440" y="16097"/>
                    <a:pt x="1200" y="17879"/>
                  </a:cubicBezTo>
                  <a:cubicBezTo>
                    <a:pt x="960" y="19661"/>
                    <a:pt x="480" y="20607"/>
                    <a:pt x="0" y="2155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681" name="Line"/>
            <p:cNvSpPr/>
            <p:nvPr/>
          </p:nvSpPr>
          <p:spPr>
            <a:xfrm>
              <a:off x="2593767" y="381413"/>
              <a:ext cx="266701" cy="6802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417" fill="norm" stroke="1" extrusionOk="0">
                  <a:moveTo>
                    <a:pt x="0" y="20417"/>
                  </a:moveTo>
                  <a:cubicBezTo>
                    <a:pt x="4457" y="12793"/>
                    <a:pt x="8914" y="5170"/>
                    <a:pt x="12514" y="1993"/>
                  </a:cubicBezTo>
                  <a:cubicBezTo>
                    <a:pt x="16114" y="-1183"/>
                    <a:pt x="18857" y="88"/>
                    <a:pt x="21600" y="135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682" name="Line"/>
            <p:cNvSpPr/>
            <p:nvPr/>
          </p:nvSpPr>
          <p:spPr>
            <a:xfrm>
              <a:off x="2288967" y="589138"/>
              <a:ext cx="38101" cy="1841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2400" y="3724"/>
                    <a:pt x="4800" y="7448"/>
                    <a:pt x="8400" y="11048"/>
                  </a:cubicBezTo>
                  <a:cubicBezTo>
                    <a:pt x="12000" y="14648"/>
                    <a:pt x="16800" y="18124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683" name="Line"/>
            <p:cNvSpPr/>
            <p:nvPr/>
          </p:nvSpPr>
          <p:spPr>
            <a:xfrm>
              <a:off x="2273298" y="519024"/>
              <a:ext cx="64353" cy="21828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84" h="21418" fill="norm" stroke="1" extrusionOk="0">
                  <a:moveTo>
                    <a:pt x="11429" y="26"/>
                  </a:moveTo>
                  <a:cubicBezTo>
                    <a:pt x="9339" y="3972"/>
                    <a:pt x="7249" y="7918"/>
                    <a:pt x="5507" y="11137"/>
                  </a:cubicBezTo>
                  <a:cubicBezTo>
                    <a:pt x="3765" y="14356"/>
                    <a:pt x="2371" y="16849"/>
                    <a:pt x="1326" y="18614"/>
                  </a:cubicBezTo>
                  <a:cubicBezTo>
                    <a:pt x="281" y="20380"/>
                    <a:pt x="-416" y="21418"/>
                    <a:pt x="281" y="21418"/>
                  </a:cubicBezTo>
                  <a:cubicBezTo>
                    <a:pt x="978" y="21418"/>
                    <a:pt x="3068" y="20380"/>
                    <a:pt x="6552" y="17160"/>
                  </a:cubicBezTo>
                  <a:cubicBezTo>
                    <a:pt x="10036" y="13941"/>
                    <a:pt x="14913" y="8541"/>
                    <a:pt x="17700" y="5114"/>
                  </a:cubicBezTo>
                  <a:cubicBezTo>
                    <a:pt x="20487" y="1687"/>
                    <a:pt x="21184" y="233"/>
                    <a:pt x="21184" y="26"/>
                  </a:cubicBezTo>
                  <a:cubicBezTo>
                    <a:pt x="21184" y="-182"/>
                    <a:pt x="20487" y="856"/>
                    <a:pt x="18397" y="3141"/>
                  </a:cubicBezTo>
                  <a:cubicBezTo>
                    <a:pt x="16307" y="5426"/>
                    <a:pt x="12823" y="8956"/>
                    <a:pt x="10036" y="11449"/>
                  </a:cubicBezTo>
                  <a:cubicBezTo>
                    <a:pt x="7249" y="13941"/>
                    <a:pt x="5158" y="15395"/>
                    <a:pt x="4461" y="15499"/>
                  </a:cubicBezTo>
                  <a:cubicBezTo>
                    <a:pt x="3765" y="15603"/>
                    <a:pt x="4461" y="14356"/>
                    <a:pt x="5507" y="13110"/>
                  </a:cubicBezTo>
                  <a:cubicBezTo>
                    <a:pt x="6552" y="11864"/>
                    <a:pt x="7945" y="10618"/>
                    <a:pt x="9687" y="9164"/>
                  </a:cubicBezTo>
                  <a:cubicBezTo>
                    <a:pt x="11429" y="7710"/>
                    <a:pt x="13519" y="6049"/>
                    <a:pt x="14216" y="5737"/>
                  </a:cubicBezTo>
                  <a:cubicBezTo>
                    <a:pt x="14913" y="5426"/>
                    <a:pt x="14216" y="6464"/>
                    <a:pt x="13171" y="9268"/>
                  </a:cubicBezTo>
                  <a:cubicBezTo>
                    <a:pt x="12126" y="12072"/>
                    <a:pt x="10732" y="16641"/>
                    <a:pt x="9339" y="2121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684" name="Line"/>
            <p:cNvSpPr/>
            <p:nvPr/>
          </p:nvSpPr>
          <p:spPr>
            <a:xfrm>
              <a:off x="2849852" y="422819"/>
              <a:ext cx="163016" cy="20276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57" h="21114" fill="norm" stroke="1" extrusionOk="0">
                  <a:moveTo>
                    <a:pt x="6292" y="4756"/>
                  </a:moveTo>
                  <a:cubicBezTo>
                    <a:pt x="6292" y="5858"/>
                    <a:pt x="6292" y="6960"/>
                    <a:pt x="7249" y="7621"/>
                  </a:cubicBezTo>
                  <a:cubicBezTo>
                    <a:pt x="8206" y="8283"/>
                    <a:pt x="10120" y="8503"/>
                    <a:pt x="12034" y="7842"/>
                  </a:cubicBezTo>
                  <a:cubicBezTo>
                    <a:pt x="13948" y="7180"/>
                    <a:pt x="15862" y="5638"/>
                    <a:pt x="16956" y="4315"/>
                  </a:cubicBezTo>
                  <a:cubicBezTo>
                    <a:pt x="18049" y="2993"/>
                    <a:pt x="18323" y="1891"/>
                    <a:pt x="17776" y="1119"/>
                  </a:cubicBezTo>
                  <a:cubicBezTo>
                    <a:pt x="17229" y="348"/>
                    <a:pt x="15862" y="-93"/>
                    <a:pt x="13811" y="17"/>
                  </a:cubicBezTo>
                  <a:cubicBezTo>
                    <a:pt x="11761" y="127"/>
                    <a:pt x="9027" y="789"/>
                    <a:pt x="6429" y="3323"/>
                  </a:cubicBezTo>
                  <a:cubicBezTo>
                    <a:pt x="3832" y="5858"/>
                    <a:pt x="1371" y="10266"/>
                    <a:pt x="414" y="13683"/>
                  </a:cubicBezTo>
                  <a:cubicBezTo>
                    <a:pt x="-543" y="17099"/>
                    <a:pt x="4" y="19523"/>
                    <a:pt x="3695" y="20515"/>
                  </a:cubicBezTo>
                  <a:cubicBezTo>
                    <a:pt x="7386" y="21507"/>
                    <a:pt x="14222" y="21066"/>
                    <a:pt x="21057" y="2062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685" name="Line"/>
            <p:cNvSpPr/>
            <p:nvPr/>
          </p:nvSpPr>
          <p:spPr>
            <a:xfrm>
              <a:off x="3086389" y="373238"/>
              <a:ext cx="155079" cy="27197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85" h="21350" fill="norm" stroke="1" extrusionOk="0">
                  <a:moveTo>
                    <a:pt x="369" y="3988"/>
                  </a:moveTo>
                  <a:cubicBezTo>
                    <a:pt x="77" y="3157"/>
                    <a:pt x="-215" y="2326"/>
                    <a:pt x="223" y="2243"/>
                  </a:cubicBezTo>
                  <a:cubicBezTo>
                    <a:pt x="661" y="2160"/>
                    <a:pt x="1828" y="2825"/>
                    <a:pt x="3871" y="4735"/>
                  </a:cubicBezTo>
                  <a:cubicBezTo>
                    <a:pt x="5915" y="6646"/>
                    <a:pt x="8834" y="9803"/>
                    <a:pt x="10293" y="12711"/>
                  </a:cubicBezTo>
                  <a:cubicBezTo>
                    <a:pt x="11753" y="15618"/>
                    <a:pt x="11753" y="18277"/>
                    <a:pt x="11023" y="19772"/>
                  </a:cubicBezTo>
                  <a:cubicBezTo>
                    <a:pt x="10293" y="21268"/>
                    <a:pt x="8834" y="21600"/>
                    <a:pt x="7812" y="21185"/>
                  </a:cubicBezTo>
                  <a:cubicBezTo>
                    <a:pt x="6790" y="20769"/>
                    <a:pt x="6207" y="19606"/>
                    <a:pt x="6207" y="16865"/>
                  </a:cubicBezTo>
                  <a:cubicBezTo>
                    <a:pt x="6207" y="14123"/>
                    <a:pt x="6790" y="9803"/>
                    <a:pt x="9417" y="6729"/>
                  </a:cubicBezTo>
                  <a:cubicBezTo>
                    <a:pt x="12044" y="3655"/>
                    <a:pt x="16715" y="1828"/>
                    <a:pt x="21385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686" name="Line"/>
            <p:cNvSpPr/>
            <p:nvPr/>
          </p:nvSpPr>
          <p:spPr>
            <a:xfrm>
              <a:off x="3297587" y="385335"/>
              <a:ext cx="77231" cy="25460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740" h="21296" fill="norm" stroke="1" extrusionOk="0">
                  <a:moveTo>
                    <a:pt x="3687" y="6955"/>
                  </a:moveTo>
                  <a:cubicBezTo>
                    <a:pt x="6529" y="6778"/>
                    <a:pt x="9372" y="6601"/>
                    <a:pt x="11929" y="6158"/>
                  </a:cubicBezTo>
                  <a:cubicBezTo>
                    <a:pt x="14487" y="5716"/>
                    <a:pt x="16761" y="5007"/>
                    <a:pt x="18182" y="3857"/>
                  </a:cubicBezTo>
                  <a:cubicBezTo>
                    <a:pt x="19603" y="2706"/>
                    <a:pt x="20172" y="1112"/>
                    <a:pt x="19035" y="404"/>
                  </a:cubicBezTo>
                  <a:cubicBezTo>
                    <a:pt x="17898" y="-304"/>
                    <a:pt x="15056" y="-127"/>
                    <a:pt x="11361" y="1289"/>
                  </a:cubicBezTo>
                  <a:cubicBezTo>
                    <a:pt x="7666" y="2706"/>
                    <a:pt x="3119" y="5362"/>
                    <a:pt x="1129" y="8460"/>
                  </a:cubicBezTo>
                  <a:cubicBezTo>
                    <a:pt x="-860" y="11558"/>
                    <a:pt x="-292" y="15099"/>
                    <a:pt x="3403" y="17312"/>
                  </a:cubicBezTo>
                  <a:cubicBezTo>
                    <a:pt x="7098" y="19526"/>
                    <a:pt x="13919" y="20411"/>
                    <a:pt x="20740" y="2129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687" name="Line"/>
            <p:cNvSpPr/>
            <p:nvPr/>
          </p:nvSpPr>
          <p:spPr>
            <a:xfrm>
              <a:off x="3457792" y="398628"/>
              <a:ext cx="139276" cy="22738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34" h="20904" fill="norm" stroke="1" extrusionOk="0">
                  <a:moveTo>
                    <a:pt x="2879" y="4088"/>
                  </a:moveTo>
                  <a:cubicBezTo>
                    <a:pt x="1898" y="9147"/>
                    <a:pt x="916" y="14207"/>
                    <a:pt x="425" y="17223"/>
                  </a:cubicBezTo>
                  <a:cubicBezTo>
                    <a:pt x="-66" y="20239"/>
                    <a:pt x="-66" y="21212"/>
                    <a:pt x="98" y="20823"/>
                  </a:cubicBezTo>
                  <a:cubicBezTo>
                    <a:pt x="261" y="20434"/>
                    <a:pt x="589" y="18682"/>
                    <a:pt x="2061" y="15471"/>
                  </a:cubicBezTo>
                  <a:cubicBezTo>
                    <a:pt x="3534" y="12261"/>
                    <a:pt x="6152" y="7590"/>
                    <a:pt x="7952" y="4769"/>
                  </a:cubicBezTo>
                  <a:cubicBezTo>
                    <a:pt x="9752" y="1947"/>
                    <a:pt x="10734" y="974"/>
                    <a:pt x="12043" y="390"/>
                  </a:cubicBezTo>
                  <a:cubicBezTo>
                    <a:pt x="13352" y="-193"/>
                    <a:pt x="14989" y="-388"/>
                    <a:pt x="16625" y="1753"/>
                  </a:cubicBezTo>
                  <a:cubicBezTo>
                    <a:pt x="18261" y="3893"/>
                    <a:pt x="19898" y="8369"/>
                    <a:pt x="20716" y="11677"/>
                  </a:cubicBezTo>
                  <a:cubicBezTo>
                    <a:pt x="21534" y="14985"/>
                    <a:pt x="21534" y="17126"/>
                    <a:pt x="21534" y="1926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688" name="Line"/>
            <p:cNvSpPr/>
            <p:nvPr/>
          </p:nvSpPr>
          <p:spPr>
            <a:xfrm>
              <a:off x="3710707" y="408618"/>
              <a:ext cx="178461" cy="21109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76" h="21119" fill="norm" stroke="1" extrusionOk="0">
                  <a:moveTo>
                    <a:pt x="17409" y="1543"/>
                  </a:moveTo>
                  <a:cubicBezTo>
                    <a:pt x="16404" y="908"/>
                    <a:pt x="15399" y="273"/>
                    <a:pt x="13516" y="61"/>
                  </a:cubicBezTo>
                  <a:cubicBezTo>
                    <a:pt x="11632" y="-151"/>
                    <a:pt x="8869" y="61"/>
                    <a:pt x="6357" y="2920"/>
                  </a:cubicBezTo>
                  <a:cubicBezTo>
                    <a:pt x="3846" y="5778"/>
                    <a:pt x="1585" y="11284"/>
                    <a:pt x="581" y="14673"/>
                  </a:cubicBezTo>
                  <a:cubicBezTo>
                    <a:pt x="-424" y="18061"/>
                    <a:pt x="-173" y="19331"/>
                    <a:pt x="1711" y="20178"/>
                  </a:cubicBezTo>
                  <a:cubicBezTo>
                    <a:pt x="3595" y="21025"/>
                    <a:pt x="7111" y="21449"/>
                    <a:pt x="10627" y="20814"/>
                  </a:cubicBezTo>
                  <a:cubicBezTo>
                    <a:pt x="14143" y="20178"/>
                    <a:pt x="17660" y="18484"/>
                    <a:pt x="21176" y="1679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689" name="Line"/>
            <p:cNvSpPr/>
            <p:nvPr/>
          </p:nvSpPr>
          <p:spPr>
            <a:xfrm>
              <a:off x="3935976" y="384719"/>
              <a:ext cx="257992" cy="20442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04" h="21506" fill="norm" stroke="1" extrusionOk="0">
                  <a:moveTo>
                    <a:pt x="858" y="8813"/>
                  </a:moveTo>
                  <a:cubicBezTo>
                    <a:pt x="506" y="9927"/>
                    <a:pt x="155" y="11040"/>
                    <a:pt x="682" y="11597"/>
                  </a:cubicBezTo>
                  <a:cubicBezTo>
                    <a:pt x="1209" y="12153"/>
                    <a:pt x="2614" y="12153"/>
                    <a:pt x="4370" y="10817"/>
                  </a:cubicBezTo>
                  <a:cubicBezTo>
                    <a:pt x="6126" y="9481"/>
                    <a:pt x="8233" y="6809"/>
                    <a:pt x="9550" y="4916"/>
                  </a:cubicBezTo>
                  <a:cubicBezTo>
                    <a:pt x="10867" y="3024"/>
                    <a:pt x="11394" y="1910"/>
                    <a:pt x="11219" y="1131"/>
                  </a:cubicBezTo>
                  <a:cubicBezTo>
                    <a:pt x="11043" y="351"/>
                    <a:pt x="10165" y="-94"/>
                    <a:pt x="8848" y="17"/>
                  </a:cubicBezTo>
                  <a:cubicBezTo>
                    <a:pt x="7531" y="129"/>
                    <a:pt x="5775" y="797"/>
                    <a:pt x="4194" y="3246"/>
                  </a:cubicBezTo>
                  <a:cubicBezTo>
                    <a:pt x="2614" y="5696"/>
                    <a:pt x="1209" y="9927"/>
                    <a:pt x="506" y="12599"/>
                  </a:cubicBezTo>
                  <a:cubicBezTo>
                    <a:pt x="-196" y="15271"/>
                    <a:pt x="-196" y="16384"/>
                    <a:pt x="682" y="17609"/>
                  </a:cubicBezTo>
                  <a:cubicBezTo>
                    <a:pt x="1560" y="18834"/>
                    <a:pt x="3316" y="20170"/>
                    <a:pt x="6916" y="20838"/>
                  </a:cubicBezTo>
                  <a:cubicBezTo>
                    <a:pt x="10516" y="21506"/>
                    <a:pt x="15960" y="21506"/>
                    <a:pt x="21404" y="2150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690" name="Line"/>
            <p:cNvSpPr/>
            <p:nvPr/>
          </p:nvSpPr>
          <p:spPr>
            <a:xfrm>
              <a:off x="1711117" y="938653"/>
              <a:ext cx="2870201" cy="8228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531" fill="norm" stroke="1" extrusionOk="0">
                  <a:moveTo>
                    <a:pt x="0" y="21531"/>
                  </a:moveTo>
                  <a:cubicBezTo>
                    <a:pt x="478" y="19869"/>
                    <a:pt x="956" y="18208"/>
                    <a:pt x="1465" y="16823"/>
                  </a:cubicBezTo>
                  <a:cubicBezTo>
                    <a:pt x="1975" y="15439"/>
                    <a:pt x="2517" y="14331"/>
                    <a:pt x="3122" y="13500"/>
                  </a:cubicBezTo>
                  <a:cubicBezTo>
                    <a:pt x="3727" y="12669"/>
                    <a:pt x="4396" y="12116"/>
                    <a:pt x="5018" y="11562"/>
                  </a:cubicBezTo>
                  <a:cubicBezTo>
                    <a:pt x="5639" y="11008"/>
                    <a:pt x="6212" y="10454"/>
                    <a:pt x="6786" y="9900"/>
                  </a:cubicBezTo>
                  <a:cubicBezTo>
                    <a:pt x="7359" y="9346"/>
                    <a:pt x="7933" y="8793"/>
                    <a:pt x="8554" y="8239"/>
                  </a:cubicBezTo>
                  <a:cubicBezTo>
                    <a:pt x="9175" y="7685"/>
                    <a:pt x="9844" y="7131"/>
                    <a:pt x="10418" y="6577"/>
                  </a:cubicBezTo>
                  <a:cubicBezTo>
                    <a:pt x="10991" y="6023"/>
                    <a:pt x="11469" y="5469"/>
                    <a:pt x="11955" y="4916"/>
                  </a:cubicBezTo>
                  <a:cubicBezTo>
                    <a:pt x="12441" y="4362"/>
                    <a:pt x="12935" y="3808"/>
                    <a:pt x="13436" y="3254"/>
                  </a:cubicBezTo>
                  <a:cubicBezTo>
                    <a:pt x="13938" y="2700"/>
                    <a:pt x="14448" y="2146"/>
                    <a:pt x="14950" y="1869"/>
                  </a:cubicBezTo>
                  <a:cubicBezTo>
                    <a:pt x="15451" y="1593"/>
                    <a:pt x="15945" y="1593"/>
                    <a:pt x="16519" y="1593"/>
                  </a:cubicBezTo>
                  <a:cubicBezTo>
                    <a:pt x="17092" y="1593"/>
                    <a:pt x="17745" y="1593"/>
                    <a:pt x="18406" y="1316"/>
                  </a:cubicBezTo>
                  <a:cubicBezTo>
                    <a:pt x="19067" y="1039"/>
                    <a:pt x="19736" y="485"/>
                    <a:pt x="20222" y="208"/>
                  </a:cubicBezTo>
                  <a:cubicBezTo>
                    <a:pt x="20708" y="-69"/>
                    <a:pt x="21011" y="-69"/>
                    <a:pt x="21210" y="208"/>
                  </a:cubicBezTo>
                  <a:cubicBezTo>
                    <a:pt x="21409" y="485"/>
                    <a:pt x="21504" y="1039"/>
                    <a:pt x="21552" y="1593"/>
                  </a:cubicBezTo>
                  <a:cubicBezTo>
                    <a:pt x="21600" y="2146"/>
                    <a:pt x="21600" y="2700"/>
                    <a:pt x="21600" y="3254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691" name="Line"/>
            <p:cNvSpPr/>
            <p:nvPr/>
          </p:nvSpPr>
          <p:spPr>
            <a:xfrm>
              <a:off x="1647617" y="982838"/>
              <a:ext cx="2838451" cy="1905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338" y="20880"/>
                    <a:pt x="677" y="20160"/>
                    <a:pt x="1128" y="19800"/>
                  </a:cubicBezTo>
                  <a:cubicBezTo>
                    <a:pt x="1579" y="19440"/>
                    <a:pt x="2142" y="19440"/>
                    <a:pt x="2770" y="19200"/>
                  </a:cubicBezTo>
                  <a:cubicBezTo>
                    <a:pt x="3399" y="18960"/>
                    <a:pt x="4091" y="18480"/>
                    <a:pt x="4728" y="18000"/>
                  </a:cubicBezTo>
                  <a:cubicBezTo>
                    <a:pt x="5364" y="17520"/>
                    <a:pt x="5944" y="17040"/>
                    <a:pt x="6556" y="16560"/>
                  </a:cubicBezTo>
                  <a:cubicBezTo>
                    <a:pt x="7168" y="16080"/>
                    <a:pt x="7812" y="15600"/>
                    <a:pt x="8456" y="15120"/>
                  </a:cubicBezTo>
                  <a:cubicBezTo>
                    <a:pt x="9101" y="14640"/>
                    <a:pt x="9745" y="14160"/>
                    <a:pt x="10397" y="13680"/>
                  </a:cubicBezTo>
                  <a:cubicBezTo>
                    <a:pt x="11050" y="13200"/>
                    <a:pt x="11710" y="12720"/>
                    <a:pt x="12354" y="12240"/>
                  </a:cubicBezTo>
                  <a:cubicBezTo>
                    <a:pt x="12999" y="11760"/>
                    <a:pt x="13627" y="11280"/>
                    <a:pt x="14247" y="10800"/>
                  </a:cubicBezTo>
                  <a:cubicBezTo>
                    <a:pt x="14867" y="10320"/>
                    <a:pt x="15479" y="9840"/>
                    <a:pt x="16132" y="9120"/>
                  </a:cubicBezTo>
                  <a:cubicBezTo>
                    <a:pt x="16784" y="8400"/>
                    <a:pt x="17477" y="7440"/>
                    <a:pt x="18145" y="6480"/>
                  </a:cubicBezTo>
                  <a:cubicBezTo>
                    <a:pt x="18813" y="5520"/>
                    <a:pt x="19458" y="4560"/>
                    <a:pt x="20030" y="3480"/>
                  </a:cubicBezTo>
                  <a:cubicBezTo>
                    <a:pt x="20601" y="2400"/>
                    <a:pt x="21101" y="1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692" name="Line"/>
            <p:cNvSpPr/>
            <p:nvPr/>
          </p:nvSpPr>
          <p:spPr>
            <a:xfrm>
              <a:off x="4689267" y="430388"/>
              <a:ext cx="6351" cy="444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693" name="Line"/>
            <p:cNvSpPr/>
            <p:nvPr/>
          </p:nvSpPr>
          <p:spPr>
            <a:xfrm>
              <a:off x="4594017" y="722488"/>
              <a:ext cx="57151" cy="63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694" name="Line"/>
            <p:cNvSpPr/>
            <p:nvPr/>
          </p:nvSpPr>
          <p:spPr>
            <a:xfrm>
              <a:off x="-1" y="1623359"/>
              <a:ext cx="187119" cy="59034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83" h="21363" fill="norm" stroke="1" extrusionOk="0">
                  <a:moveTo>
                    <a:pt x="20983" y="3936"/>
                  </a:moveTo>
                  <a:cubicBezTo>
                    <a:pt x="20034" y="2711"/>
                    <a:pt x="19084" y="1485"/>
                    <a:pt x="17067" y="757"/>
                  </a:cubicBezTo>
                  <a:cubicBezTo>
                    <a:pt x="15049" y="30"/>
                    <a:pt x="11963" y="-200"/>
                    <a:pt x="8759" y="183"/>
                  </a:cubicBezTo>
                  <a:cubicBezTo>
                    <a:pt x="5554" y="566"/>
                    <a:pt x="2231" y="1562"/>
                    <a:pt x="807" y="2979"/>
                  </a:cubicBezTo>
                  <a:cubicBezTo>
                    <a:pt x="-617" y="4396"/>
                    <a:pt x="-142" y="6234"/>
                    <a:pt x="2113" y="7919"/>
                  </a:cubicBezTo>
                  <a:cubicBezTo>
                    <a:pt x="4368" y="9604"/>
                    <a:pt x="8403" y="11136"/>
                    <a:pt x="11726" y="12936"/>
                  </a:cubicBezTo>
                  <a:cubicBezTo>
                    <a:pt x="15049" y="14736"/>
                    <a:pt x="17660" y="16804"/>
                    <a:pt x="18253" y="18260"/>
                  </a:cubicBezTo>
                  <a:cubicBezTo>
                    <a:pt x="18847" y="19715"/>
                    <a:pt x="17423" y="20557"/>
                    <a:pt x="15168" y="20979"/>
                  </a:cubicBezTo>
                  <a:cubicBezTo>
                    <a:pt x="12913" y="21400"/>
                    <a:pt x="9827" y="21400"/>
                    <a:pt x="7691" y="21323"/>
                  </a:cubicBezTo>
                  <a:cubicBezTo>
                    <a:pt x="5554" y="21247"/>
                    <a:pt x="4368" y="21094"/>
                    <a:pt x="3537" y="20826"/>
                  </a:cubicBezTo>
                  <a:cubicBezTo>
                    <a:pt x="2706" y="20557"/>
                    <a:pt x="2231" y="20174"/>
                    <a:pt x="3181" y="19677"/>
                  </a:cubicBezTo>
                  <a:cubicBezTo>
                    <a:pt x="4130" y="19179"/>
                    <a:pt x="6504" y="18566"/>
                    <a:pt x="8878" y="17953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695" name="Line"/>
            <p:cNvSpPr/>
            <p:nvPr/>
          </p:nvSpPr>
          <p:spPr>
            <a:xfrm>
              <a:off x="320943" y="1965738"/>
              <a:ext cx="125577" cy="20966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08" h="20977" fill="norm" stroke="1" extrusionOk="0">
                  <a:moveTo>
                    <a:pt x="15855" y="3312"/>
                  </a:moveTo>
                  <a:cubicBezTo>
                    <a:pt x="15146" y="2253"/>
                    <a:pt x="14438" y="1194"/>
                    <a:pt x="13199" y="559"/>
                  </a:cubicBezTo>
                  <a:cubicBezTo>
                    <a:pt x="11959" y="-76"/>
                    <a:pt x="10189" y="-288"/>
                    <a:pt x="8064" y="559"/>
                  </a:cubicBezTo>
                  <a:cubicBezTo>
                    <a:pt x="5940" y="1406"/>
                    <a:pt x="3461" y="3312"/>
                    <a:pt x="1868" y="6171"/>
                  </a:cubicBezTo>
                  <a:cubicBezTo>
                    <a:pt x="274" y="9030"/>
                    <a:pt x="-434" y="12841"/>
                    <a:pt x="274" y="15700"/>
                  </a:cubicBezTo>
                  <a:cubicBezTo>
                    <a:pt x="982" y="18559"/>
                    <a:pt x="3107" y="20465"/>
                    <a:pt x="6294" y="20888"/>
                  </a:cubicBezTo>
                  <a:cubicBezTo>
                    <a:pt x="9481" y="21312"/>
                    <a:pt x="13730" y="20253"/>
                    <a:pt x="16563" y="16865"/>
                  </a:cubicBezTo>
                  <a:cubicBezTo>
                    <a:pt x="19396" y="13477"/>
                    <a:pt x="20812" y="7759"/>
                    <a:pt x="20989" y="4477"/>
                  </a:cubicBezTo>
                  <a:cubicBezTo>
                    <a:pt x="21166" y="1194"/>
                    <a:pt x="20104" y="347"/>
                    <a:pt x="16563" y="877"/>
                  </a:cubicBezTo>
                  <a:cubicBezTo>
                    <a:pt x="13022" y="1406"/>
                    <a:pt x="7002" y="3312"/>
                    <a:pt x="982" y="521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696" name="Line"/>
            <p:cNvSpPr/>
            <p:nvPr/>
          </p:nvSpPr>
          <p:spPr>
            <a:xfrm>
              <a:off x="1140562" y="1524705"/>
              <a:ext cx="284806" cy="57969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29" h="21511" fill="norm" stroke="1" extrusionOk="0">
                  <a:moveTo>
                    <a:pt x="21529" y="3456"/>
                  </a:moveTo>
                  <a:cubicBezTo>
                    <a:pt x="21529" y="2671"/>
                    <a:pt x="21529" y="1885"/>
                    <a:pt x="20889" y="1217"/>
                  </a:cubicBezTo>
                  <a:cubicBezTo>
                    <a:pt x="20249" y="550"/>
                    <a:pt x="18969" y="0"/>
                    <a:pt x="17369" y="0"/>
                  </a:cubicBezTo>
                  <a:cubicBezTo>
                    <a:pt x="15769" y="0"/>
                    <a:pt x="13849" y="550"/>
                    <a:pt x="12329" y="1807"/>
                  </a:cubicBezTo>
                  <a:cubicBezTo>
                    <a:pt x="10809" y="3063"/>
                    <a:pt x="9689" y="5027"/>
                    <a:pt x="9049" y="7501"/>
                  </a:cubicBezTo>
                  <a:cubicBezTo>
                    <a:pt x="8409" y="9975"/>
                    <a:pt x="8249" y="12960"/>
                    <a:pt x="8329" y="15199"/>
                  </a:cubicBezTo>
                  <a:cubicBezTo>
                    <a:pt x="8409" y="17437"/>
                    <a:pt x="8729" y="18929"/>
                    <a:pt x="8809" y="19911"/>
                  </a:cubicBezTo>
                  <a:cubicBezTo>
                    <a:pt x="8889" y="20893"/>
                    <a:pt x="8729" y="21364"/>
                    <a:pt x="8249" y="21482"/>
                  </a:cubicBezTo>
                  <a:cubicBezTo>
                    <a:pt x="7769" y="21600"/>
                    <a:pt x="6969" y="21364"/>
                    <a:pt x="5689" y="20736"/>
                  </a:cubicBezTo>
                  <a:cubicBezTo>
                    <a:pt x="4409" y="20108"/>
                    <a:pt x="2649" y="19087"/>
                    <a:pt x="1529" y="18301"/>
                  </a:cubicBezTo>
                  <a:cubicBezTo>
                    <a:pt x="409" y="17516"/>
                    <a:pt x="-71" y="16966"/>
                    <a:pt x="9" y="16573"/>
                  </a:cubicBezTo>
                  <a:cubicBezTo>
                    <a:pt x="89" y="16180"/>
                    <a:pt x="729" y="15945"/>
                    <a:pt x="3209" y="15670"/>
                  </a:cubicBezTo>
                  <a:cubicBezTo>
                    <a:pt x="5689" y="15395"/>
                    <a:pt x="10009" y="15081"/>
                    <a:pt x="12569" y="14884"/>
                  </a:cubicBezTo>
                  <a:cubicBezTo>
                    <a:pt x="15129" y="14688"/>
                    <a:pt x="15929" y="14609"/>
                    <a:pt x="16729" y="14531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697" name="Line"/>
            <p:cNvSpPr/>
            <p:nvPr/>
          </p:nvSpPr>
          <p:spPr>
            <a:xfrm>
              <a:off x="1330728" y="1855095"/>
              <a:ext cx="196240" cy="16279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33" h="20766" fill="norm" stroke="1" extrusionOk="0">
                  <a:moveTo>
                    <a:pt x="15959" y="5376"/>
                  </a:moveTo>
                  <a:cubicBezTo>
                    <a:pt x="15727" y="4026"/>
                    <a:pt x="15494" y="2676"/>
                    <a:pt x="14217" y="1461"/>
                  </a:cubicBezTo>
                  <a:cubicBezTo>
                    <a:pt x="12939" y="246"/>
                    <a:pt x="10617" y="-834"/>
                    <a:pt x="8178" y="921"/>
                  </a:cubicBezTo>
                  <a:cubicBezTo>
                    <a:pt x="5739" y="2676"/>
                    <a:pt x="3185" y="7266"/>
                    <a:pt x="1791" y="10371"/>
                  </a:cubicBezTo>
                  <a:cubicBezTo>
                    <a:pt x="398" y="13476"/>
                    <a:pt x="165" y="15096"/>
                    <a:pt x="49" y="16581"/>
                  </a:cubicBezTo>
                  <a:cubicBezTo>
                    <a:pt x="-67" y="18066"/>
                    <a:pt x="-67" y="19416"/>
                    <a:pt x="1094" y="19956"/>
                  </a:cubicBezTo>
                  <a:cubicBezTo>
                    <a:pt x="2256" y="20496"/>
                    <a:pt x="4578" y="20226"/>
                    <a:pt x="6436" y="18876"/>
                  </a:cubicBezTo>
                  <a:cubicBezTo>
                    <a:pt x="8294" y="17526"/>
                    <a:pt x="9688" y="15096"/>
                    <a:pt x="11081" y="12801"/>
                  </a:cubicBezTo>
                  <a:cubicBezTo>
                    <a:pt x="12475" y="10506"/>
                    <a:pt x="13868" y="8346"/>
                    <a:pt x="14681" y="7941"/>
                  </a:cubicBezTo>
                  <a:cubicBezTo>
                    <a:pt x="15494" y="7536"/>
                    <a:pt x="15727" y="8886"/>
                    <a:pt x="16772" y="11316"/>
                  </a:cubicBezTo>
                  <a:cubicBezTo>
                    <a:pt x="17817" y="13746"/>
                    <a:pt x="19675" y="17256"/>
                    <a:pt x="21533" y="2076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698" name="Line"/>
            <p:cNvSpPr/>
            <p:nvPr/>
          </p:nvSpPr>
          <p:spPr>
            <a:xfrm>
              <a:off x="1565067" y="1818009"/>
              <a:ext cx="209551" cy="22974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933" fill="norm" stroke="1" extrusionOk="0">
                  <a:moveTo>
                    <a:pt x="0" y="854"/>
                  </a:moveTo>
                  <a:cubicBezTo>
                    <a:pt x="873" y="276"/>
                    <a:pt x="1745" y="-303"/>
                    <a:pt x="3382" y="179"/>
                  </a:cubicBezTo>
                  <a:cubicBezTo>
                    <a:pt x="5018" y="661"/>
                    <a:pt x="7418" y="2204"/>
                    <a:pt x="9273" y="5579"/>
                  </a:cubicBezTo>
                  <a:cubicBezTo>
                    <a:pt x="11127" y="8954"/>
                    <a:pt x="12436" y="14161"/>
                    <a:pt x="13091" y="17247"/>
                  </a:cubicBezTo>
                  <a:cubicBezTo>
                    <a:pt x="13745" y="20333"/>
                    <a:pt x="13745" y="21297"/>
                    <a:pt x="13418" y="20815"/>
                  </a:cubicBezTo>
                  <a:cubicBezTo>
                    <a:pt x="13091" y="20333"/>
                    <a:pt x="12436" y="18404"/>
                    <a:pt x="12873" y="15801"/>
                  </a:cubicBezTo>
                  <a:cubicBezTo>
                    <a:pt x="13309" y="13197"/>
                    <a:pt x="14836" y="9918"/>
                    <a:pt x="16473" y="7990"/>
                  </a:cubicBezTo>
                  <a:cubicBezTo>
                    <a:pt x="18109" y="6061"/>
                    <a:pt x="19855" y="5483"/>
                    <a:pt x="21600" y="4904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699" name="Line"/>
            <p:cNvSpPr/>
            <p:nvPr/>
          </p:nvSpPr>
          <p:spPr>
            <a:xfrm>
              <a:off x="1946067" y="1782938"/>
              <a:ext cx="19051" cy="444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700" name="Line"/>
            <p:cNvSpPr/>
            <p:nvPr/>
          </p:nvSpPr>
          <p:spPr>
            <a:xfrm>
              <a:off x="1952417" y="2030588"/>
              <a:ext cx="12701" cy="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16200" fill="norm" stroke="1" extrusionOk="0">
                  <a:moveTo>
                    <a:pt x="21600" y="0"/>
                  </a:moveTo>
                  <a:cubicBezTo>
                    <a:pt x="14400" y="21600"/>
                    <a:pt x="7200" y="21600"/>
                    <a:pt x="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701" name="Line"/>
            <p:cNvSpPr/>
            <p:nvPr/>
          </p:nvSpPr>
          <p:spPr>
            <a:xfrm>
              <a:off x="2993548" y="1561639"/>
              <a:ext cx="266970" cy="50416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52" h="21348" fill="norm" stroke="1" extrusionOk="0">
                  <a:moveTo>
                    <a:pt x="21452" y="4262"/>
                  </a:moveTo>
                  <a:cubicBezTo>
                    <a:pt x="21282" y="3097"/>
                    <a:pt x="21112" y="1932"/>
                    <a:pt x="20687" y="1170"/>
                  </a:cubicBezTo>
                  <a:cubicBezTo>
                    <a:pt x="20261" y="408"/>
                    <a:pt x="19581" y="50"/>
                    <a:pt x="18221" y="5"/>
                  </a:cubicBezTo>
                  <a:cubicBezTo>
                    <a:pt x="16860" y="-40"/>
                    <a:pt x="14819" y="229"/>
                    <a:pt x="12098" y="1573"/>
                  </a:cubicBezTo>
                  <a:cubicBezTo>
                    <a:pt x="9376" y="2918"/>
                    <a:pt x="5975" y="5338"/>
                    <a:pt x="3679" y="7982"/>
                  </a:cubicBezTo>
                  <a:cubicBezTo>
                    <a:pt x="1383" y="10626"/>
                    <a:pt x="192" y="13494"/>
                    <a:pt x="22" y="15734"/>
                  </a:cubicBezTo>
                  <a:cubicBezTo>
                    <a:pt x="-148" y="17975"/>
                    <a:pt x="702" y="19588"/>
                    <a:pt x="1978" y="20484"/>
                  </a:cubicBezTo>
                  <a:cubicBezTo>
                    <a:pt x="3254" y="21381"/>
                    <a:pt x="4954" y="21560"/>
                    <a:pt x="6910" y="21112"/>
                  </a:cubicBezTo>
                  <a:cubicBezTo>
                    <a:pt x="8866" y="20664"/>
                    <a:pt x="11077" y="19588"/>
                    <a:pt x="12608" y="18378"/>
                  </a:cubicBezTo>
                  <a:cubicBezTo>
                    <a:pt x="14139" y="17168"/>
                    <a:pt x="14989" y="15824"/>
                    <a:pt x="15414" y="14928"/>
                  </a:cubicBezTo>
                  <a:cubicBezTo>
                    <a:pt x="15839" y="14031"/>
                    <a:pt x="15839" y="13583"/>
                    <a:pt x="15414" y="13225"/>
                  </a:cubicBezTo>
                  <a:cubicBezTo>
                    <a:pt x="14989" y="12866"/>
                    <a:pt x="14139" y="12597"/>
                    <a:pt x="13458" y="12642"/>
                  </a:cubicBezTo>
                  <a:cubicBezTo>
                    <a:pt x="12778" y="12687"/>
                    <a:pt x="12268" y="13045"/>
                    <a:pt x="11843" y="13449"/>
                  </a:cubicBezTo>
                  <a:cubicBezTo>
                    <a:pt x="11417" y="13852"/>
                    <a:pt x="11077" y="14300"/>
                    <a:pt x="10737" y="1474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702" name="Line"/>
            <p:cNvSpPr/>
            <p:nvPr/>
          </p:nvSpPr>
          <p:spPr>
            <a:xfrm>
              <a:off x="3349417" y="1865488"/>
              <a:ext cx="1" cy="146051"/>
            </a:xfrm>
            <a:prstGeom prst="ellipse">
              <a:avLst/>
            </a:pr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703" name="Line"/>
            <p:cNvSpPr/>
            <p:nvPr/>
          </p:nvSpPr>
          <p:spPr>
            <a:xfrm>
              <a:off x="3355767" y="1789288"/>
              <a:ext cx="19051" cy="12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704" name="Line"/>
            <p:cNvSpPr/>
            <p:nvPr/>
          </p:nvSpPr>
          <p:spPr>
            <a:xfrm>
              <a:off x="3460723" y="1846438"/>
              <a:ext cx="72845" cy="13668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38" h="21134" fill="norm" stroke="1" extrusionOk="0">
                  <a:moveTo>
                    <a:pt x="872" y="5891"/>
                  </a:moveTo>
                  <a:cubicBezTo>
                    <a:pt x="255" y="9164"/>
                    <a:pt x="-362" y="12436"/>
                    <a:pt x="255" y="15218"/>
                  </a:cubicBezTo>
                  <a:cubicBezTo>
                    <a:pt x="872" y="18000"/>
                    <a:pt x="2724" y="20291"/>
                    <a:pt x="4884" y="20945"/>
                  </a:cubicBezTo>
                  <a:cubicBezTo>
                    <a:pt x="7044" y="21600"/>
                    <a:pt x="9512" y="20618"/>
                    <a:pt x="12289" y="16855"/>
                  </a:cubicBezTo>
                  <a:cubicBezTo>
                    <a:pt x="15067" y="13091"/>
                    <a:pt x="18152" y="6545"/>
                    <a:pt x="21238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705" name="Line"/>
            <p:cNvSpPr/>
            <p:nvPr/>
          </p:nvSpPr>
          <p:spPr>
            <a:xfrm>
              <a:off x="3588167" y="1840634"/>
              <a:ext cx="59701" cy="15942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08" h="21129" fill="norm" stroke="1" extrusionOk="0">
                  <a:moveTo>
                    <a:pt x="898" y="12551"/>
                  </a:moveTo>
                  <a:cubicBezTo>
                    <a:pt x="6856" y="9746"/>
                    <a:pt x="12815" y="6941"/>
                    <a:pt x="16167" y="4696"/>
                  </a:cubicBezTo>
                  <a:cubicBezTo>
                    <a:pt x="19518" y="2452"/>
                    <a:pt x="20263" y="769"/>
                    <a:pt x="18401" y="208"/>
                  </a:cubicBezTo>
                  <a:cubicBezTo>
                    <a:pt x="16539" y="-353"/>
                    <a:pt x="12070" y="208"/>
                    <a:pt x="8346" y="2031"/>
                  </a:cubicBezTo>
                  <a:cubicBezTo>
                    <a:pt x="4622" y="3855"/>
                    <a:pt x="1642" y="6941"/>
                    <a:pt x="525" y="10026"/>
                  </a:cubicBezTo>
                  <a:cubicBezTo>
                    <a:pt x="-592" y="13112"/>
                    <a:pt x="153" y="16198"/>
                    <a:pt x="2015" y="18161"/>
                  </a:cubicBezTo>
                  <a:cubicBezTo>
                    <a:pt x="3877" y="20125"/>
                    <a:pt x="6856" y="20966"/>
                    <a:pt x="10208" y="21107"/>
                  </a:cubicBezTo>
                  <a:cubicBezTo>
                    <a:pt x="13560" y="21247"/>
                    <a:pt x="17284" y="20686"/>
                    <a:pt x="21008" y="2012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706" name="Line"/>
            <p:cNvSpPr/>
            <p:nvPr/>
          </p:nvSpPr>
          <p:spPr>
            <a:xfrm>
              <a:off x="3715273" y="1798499"/>
              <a:ext cx="97695" cy="17070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12" h="21244" fill="norm" stroke="1" extrusionOk="0">
                  <a:moveTo>
                    <a:pt x="3289" y="3595"/>
                  </a:moveTo>
                  <a:cubicBezTo>
                    <a:pt x="2829" y="8600"/>
                    <a:pt x="2369" y="13605"/>
                    <a:pt x="1910" y="16766"/>
                  </a:cubicBezTo>
                  <a:cubicBezTo>
                    <a:pt x="1450" y="19927"/>
                    <a:pt x="991" y="21244"/>
                    <a:pt x="531" y="21244"/>
                  </a:cubicBezTo>
                  <a:cubicBezTo>
                    <a:pt x="72" y="21244"/>
                    <a:pt x="-388" y="19927"/>
                    <a:pt x="531" y="16898"/>
                  </a:cubicBezTo>
                  <a:cubicBezTo>
                    <a:pt x="1450" y="13868"/>
                    <a:pt x="3748" y="9127"/>
                    <a:pt x="6046" y="5966"/>
                  </a:cubicBezTo>
                  <a:cubicBezTo>
                    <a:pt x="8344" y="2805"/>
                    <a:pt x="10642" y="1224"/>
                    <a:pt x="13169" y="434"/>
                  </a:cubicBezTo>
                  <a:cubicBezTo>
                    <a:pt x="15697" y="-356"/>
                    <a:pt x="18455" y="-356"/>
                    <a:pt x="19833" y="2937"/>
                  </a:cubicBezTo>
                  <a:cubicBezTo>
                    <a:pt x="21212" y="6229"/>
                    <a:pt x="21212" y="12815"/>
                    <a:pt x="21212" y="194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707" name="Line"/>
            <p:cNvSpPr/>
            <p:nvPr/>
          </p:nvSpPr>
          <p:spPr>
            <a:xfrm>
              <a:off x="4268950" y="1598788"/>
              <a:ext cx="52018" cy="3556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33" h="21600" fill="norm" stroke="1" extrusionOk="0">
                  <a:moveTo>
                    <a:pt x="21233" y="0"/>
                  </a:moveTo>
                  <a:cubicBezTo>
                    <a:pt x="15185" y="3857"/>
                    <a:pt x="9137" y="7714"/>
                    <a:pt x="5249" y="10993"/>
                  </a:cubicBezTo>
                  <a:cubicBezTo>
                    <a:pt x="1361" y="14271"/>
                    <a:pt x="-367" y="16971"/>
                    <a:pt x="65" y="18643"/>
                  </a:cubicBezTo>
                  <a:cubicBezTo>
                    <a:pt x="497" y="20314"/>
                    <a:pt x="3089" y="20957"/>
                    <a:pt x="5681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708" name="Line"/>
            <p:cNvSpPr/>
            <p:nvPr/>
          </p:nvSpPr>
          <p:spPr>
            <a:xfrm>
              <a:off x="4159897" y="1596672"/>
              <a:ext cx="516671" cy="38424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20" h="21545" fill="norm" stroke="1" extrusionOk="0">
                  <a:moveTo>
                    <a:pt x="1154" y="12580"/>
                  </a:moveTo>
                  <a:cubicBezTo>
                    <a:pt x="537" y="12580"/>
                    <a:pt x="-80" y="12580"/>
                    <a:pt x="8" y="12343"/>
                  </a:cubicBezTo>
                  <a:cubicBezTo>
                    <a:pt x="96" y="12105"/>
                    <a:pt x="890" y="11631"/>
                    <a:pt x="2344" y="10266"/>
                  </a:cubicBezTo>
                  <a:cubicBezTo>
                    <a:pt x="3799" y="8901"/>
                    <a:pt x="5915" y="6646"/>
                    <a:pt x="7370" y="4985"/>
                  </a:cubicBezTo>
                  <a:cubicBezTo>
                    <a:pt x="8824" y="3323"/>
                    <a:pt x="9618" y="2255"/>
                    <a:pt x="10103" y="1424"/>
                  </a:cubicBezTo>
                  <a:cubicBezTo>
                    <a:pt x="10588" y="593"/>
                    <a:pt x="10764" y="0"/>
                    <a:pt x="10852" y="0"/>
                  </a:cubicBezTo>
                  <a:cubicBezTo>
                    <a:pt x="10940" y="0"/>
                    <a:pt x="10940" y="593"/>
                    <a:pt x="10632" y="2789"/>
                  </a:cubicBezTo>
                  <a:cubicBezTo>
                    <a:pt x="10323" y="4985"/>
                    <a:pt x="9706" y="8782"/>
                    <a:pt x="9133" y="11927"/>
                  </a:cubicBezTo>
                  <a:cubicBezTo>
                    <a:pt x="8560" y="15073"/>
                    <a:pt x="8031" y="17565"/>
                    <a:pt x="7722" y="19167"/>
                  </a:cubicBezTo>
                  <a:cubicBezTo>
                    <a:pt x="7414" y="20769"/>
                    <a:pt x="7326" y="21481"/>
                    <a:pt x="7282" y="21541"/>
                  </a:cubicBezTo>
                  <a:cubicBezTo>
                    <a:pt x="7238" y="21600"/>
                    <a:pt x="7238" y="21007"/>
                    <a:pt x="7502" y="19938"/>
                  </a:cubicBezTo>
                  <a:cubicBezTo>
                    <a:pt x="7767" y="18870"/>
                    <a:pt x="8296" y="17327"/>
                    <a:pt x="8736" y="16378"/>
                  </a:cubicBezTo>
                  <a:cubicBezTo>
                    <a:pt x="9177" y="15429"/>
                    <a:pt x="9530" y="15073"/>
                    <a:pt x="9882" y="15073"/>
                  </a:cubicBezTo>
                  <a:cubicBezTo>
                    <a:pt x="10235" y="15073"/>
                    <a:pt x="10588" y="15429"/>
                    <a:pt x="10896" y="16022"/>
                  </a:cubicBezTo>
                  <a:cubicBezTo>
                    <a:pt x="11205" y="16615"/>
                    <a:pt x="11469" y="17446"/>
                    <a:pt x="11778" y="18099"/>
                  </a:cubicBezTo>
                  <a:cubicBezTo>
                    <a:pt x="12087" y="18752"/>
                    <a:pt x="12439" y="19226"/>
                    <a:pt x="12924" y="19464"/>
                  </a:cubicBezTo>
                  <a:cubicBezTo>
                    <a:pt x="13409" y="19701"/>
                    <a:pt x="14026" y="19701"/>
                    <a:pt x="14687" y="19226"/>
                  </a:cubicBezTo>
                  <a:cubicBezTo>
                    <a:pt x="15349" y="18752"/>
                    <a:pt x="16054" y="17802"/>
                    <a:pt x="16627" y="16734"/>
                  </a:cubicBezTo>
                  <a:cubicBezTo>
                    <a:pt x="17200" y="15666"/>
                    <a:pt x="17641" y="14479"/>
                    <a:pt x="17905" y="13589"/>
                  </a:cubicBezTo>
                  <a:cubicBezTo>
                    <a:pt x="18170" y="12699"/>
                    <a:pt x="18258" y="12105"/>
                    <a:pt x="18082" y="11868"/>
                  </a:cubicBezTo>
                  <a:cubicBezTo>
                    <a:pt x="17905" y="11631"/>
                    <a:pt x="17464" y="11749"/>
                    <a:pt x="16936" y="12402"/>
                  </a:cubicBezTo>
                  <a:cubicBezTo>
                    <a:pt x="16407" y="13055"/>
                    <a:pt x="15789" y="14242"/>
                    <a:pt x="15437" y="15369"/>
                  </a:cubicBezTo>
                  <a:cubicBezTo>
                    <a:pt x="15084" y="16497"/>
                    <a:pt x="14996" y="17565"/>
                    <a:pt x="15789" y="18396"/>
                  </a:cubicBezTo>
                  <a:cubicBezTo>
                    <a:pt x="16583" y="19226"/>
                    <a:pt x="18258" y="19820"/>
                    <a:pt x="19360" y="20116"/>
                  </a:cubicBezTo>
                  <a:cubicBezTo>
                    <a:pt x="20462" y="20413"/>
                    <a:pt x="20991" y="20413"/>
                    <a:pt x="21520" y="20413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709" name="Line"/>
            <p:cNvSpPr/>
            <p:nvPr/>
          </p:nvSpPr>
          <p:spPr>
            <a:xfrm>
              <a:off x="2826200" y="2291444"/>
              <a:ext cx="142218" cy="42916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42" h="21364" fill="norm" stroke="1" extrusionOk="0">
                  <a:moveTo>
                    <a:pt x="21342" y="12618"/>
                  </a:moveTo>
                  <a:cubicBezTo>
                    <a:pt x="21024" y="11775"/>
                    <a:pt x="20707" y="10932"/>
                    <a:pt x="19754" y="10406"/>
                  </a:cubicBezTo>
                  <a:cubicBezTo>
                    <a:pt x="18801" y="9879"/>
                    <a:pt x="17213" y="9668"/>
                    <a:pt x="14354" y="10406"/>
                  </a:cubicBezTo>
                  <a:cubicBezTo>
                    <a:pt x="11495" y="11143"/>
                    <a:pt x="7366" y="12829"/>
                    <a:pt x="4666" y="14568"/>
                  </a:cubicBezTo>
                  <a:cubicBezTo>
                    <a:pt x="1966" y="16306"/>
                    <a:pt x="695" y="18097"/>
                    <a:pt x="218" y="19256"/>
                  </a:cubicBezTo>
                  <a:cubicBezTo>
                    <a:pt x="-258" y="20415"/>
                    <a:pt x="60" y="20942"/>
                    <a:pt x="1013" y="21206"/>
                  </a:cubicBezTo>
                  <a:cubicBezTo>
                    <a:pt x="1966" y="21469"/>
                    <a:pt x="3554" y="21469"/>
                    <a:pt x="5936" y="20679"/>
                  </a:cubicBezTo>
                  <a:cubicBezTo>
                    <a:pt x="8318" y="19889"/>
                    <a:pt x="11495" y="18308"/>
                    <a:pt x="13718" y="15727"/>
                  </a:cubicBezTo>
                  <a:cubicBezTo>
                    <a:pt x="15942" y="13145"/>
                    <a:pt x="17213" y="9563"/>
                    <a:pt x="17848" y="6929"/>
                  </a:cubicBezTo>
                  <a:cubicBezTo>
                    <a:pt x="18483" y="4294"/>
                    <a:pt x="18483" y="2609"/>
                    <a:pt x="18166" y="1502"/>
                  </a:cubicBezTo>
                  <a:cubicBezTo>
                    <a:pt x="17848" y="396"/>
                    <a:pt x="17213" y="-131"/>
                    <a:pt x="16418" y="27"/>
                  </a:cubicBezTo>
                  <a:cubicBezTo>
                    <a:pt x="15624" y="185"/>
                    <a:pt x="14671" y="1028"/>
                    <a:pt x="14195" y="3293"/>
                  </a:cubicBezTo>
                  <a:cubicBezTo>
                    <a:pt x="13718" y="5559"/>
                    <a:pt x="13718" y="9247"/>
                    <a:pt x="14354" y="12249"/>
                  </a:cubicBezTo>
                  <a:cubicBezTo>
                    <a:pt x="14989" y="15252"/>
                    <a:pt x="16260" y="17570"/>
                    <a:pt x="17530" y="19889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710" name="Line"/>
            <p:cNvSpPr/>
            <p:nvPr/>
          </p:nvSpPr>
          <p:spPr>
            <a:xfrm>
              <a:off x="3006517" y="2589388"/>
              <a:ext cx="19051" cy="571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711" name="Line"/>
            <p:cNvSpPr/>
            <p:nvPr/>
          </p:nvSpPr>
          <p:spPr>
            <a:xfrm>
              <a:off x="3019217" y="2449688"/>
              <a:ext cx="25401" cy="571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0" y="17600"/>
                    <a:pt x="0" y="13600"/>
                    <a:pt x="3600" y="10000"/>
                  </a:cubicBezTo>
                  <a:cubicBezTo>
                    <a:pt x="7200" y="6400"/>
                    <a:pt x="14400" y="3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712" name="Line"/>
            <p:cNvSpPr/>
            <p:nvPr/>
          </p:nvSpPr>
          <p:spPr>
            <a:xfrm>
              <a:off x="3087329" y="2444785"/>
              <a:ext cx="58889" cy="21447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722" h="21044" fill="norm" stroke="1" extrusionOk="0">
                  <a:moveTo>
                    <a:pt x="20722" y="2973"/>
                  </a:moveTo>
                  <a:cubicBezTo>
                    <a:pt x="19232" y="1935"/>
                    <a:pt x="17743" y="896"/>
                    <a:pt x="15136" y="377"/>
                  </a:cubicBezTo>
                  <a:cubicBezTo>
                    <a:pt x="12529" y="-142"/>
                    <a:pt x="8805" y="-142"/>
                    <a:pt x="5453" y="481"/>
                  </a:cubicBezTo>
                  <a:cubicBezTo>
                    <a:pt x="2101" y="1104"/>
                    <a:pt x="-878" y="2350"/>
                    <a:pt x="239" y="4531"/>
                  </a:cubicBezTo>
                  <a:cubicBezTo>
                    <a:pt x="1356" y="6712"/>
                    <a:pt x="6570" y="9827"/>
                    <a:pt x="10294" y="11904"/>
                  </a:cubicBezTo>
                  <a:cubicBezTo>
                    <a:pt x="14019" y="13981"/>
                    <a:pt x="16253" y="15020"/>
                    <a:pt x="17743" y="16370"/>
                  </a:cubicBezTo>
                  <a:cubicBezTo>
                    <a:pt x="19232" y="17720"/>
                    <a:pt x="19977" y="19381"/>
                    <a:pt x="17370" y="20316"/>
                  </a:cubicBezTo>
                  <a:cubicBezTo>
                    <a:pt x="14763" y="21250"/>
                    <a:pt x="8805" y="21458"/>
                    <a:pt x="5453" y="19900"/>
                  </a:cubicBezTo>
                  <a:cubicBezTo>
                    <a:pt x="2101" y="18343"/>
                    <a:pt x="1356" y="15020"/>
                    <a:pt x="612" y="1169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713" name="Line"/>
            <p:cNvSpPr/>
            <p:nvPr/>
          </p:nvSpPr>
          <p:spPr>
            <a:xfrm>
              <a:off x="3223425" y="2240138"/>
              <a:ext cx="81543" cy="38943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36" h="21481" fill="norm" stroke="1" extrusionOk="0">
                  <a:moveTo>
                    <a:pt x="21336" y="0"/>
                  </a:moveTo>
                  <a:cubicBezTo>
                    <a:pt x="18013" y="1168"/>
                    <a:pt x="14690" y="2335"/>
                    <a:pt x="11921" y="4437"/>
                  </a:cubicBezTo>
                  <a:cubicBezTo>
                    <a:pt x="9151" y="6538"/>
                    <a:pt x="6936" y="9574"/>
                    <a:pt x="4998" y="12318"/>
                  </a:cubicBezTo>
                  <a:cubicBezTo>
                    <a:pt x="3059" y="15062"/>
                    <a:pt x="1398" y="17514"/>
                    <a:pt x="567" y="19031"/>
                  </a:cubicBezTo>
                  <a:cubicBezTo>
                    <a:pt x="-264" y="20549"/>
                    <a:pt x="-264" y="21133"/>
                    <a:pt x="1121" y="21366"/>
                  </a:cubicBezTo>
                  <a:cubicBezTo>
                    <a:pt x="2505" y="21600"/>
                    <a:pt x="5274" y="21483"/>
                    <a:pt x="8321" y="20958"/>
                  </a:cubicBezTo>
                  <a:cubicBezTo>
                    <a:pt x="11367" y="20432"/>
                    <a:pt x="14690" y="19498"/>
                    <a:pt x="18013" y="18564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714" name="Line"/>
            <p:cNvSpPr/>
            <p:nvPr/>
          </p:nvSpPr>
          <p:spPr>
            <a:xfrm>
              <a:off x="3197017" y="2443338"/>
              <a:ext cx="88901" cy="444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1543" y="17486"/>
                    <a:pt x="3086" y="13371"/>
                    <a:pt x="6686" y="9771"/>
                  </a:cubicBezTo>
                  <a:cubicBezTo>
                    <a:pt x="10286" y="6171"/>
                    <a:pt x="15943" y="3086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715" name="Line"/>
            <p:cNvSpPr/>
            <p:nvPr/>
          </p:nvSpPr>
          <p:spPr>
            <a:xfrm>
              <a:off x="3304967" y="2417938"/>
              <a:ext cx="76201" cy="21544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345" fill="norm" stroke="1" extrusionOk="0">
                  <a:moveTo>
                    <a:pt x="0" y="0"/>
                  </a:moveTo>
                  <a:cubicBezTo>
                    <a:pt x="7200" y="4404"/>
                    <a:pt x="14400" y="8808"/>
                    <a:pt x="18000" y="11639"/>
                  </a:cubicBezTo>
                  <a:cubicBezTo>
                    <a:pt x="21600" y="14470"/>
                    <a:pt x="21600" y="15728"/>
                    <a:pt x="21300" y="16986"/>
                  </a:cubicBezTo>
                  <a:cubicBezTo>
                    <a:pt x="21000" y="18245"/>
                    <a:pt x="20400" y="19503"/>
                    <a:pt x="18600" y="20342"/>
                  </a:cubicBezTo>
                  <a:cubicBezTo>
                    <a:pt x="16800" y="21181"/>
                    <a:pt x="13800" y="21600"/>
                    <a:pt x="12000" y="21181"/>
                  </a:cubicBezTo>
                  <a:cubicBezTo>
                    <a:pt x="10200" y="20761"/>
                    <a:pt x="9600" y="19503"/>
                    <a:pt x="11400" y="16462"/>
                  </a:cubicBezTo>
                  <a:cubicBezTo>
                    <a:pt x="13200" y="13421"/>
                    <a:pt x="17400" y="8598"/>
                    <a:pt x="21600" y="377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716" name="Line"/>
            <p:cNvSpPr/>
            <p:nvPr/>
          </p:nvSpPr>
          <p:spPr>
            <a:xfrm>
              <a:off x="3451017" y="2449688"/>
              <a:ext cx="25401" cy="1587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717" name="Line"/>
            <p:cNvSpPr/>
            <p:nvPr/>
          </p:nvSpPr>
          <p:spPr>
            <a:xfrm>
              <a:off x="3444667" y="2373488"/>
              <a:ext cx="38101" cy="762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718" name="Line"/>
            <p:cNvSpPr/>
            <p:nvPr/>
          </p:nvSpPr>
          <p:spPr>
            <a:xfrm>
              <a:off x="3514467" y="2284588"/>
              <a:ext cx="126139" cy="35612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02" h="21504" fill="norm" stroke="1" extrusionOk="0">
                  <a:moveTo>
                    <a:pt x="14880" y="0"/>
                  </a:moveTo>
                  <a:cubicBezTo>
                    <a:pt x="13464" y="4473"/>
                    <a:pt x="12047" y="8947"/>
                    <a:pt x="10808" y="12078"/>
                  </a:cubicBezTo>
                  <a:cubicBezTo>
                    <a:pt x="9569" y="15209"/>
                    <a:pt x="8506" y="16999"/>
                    <a:pt x="7621" y="18213"/>
                  </a:cubicBezTo>
                  <a:cubicBezTo>
                    <a:pt x="6736" y="19427"/>
                    <a:pt x="6028" y="20066"/>
                    <a:pt x="5674" y="20066"/>
                  </a:cubicBezTo>
                  <a:cubicBezTo>
                    <a:pt x="5320" y="20066"/>
                    <a:pt x="5320" y="19427"/>
                    <a:pt x="5851" y="17957"/>
                  </a:cubicBezTo>
                  <a:cubicBezTo>
                    <a:pt x="6382" y="16488"/>
                    <a:pt x="7444" y="14187"/>
                    <a:pt x="8506" y="12717"/>
                  </a:cubicBezTo>
                  <a:cubicBezTo>
                    <a:pt x="9569" y="11247"/>
                    <a:pt x="10631" y="10608"/>
                    <a:pt x="12047" y="10289"/>
                  </a:cubicBezTo>
                  <a:cubicBezTo>
                    <a:pt x="13464" y="9969"/>
                    <a:pt x="15234" y="9969"/>
                    <a:pt x="16297" y="10353"/>
                  </a:cubicBezTo>
                  <a:cubicBezTo>
                    <a:pt x="17359" y="10736"/>
                    <a:pt x="17713" y="11503"/>
                    <a:pt x="18421" y="12781"/>
                  </a:cubicBezTo>
                  <a:cubicBezTo>
                    <a:pt x="19129" y="14059"/>
                    <a:pt x="20192" y="15849"/>
                    <a:pt x="20723" y="17191"/>
                  </a:cubicBezTo>
                  <a:cubicBezTo>
                    <a:pt x="21254" y="18533"/>
                    <a:pt x="21254" y="19427"/>
                    <a:pt x="20546" y="20130"/>
                  </a:cubicBezTo>
                  <a:cubicBezTo>
                    <a:pt x="19838" y="20833"/>
                    <a:pt x="18421" y="21344"/>
                    <a:pt x="15588" y="21472"/>
                  </a:cubicBezTo>
                  <a:cubicBezTo>
                    <a:pt x="12756" y="21600"/>
                    <a:pt x="8506" y="21344"/>
                    <a:pt x="5497" y="20578"/>
                  </a:cubicBezTo>
                  <a:cubicBezTo>
                    <a:pt x="2487" y="19811"/>
                    <a:pt x="716" y="18533"/>
                    <a:pt x="185" y="17574"/>
                  </a:cubicBezTo>
                  <a:cubicBezTo>
                    <a:pt x="-346" y="16615"/>
                    <a:pt x="362" y="15976"/>
                    <a:pt x="1070" y="15337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719" name="Line"/>
            <p:cNvSpPr/>
            <p:nvPr/>
          </p:nvSpPr>
          <p:spPr>
            <a:xfrm>
              <a:off x="3692317" y="2200909"/>
              <a:ext cx="292101" cy="43120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65" fill="norm" stroke="1" extrusionOk="0">
                  <a:moveTo>
                    <a:pt x="0" y="13965"/>
                  </a:moveTo>
                  <a:cubicBezTo>
                    <a:pt x="0" y="15334"/>
                    <a:pt x="0" y="16704"/>
                    <a:pt x="0" y="17758"/>
                  </a:cubicBezTo>
                  <a:cubicBezTo>
                    <a:pt x="0" y="18811"/>
                    <a:pt x="0" y="19549"/>
                    <a:pt x="0" y="20181"/>
                  </a:cubicBezTo>
                  <a:cubicBezTo>
                    <a:pt x="0" y="20813"/>
                    <a:pt x="0" y="21340"/>
                    <a:pt x="391" y="21446"/>
                  </a:cubicBezTo>
                  <a:cubicBezTo>
                    <a:pt x="783" y="21551"/>
                    <a:pt x="1565" y="21235"/>
                    <a:pt x="2348" y="20445"/>
                  </a:cubicBezTo>
                  <a:cubicBezTo>
                    <a:pt x="3130" y="19654"/>
                    <a:pt x="3913" y="18390"/>
                    <a:pt x="4539" y="17547"/>
                  </a:cubicBezTo>
                  <a:cubicBezTo>
                    <a:pt x="5165" y="16704"/>
                    <a:pt x="5635" y="16283"/>
                    <a:pt x="6026" y="16388"/>
                  </a:cubicBezTo>
                  <a:cubicBezTo>
                    <a:pt x="6417" y="16493"/>
                    <a:pt x="6730" y="17126"/>
                    <a:pt x="7278" y="17811"/>
                  </a:cubicBezTo>
                  <a:cubicBezTo>
                    <a:pt x="7826" y="18495"/>
                    <a:pt x="8609" y="19233"/>
                    <a:pt x="9391" y="19654"/>
                  </a:cubicBezTo>
                  <a:cubicBezTo>
                    <a:pt x="10174" y="20076"/>
                    <a:pt x="10957" y="20181"/>
                    <a:pt x="11661" y="20076"/>
                  </a:cubicBezTo>
                  <a:cubicBezTo>
                    <a:pt x="12365" y="19971"/>
                    <a:pt x="12991" y="19654"/>
                    <a:pt x="14009" y="18337"/>
                  </a:cubicBezTo>
                  <a:cubicBezTo>
                    <a:pt x="15026" y="17020"/>
                    <a:pt x="16435" y="14702"/>
                    <a:pt x="17530" y="11699"/>
                  </a:cubicBezTo>
                  <a:cubicBezTo>
                    <a:pt x="18626" y="8696"/>
                    <a:pt x="19409" y="5009"/>
                    <a:pt x="19800" y="2849"/>
                  </a:cubicBezTo>
                  <a:cubicBezTo>
                    <a:pt x="20191" y="689"/>
                    <a:pt x="20191" y="56"/>
                    <a:pt x="20113" y="4"/>
                  </a:cubicBezTo>
                  <a:cubicBezTo>
                    <a:pt x="20035" y="-49"/>
                    <a:pt x="19878" y="478"/>
                    <a:pt x="19409" y="2058"/>
                  </a:cubicBezTo>
                  <a:cubicBezTo>
                    <a:pt x="18939" y="3639"/>
                    <a:pt x="18157" y="6273"/>
                    <a:pt x="17609" y="9171"/>
                  </a:cubicBezTo>
                  <a:cubicBezTo>
                    <a:pt x="17061" y="12068"/>
                    <a:pt x="16748" y="15229"/>
                    <a:pt x="16670" y="17073"/>
                  </a:cubicBezTo>
                  <a:cubicBezTo>
                    <a:pt x="16591" y="18917"/>
                    <a:pt x="16748" y="19444"/>
                    <a:pt x="17139" y="19918"/>
                  </a:cubicBezTo>
                  <a:cubicBezTo>
                    <a:pt x="17530" y="20392"/>
                    <a:pt x="18157" y="20813"/>
                    <a:pt x="18783" y="20813"/>
                  </a:cubicBezTo>
                  <a:cubicBezTo>
                    <a:pt x="19409" y="20813"/>
                    <a:pt x="20035" y="20392"/>
                    <a:pt x="20504" y="19812"/>
                  </a:cubicBezTo>
                  <a:cubicBezTo>
                    <a:pt x="20974" y="19233"/>
                    <a:pt x="21287" y="18495"/>
                    <a:pt x="21600" y="1775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720" name="Line"/>
            <p:cNvSpPr/>
            <p:nvPr/>
          </p:nvSpPr>
          <p:spPr>
            <a:xfrm>
              <a:off x="3912450" y="2367138"/>
              <a:ext cx="205318" cy="20131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399" fill="norm" stroke="1" extrusionOk="0">
                  <a:moveTo>
                    <a:pt x="2227" y="8100"/>
                  </a:moveTo>
                  <a:cubicBezTo>
                    <a:pt x="1113" y="7650"/>
                    <a:pt x="0" y="7200"/>
                    <a:pt x="0" y="6863"/>
                  </a:cubicBezTo>
                  <a:cubicBezTo>
                    <a:pt x="0" y="6525"/>
                    <a:pt x="1113" y="6300"/>
                    <a:pt x="2784" y="6075"/>
                  </a:cubicBezTo>
                  <a:cubicBezTo>
                    <a:pt x="4454" y="5850"/>
                    <a:pt x="6680" y="5625"/>
                    <a:pt x="8907" y="5738"/>
                  </a:cubicBezTo>
                  <a:cubicBezTo>
                    <a:pt x="11134" y="5850"/>
                    <a:pt x="13361" y="6300"/>
                    <a:pt x="14586" y="8550"/>
                  </a:cubicBezTo>
                  <a:cubicBezTo>
                    <a:pt x="15810" y="10800"/>
                    <a:pt x="16033" y="14850"/>
                    <a:pt x="15922" y="17550"/>
                  </a:cubicBezTo>
                  <a:cubicBezTo>
                    <a:pt x="15810" y="20250"/>
                    <a:pt x="15365" y="21600"/>
                    <a:pt x="15142" y="21375"/>
                  </a:cubicBezTo>
                  <a:cubicBezTo>
                    <a:pt x="14920" y="21150"/>
                    <a:pt x="14920" y="19350"/>
                    <a:pt x="15142" y="16088"/>
                  </a:cubicBezTo>
                  <a:cubicBezTo>
                    <a:pt x="15365" y="12825"/>
                    <a:pt x="15810" y="8100"/>
                    <a:pt x="16367" y="5175"/>
                  </a:cubicBezTo>
                  <a:cubicBezTo>
                    <a:pt x="16924" y="2250"/>
                    <a:pt x="17592" y="1125"/>
                    <a:pt x="18482" y="562"/>
                  </a:cubicBezTo>
                  <a:cubicBezTo>
                    <a:pt x="19373" y="0"/>
                    <a:pt x="20487" y="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721" name="Line"/>
            <p:cNvSpPr/>
            <p:nvPr/>
          </p:nvSpPr>
          <p:spPr>
            <a:xfrm>
              <a:off x="4103114" y="2422792"/>
              <a:ext cx="109904" cy="13582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61" h="20687" fill="norm" stroke="1" extrusionOk="0">
                  <a:moveTo>
                    <a:pt x="21161" y="228"/>
                  </a:moveTo>
                  <a:cubicBezTo>
                    <a:pt x="19123" y="-95"/>
                    <a:pt x="17086" y="-417"/>
                    <a:pt x="13621" y="1840"/>
                  </a:cubicBezTo>
                  <a:cubicBezTo>
                    <a:pt x="10157" y="4096"/>
                    <a:pt x="5267" y="8932"/>
                    <a:pt x="2618" y="12479"/>
                  </a:cubicBezTo>
                  <a:cubicBezTo>
                    <a:pt x="-31" y="16025"/>
                    <a:pt x="-439" y="18282"/>
                    <a:pt x="376" y="19571"/>
                  </a:cubicBezTo>
                  <a:cubicBezTo>
                    <a:pt x="1191" y="20861"/>
                    <a:pt x="3229" y="21183"/>
                    <a:pt x="5674" y="19732"/>
                  </a:cubicBezTo>
                  <a:cubicBezTo>
                    <a:pt x="8119" y="18282"/>
                    <a:pt x="10972" y="15058"/>
                    <a:pt x="13214" y="12640"/>
                  </a:cubicBezTo>
                  <a:cubicBezTo>
                    <a:pt x="15455" y="10222"/>
                    <a:pt x="17086" y="8610"/>
                    <a:pt x="18716" y="699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722" name="Line"/>
            <p:cNvSpPr/>
            <p:nvPr/>
          </p:nvSpPr>
          <p:spPr>
            <a:xfrm>
              <a:off x="4206667" y="2419826"/>
              <a:ext cx="161661" cy="17591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25" h="21371" fill="norm" stroke="1" extrusionOk="0">
                  <a:moveTo>
                    <a:pt x="0" y="4400"/>
                  </a:moveTo>
                  <a:cubicBezTo>
                    <a:pt x="1122" y="3371"/>
                    <a:pt x="2244" y="2342"/>
                    <a:pt x="3086" y="2471"/>
                  </a:cubicBezTo>
                  <a:cubicBezTo>
                    <a:pt x="3927" y="2600"/>
                    <a:pt x="4488" y="3885"/>
                    <a:pt x="4769" y="5300"/>
                  </a:cubicBezTo>
                  <a:cubicBezTo>
                    <a:pt x="5049" y="6714"/>
                    <a:pt x="5049" y="8257"/>
                    <a:pt x="5049" y="10442"/>
                  </a:cubicBezTo>
                  <a:cubicBezTo>
                    <a:pt x="5049" y="12628"/>
                    <a:pt x="5049" y="15457"/>
                    <a:pt x="5190" y="16100"/>
                  </a:cubicBezTo>
                  <a:cubicBezTo>
                    <a:pt x="5330" y="16742"/>
                    <a:pt x="5610" y="15200"/>
                    <a:pt x="6592" y="12757"/>
                  </a:cubicBezTo>
                  <a:cubicBezTo>
                    <a:pt x="7574" y="10314"/>
                    <a:pt x="9257" y="6971"/>
                    <a:pt x="11081" y="4657"/>
                  </a:cubicBezTo>
                  <a:cubicBezTo>
                    <a:pt x="12904" y="2342"/>
                    <a:pt x="14868" y="1057"/>
                    <a:pt x="16551" y="414"/>
                  </a:cubicBezTo>
                  <a:cubicBezTo>
                    <a:pt x="18234" y="-229"/>
                    <a:pt x="19636" y="-229"/>
                    <a:pt x="20478" y="1185"/>
                  </a:cubicBezTo>
                  <a:cubicBezTo>
                    <a:pt x="21319" y="2600"/>
                    <a:pt x="21600" y="5428"/>
                    <a:pt x="21319" y="9028"/>
                  </a:cubicBezTo>
                  <a:cubicBezTo>
                    <a:pt x="21039" y="12628"/>
                    <a:pt x="20197" y="17000"/>
                    <a:pt x="19356" y="21371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723" name="Line"/>
            <p:cNvSpPr/>
            <p:nvPr/>
          </p:nvSpPr>
          <p:spPr>
            <a:xfrm>
              <a:off x="4636350" y="2176082"/>
              <a:ext cx="364068" cy="72558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524" fill="norm" stroke="1" extrusionOk="0">
                  <a:moveTo>
                    <a:pt x="9167" y="9059"/>
                  </a:moveTo>
                  <a:cubicBezTo>
                    <a:pt x="8916" y="8619"/>
                    <a:pt x="8665" y="8180"/>
                    <a:pt x="7974" y="7834"/>
                  </a:cubicBezTo>
                  <a:cubicBezTo>
                    <a:pt x="7284" y="7489"/>
                    <a:pt x="6153" y="7238"/>
                    <a:pt x="4835" y="7709"/>
                  </a:cubicBezTo>
                  <a:cubicBezTo>
                    <a:pt x="3516" y="8180"/>
                    <a:pt x="2009" y="9373"/>
                    <a:pt x="1130" y="10252"/>
                  </a:cubicBezTo>
                  <a:cubicBezTo>
                    <a:pt x="251" y="11131"/>
                    <a:pt x="0" y="11696"/>
                    <a:pt x="0" y="12167"/>
                  </a:cubicBezTo>
                  <a:cubicBezTo>
                    <a:pt x="0" y="12638"/>
                    <a:pt x="251" y="13014"/>
                    <a:pt x="691" y="13171"/>
                  </a:cubicBezTo>
                  <a:cubicBezTo>
                    <a:pt x="1130" y="13328"/>
                    <a:pt x="1758" y="13266"/>
                    <a:pt x="2763" y="12544"/>
                  </a:cubicBezTo>
                  <a:cubicBezTo>
                    <a:pt x="3767" y="11821"/>
                    <a:pt x="5149" y="10440"/>
                    <a:pt x="6028" y="8902"/>
                  </a:cubicBezTo>
                  <a:cubicBezTo>
                    <a:pt x="6907" y="7363"/>
                    <a:pt x="7284" y="5668"/>
                    <a:pt x="7974" y="4287"/>
                  </a:cubicBezTo>
                  <a:cubicBezTo>
                    <a:pt x="8665" y="2905"/>
                    <a:pt x="9670" y="1838"/>
                    <a:pt x="10423" y="1210"/>
                  </a:cubicBezTo>
                  <a:cubicBezTo>
                    <a:pt x="11177" y="582"/>
                    <a:pt x="11679" y="394"/>
                    <a:pt x="12433" y="237"/>
                  </a:cubicBezTo>
                  <a:cubicBezTo>
                    <a:pt x="13186" y="80"/>
                    <a:pt x="14191" y="-46"/>
                    <a:pt x="14881" y="17"/>
                  </a:cubicBezTo>
                  <a:cubicBezTo>
                    <a:pt x="15572" y="80"/>
                    <a:pt x="15949" y="331"/>
                    <a:pt x="15760" y="1178"/>
                  </a:cubicBezTo>
                  <a:cubicBezTo>
                    <a:pt x="15572" y="2026"/>
                    <a:pt x="14819" y="3470"/>
                    <a:pt x="13563" y="5354"/>
                  </a:cubicBezTo>
                  <a:cubicBezTo>
                    <a:pt x="12307" y="7238"/>
                    <a:pt x="10549" y="9561"/>
                    <a:pt x="9293" y="11570"/>
                  </a:cubicBezTo>
                  <a:cubicBezTo>
                    <a:pt x="8037" y="13580"/>
                    <a:pt x="7284" y="15275"/>
                    <a:pt x="6907" y="16751"/>
                  </a:cubicBezTo>
                  <a:cubicBezTo>
                    <a:pt x="6530" y="18226"/>
                    <a:pt x="6530" y="19482"/>
                    <a:pt x="6781" y="20298"/>
                  </a:cubicBezTo>
                  <a:cubicBezTo>
                    <a:pt x="7033" y="21114"/>
                    <a:pt x="7535" y="21491"/>
                    <a:pt x="7974" y="21523"/>
                  </a:cubicBezTo>
                  <a:cubicBezTo>
                    <a:pt x="8414" y="21554"/>
                    <a:pt x="8791" y="21240"/>
                    <a:pt x="9167" y="20047"/>
                  </a:cubicBezTo>
                  <a:cubicBezTo>
                    <a:pt x="9544" y="18854"/>
                    <a:pt x="9921" y="16782"/>
                    <a:pt x="10109" y="15526"/>
                  </a:cubicBezTo>
                  <a:cubicBezTo>
                    <a:pt x="10298" y="14270"/>
                    <a:pt x="10298" y="13831"/>
                    <a:pt x="11365" y="13548"/>
                  </a:cubicBezTo>
                  <a:cubicBezTo>
                    <a:pt x="12433" y="13266"/>
                    <a:pt x="14567" y="13140"/>
                    <a:pt x="16451" y="12952"/>
                  </a:cubicBezTo>
                  <a:cubicBezTo>
                    <a:pt x="18335" y="12763"/>
                    <a:pt x="19967" y="12512"/>
                    <a:pt x="21600" y="12261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724" name="Line"/>
            <p:cNvSpPr/>
            <p:nvPr/>
          </p:nvSpPr>
          <p:spPr>
            <a:xfrm>
              <a:off x="2959550" y="2904772"/>
              <a:ext cx="510518" cy="52677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28" h="21502" fill="norm" stroke="1" extrusionOk="0">
                  <a:moveTo>
                    <a:pt x="5462" y="12787"/>
                  </a:moveTo>
                  <a:cubicBezTo>
                    <a:pt x="5462" y="12096"/>
                    <a:pt x="5462" y="11405"/>
                    <a:pt x="5149" y="11016"/>
                  </a:cubicBezTo>
                  <a:cubicBezTo>
                    <a:pt x="4837" y="10627"/>
                    <a:pt x="4212" y="10541"/>
                    <a:pt x="3454" y="11059"/>
                  </a:cubicBezTo>
                  <a:cubicBezTo>
                    <a:pt x="2695" y="11578"/>
                    <a:pt x="1802" y="12701"/>
                    <a:pt x="1178" y="14342"/>
                  </a:cubicBezTo>
                  <a:cubicBezTo>
                    <a:pt x="553" y="15984"/>
                    <a:pt x="196" y="18144"/>
                    <a:pt x="62" y="19440"/>
                  </a:cubicBezTo>
                  <a:cubicBezTo>
                    <a:pt x="-72" y="20736"/>
                    <a:pt x="17" y="21168"/>
                    <a:pt x="285" y="21384"/>
                  </a:cubicBezTo>
                  <a:cubicBezTo>
                    <a:pt x="553" y="21600"/>
                    <a:pt x="999" y="21600"/>
                    <a:pt x="1802" y="20693"/>
                  </a:cubicBezTo>
                  <a:cubicBezTo>
                    <a:pt x="2606" y="19786"/>
                    <a:pt x="3766" y="17971"/>
                    <a:pt x="4659" y="15941"/>
                  </a:cubicBezTo>
                  <a:cubicBezTo>
                    <a:pt x="5551" y="13910"/>
                    <a:pt x="6176" y="11664"/>
                    <a:pt x="6578" y="9115"/>
                  </a:cubicBezTo>
                  <a:cubicBezTo>
                    <a:pt x="6979" y="6566"/>
                    <a:pt x="7158" y="3715"/>
                    <a:pt x="7202" y="2074"/>
                  </a:cubicBezTo>
                  <a:cubicBezTo>
                    <a:pt x="7247" y="432"/>
                    <a:pt x="7158" y="0"/>
                    <a:pt x="7024" y="0"/>
                  </a:cubicBezTo>
                  <a:cubicBezTo>
                    <a:pt x="6890" y="0"/>
                    <a:pt x="6711" y="432"/>
                    <a:pt x="6488" y="1858"/>
                  </a:cubicBezTo>
                  <a:cubicBezTo>
                    <a:pt x="6265" y="3283"/>
                    <a:pt x="5997" y="5702"/>
                    <a:pt x="5953" y="8597"/>
                  </a:cubicBezTo>
                  <a:cubicBezTo>
                    <a:pt x="5908" y="11491"/>
                    <a:pt x="6087" y="14861"/>
                    <a:pt x="6354" y="16891"/>
                  </a:cubicBezTo>
                  <a:cubicBezTo>
                    <a:pt x="6622" y="18922"/>
                    <a:pt x="6979" y="19613"/>
                    <a:pt x="7336" y="20088"/>
                  </a:cubicBezTo>
                  <a:cubicBezTo>
                    <a:pt x="7693" y="20563"/>
                    <a:pt x="8050" y="20822"/>
                    <a:pt x="8452" y="20909"/>
                  </a:cubicBezTo>
                  <a:cubicBezTo>
                    <a:pt x="8854" y="20995"/>
                    <a:pt x="9300" y="20909"/>
                    <a:pt x="9969" y="20304"/>
                  </a:cubicBezTo>
                  <a:cubicBezTo>
                    <a:pt x="10639" y="19699"/>
                    <a:pt x="11531" y="18576"/>
                    <a:pt x="12111" y="17755"/>
                  </a:cubicBezTo>
                  <a:cubicBezTo>
                    <a:pt x="12692" y="16934"/>
                    <a:pt x="12959" y="16416"/>
                    <a:pt x="13138" y="15854"/>
                  </a:cubicBezTo>
                  <a:cubicBezTo>
                    <a:pt x="13316" y="15293"/>
                    <a:pt x="13406" y="14688"/>
                    <a:pt x="13227" y="14429"/>
                  </a:cubicBezTo>
                  <a:cubicBezTo>
                    <a:pt x="13049" y="14170"/>
                    <a:pt x="12602" y="14256"/>
                    <a:pt x="12111" y="14731"/>
                  </a:cubicBezTo>
                  <a:cubicBezTo>
                    <a:pt x="11621" y="15206"/>
                    <a:pt x="11085" y="16070"/>
                    <a:pt x="10728" y="16805"/>
                  </a:cubicBezTo>
                  <a:cubicBezTo>
                    <a:pt x="10371" y="17539"/>
                    <a:pt x="10192" y="18144"/>
                    <a:pt x="10103" y="18662"/>
                  </a:cubicBezTo>
                  <a:cubicBezTo>
                    <a:pt x="10014" y="19181"/>
                    <a:pt x="10014" y="19613"/>
                    <a:pt x="10192" y="19699"/>
                  </a:cubicBezTo>
                  <a:cubicBezTo>
                    <a:pt x="10371" y="19786"/>
                    <a:pt x="10728" y="19526"/>
                    <a:pt x="11040" y="19224"/>
                  </a:cubicBezTo>
                  <a:cubicBezTo>
                    <a:pt x="11353" y="18922"/>
                    <a:pt x="11621" y="18576"/>
                    <a:pt x="11888" y="18230"/>
                  </a:cubicBezTo>
                  <a:cubicBezTo>
                    <a:pt x="12156" y="17885"/>
                    <a:pt x="12424" y="17539"/>
                    <a:pt x="12915" y="17453"/>
                  </a:cubicBezTo>
                  <a:cubicBezTo>
                    <a:pt x="13406" y="17366"/>
                    <a:pt x="14120" y="17539"/>
                    <a:pt x="14611" y="17453"/>
                  </a:cubicBezTo>
                  <a:cubicBezTo>
                    <a:pt x="15102" y="17366"/>
                    <a:pt x="15369" y="17021"/>
                    <a:pt x="15771" y="15638"/>
                  </a:cubicBezTo>
                  <a:cubicBezTo>
                    <a:pt x="16173" y="14256"/>
                    <a:pt x="16708" y="11837"/>
                    <a:pt x="17154" y="9288"/>
                  </a:cubicBezTo>
                  <a:cubicBezTo>
                    <a:pt x="17601" y="6739"/>
                    <a:pt x="17958" y="4061"/>
                    <a:pt x="18226" y="2506"/>
                  </a:cubicBezTo>
                  <a:cubicBezTo>
                    <a:pt x="18493" y="950"/>
                    <a:pt x="18672" y="518"/>
                    <a:pt x="18761" y="605"/>
                  </a:cubicBezTo>
                  <a:cubicBezTo>
                    <a:pt x="18850" y="691"/>
                    <a:pt x="18850" y="1296"/>
                    <a:pt x="18761" y="3370"/>
                  </a:cubicBezTo>
                  <a:cubicBezTo>
                    <a:pt x="18672" y="5443"/>
                    <a:pt x="18493" y="8986"/>
                    <a:pt x="18404" y="11534"/>
                  </a:cubicBezTo>
                  <a:cubicBezTo>
                    <a:pt x="18315" y="14083"/>
                    <a:pt x="18315" y="15638"/>
                    <a:pt x="18404" y="16848"/>
                  </a:cubicBezTo>
                  <a:cubicBezTo>
                    <a:pt x="18493" y="18058"/>
                    <a:pt x="18672" y="18922"/>
                    <a:pt x="18940" y="19483"/>
                  </a:cubicBezTo>
                  <a:cubicBezTo>
                    <a:pt x="19207" y="20045"/>
                    <a:pt x="19564" y="20304"/>
                    <a:pt x="19877" y="20218"/>
                  </a:cubicBezTo>
                  <a:cubicBezTo>
                    <a:pt x="20189" y="20131"/>
                    <a:pt x="20457" y="19699"/>
                    <a:pt x="20725" y="18965"/>
                  </a:cubicBezTo>
                  <a:cubicBezTo>
                    <a:pt x="20992" y="18230"/>
                    <a:pt x="21260" y="17194"/>
                    <a:pt x="21528" y="16157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725" name="Line"/>
            <p:cNvSpPr/>
            <p:nvPr/>
          </p:nvSpPr>
          <p:spPr>
            <a:xfrm>
              <a:off x="3349417" y="3167238"/>
              <a:ext cx="152401" cy="63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726" name="Line"/>
            <p:cNvSpPr/>
            <p:nvPr/>
          </p:nvSpPr>
          <p:spPr>
            <a:xfrm>
              <a:off x="3483617" y="3154538"/>
              <a:ext cx="189651" cy="1735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04" h="21600" fill="norm" stroke="1" extrusionOk="0">
                  <a:moveTo>
                    <a:pt x="12144" y="0"/>
                  </a:moveTo>
                  <a:cubicBezTo>
                    <a:pt x="9504" y="263"/>
                    <a:pt x="6864" y="527"/>
                    <a:pt x="4824" y="2898"/>
                  </a:cubicBezTo>
                  <a:cubicBezTo>
                    <a:pt x="2784" y="5268"/>
                    <a:pt x="1344" y="9746"/>
                    <a:pt x="624" y="12776"/>
                  </a:cubicBezTo>
                  <a:cubicBezTo>
                    <a:pt x="-96" y="15805"/>
                    <a:pt x="-96" y="17385"/>
                    <a:pt x="144" y="18834"/>
                  </a:cubicBezTo>
                  <a:cubicBezTo>
                    <a:pt x="384" y="20283"/>
                    <a:pt x="864" y="21600"/>
                    <a:pt x="2064" y="21600"/>
                  </a:cubicBezTo>
                  <a:cubicBezTo>
                    <a:pt x="3264" y="21600"/>
                    <a:pt x="5184" y="20283"/>
                    <a:pt x="6744" y="18044"/>
                  </a:cubicBezTo>
                  <a:cubicBezTo>
                    <a:pt x="8304" y="15805"/>
                    <a:pt x="9504" y="12644"/>
                    <a:pt x="10464" y="9615"/>
                  </a:cubicBezTo>
                  <a:cubicBezTo>
                    <a:pt x="11424" y="6585"/>
                    <a:pt x="12144" y="3688"/>
                    <a:pt x="12384" y="2898"/>
                  </a:cubicBezTo>
                  <a:cubicBezTo>
                    <a:pt x="12624" y="2107"/>
                    <a:pt x="12384" y="3424"/>
                    <a:pt x="13224" y="5663"/>
                  </a:cubicBezTo>
                  <a:cubicBezTo>
                    <a:pt x="14064" y="7902"/>
                    <a:pt x="15984" y="11063"/>
                    <a:pt x="17544" y="12907"/>
                  </a:cubicBezTo>
                  <a:cubicBezTo>
                    <a:pt x="19104" y="14751"/>
                    <a:pt x="20304" y="15278"/>
                    <a:pt x="21504" y="1580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727" name="Line"/>
            <p:cNvSpPr/>
            <p:nvPr/>
          </p:nvSpPr>
          <p:spPr>
            <a:xfrm>
              <a:off x="5711617" y="1948038"/>
              <a:ext cx="1709279" cy="444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88" h="21600" fill="norm" stroke="1" extrusionOk="0">
                  <a:moveTo>
                    <a:pt x="0" y="21600"/>
                  </a:moveTo>
                  <a:cubicBezTo>
                    <a:pt x="962" y="18514"/>
                    <a:pt x="1925" y="15429"/>
                    <a:pt x="2874" y="12857"/>
                  </a:cubicBezTo>
                  <a:cubicBezTo>
                    <a:pt x="3823" y="10286"/>
                    <a:pt x="4758" y="8229"/>
                    <a:pt x="5801" y="6686"/>
                  </a:cubicBezTo>
                  <a:cubicBezTo>
                    <a:pt x="6844" y="5143"/>
                    <a:pt x="7993" y="4114"/>
                    <a:pt x="9156" y="4114"/>
                  </a:cubicBezTo>
                  <a:cubicBezTo>
                    <a:pt x="10319" y="4114"/>
                    <a:pt x="11495" y="5143"/>
                    <a:pt x="12564" y="6171"/>
                  </a:cubicBezTo>
                  <a:cubicBezTo>
                    <a:pt x="13634" y="7200"/>
                    <a:pt x="14596" y="8229"/>
                    <a:pt x="15545" y="8743"/>
                  </a:cubicBezTo>
                  <a:cubicBezTo>
                    <a:pt x="16494" y="9257"/>
                    <a:pt x="17430" y="9257"/>
                    <a:pt x="18392" y="8743"/>
                  </a:cubicBezTo>
                  <a:cubicBezTo>
                    <a:pt x="19354" y="8229"/>
                    <a:pt x="20344" y="7200"/>
                    <a:pt x="20905" y="6686"/>
                  </a:cubicBezTo>
                  <a:cubicBezTo>
                    <a:pt x="21466" y="6171"/>
                    <a:pt x="21600" y="6171"/>
                    <a:pt x="21587" y="5143"/>
                  </a:cubicBezTo>
                  <a:cubicBezTo>
                    <a:pt x="21573" y="4114"/>
                    <a:pt x="21413" y="2057"/>
                    <a:pt x="21252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728" name="Line"/>
            <p:cNvSpPr/>
            <p:nvPr/>
          </p:nvSpPr>
          <p:spPr>
            <a:xfrm>
              <a:off x="7131598" y="1795638"/>
              <a:ext cx="279353" cy="3429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74" h="21600" fill="norm" stroke="1" extrusionOk="0">
                  <a:moveTo>
                    <a:pt x="2119" y="0"/>
                  </a:moveTo>
                  <a:cubicBezTo>
                    <a:pt x="1152" y="133"/>
                    <a:pt x="184" y="267"/>
                    <a:pt x="23" y="533"/>
                  </a:cubicBezTo>
                  <a:cubicBezTo>
                    <a:pt x="-138" y="800"/>
                    <a:pt x="507" y="1200"/>
                    <a:pt x="3328" y="2333"/>
                  </a:cubicBezTo>
                  <a:cubicBezTo>
                    <a:pt x="6149" y="3467"/>
                    <a:pt x="11146" y="5333"/>
                    <a:pt x="14531" y="7467"/>
                  </a:cubicBezTo>
                  <a:cubicBezTo>
                    <a:pt x="17916" y="9600"/>
                    <a:pt x="19689" y="12000"/>
                    <a:pt x="20575" y="13600"/>
                  </a:cubicBezTo>
                  <a:cubicBezTo>
                    <a:pt x="21462" y="15200"/>
                    <a:pt x="21462" y="16000"/>
                    <a:pt x="20817" y="16867"/>
                  </a:cubicBezTo>
                  <a:cubicBezTo>
                    <a:pt x="20172" y="17733"/>
                    <a:pt x="18883" y="18667"/>
                    <a:pt x="16868" y="19467"/>
                  </a:cubicBezTo>
                  <a:cubicBezTo>
                    <a:pt x="14853" y="20267"/>
                    <a:pt x="12113" y="20933"/>
                    <a:pt x="9372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729" name="Line"/>
            <p:cNvSpPr/>
            <p:nvPr/>
          </p:nvSpPr>
          <p:spPr>
            <a:xfrm>
              <a:off x="7916717" y="1453679"/>
              <a:ext cx="284101" cy="49953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75" h="21509" fill="norm" stroke="1" extrusionOk="0">
                  <a:moveTo>
                    <a:pt x="21475" y="1873"/>
                  </a:moveTo>
                  <a:cubicBezTo>
                    <a:pt x="21475" y="1417"/>
                    <a:pt x="21475" y="962"/>
                    <a:pt x="21075" y="643"/>
                  </a:cubicBezTo>
                  <a:cubicBezTo>
                    <a:pt x="20675" y="324"/>
                    <a:pt x="19875" y="141"/>
                    <a:pt x="18275" y="50"/>
                  </a:cubicBezTo>
                  <a:cubicBezTo>
                    <a:pt x="16675" y="-41"/>
                    <a:pt x="14275" y="-41"/>
                    <a:pt x="12355" y="324"/>
                  </a:cubicBezTo>
                  <a:cubicBezTo>
                    <a:pt x="10435" y="688"/>
                    <a:pt x="8995" y="1417"/>
                    <a:pt x="7635" y="3103"/>
                  </a:cubicBezTo>
                  <a:cubicBezTo>
                    <a:pt x="6275" y="4789"/>
                    <a:pt x="4995" y="7432"/>
                    <a:pt x="3715" y="10075"/>
                  </a:cubicBezTo>
                  <a:cubicBezTo>
                    <a:pt x="2435" y="12718"/>
                    <a:pt x="1155" y="15362"/>
                    <a:pt x="515" y="17093"/>
                  </a:cubicBezTo>
                  <a:cubicBezTo>
                    <a:pt x="-125" y="18825"/>
                    <a:pt x="-125" y="19645"/>
                    <a:pt x="275" y="20237"/>
                  </a:cubicBezTo>
                  <a:cubicBezTo>
                    <a:pt x="675" y="20830"/>
                    <a:pt x="1475" y="21194"/>
                    <a:pt x="3075" y="21377"/>
                  </a:cubicBezTo>
                  <a:cubicBezTo>
                    <a:pt x="4675" y="21559"/>
                    <a:pt x="7075" y="21559"/>
                    <a:pt x="9475" y="21331"/>
                  </a:cubicBezTo>
                  <a:cubicBezTo>
                    <a:pt x="11875" y="21103"/>
                    <a:pt x="14275" y="20648"/>
                    <a:pt x="16675" y="2019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730" name="Line"/>
            <p:cNvSpPr/>
            <p:nvPr/>
          </p:nvSpPr>
          <p:spPr>
            <a:xfrm>
              <a:off x="7902367" y="1770238"/>
              <a:ext cx="171451" cy="381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731" name="Line"/>
            <p:cNvSpPr/>
            <p:nvPr/>
          </p:nvSpPr>
          <p:spPr>
            <a:xfrm>
              <a:off x="8177433" y="1474875"/>
              <a:ext cx="391685" cy="48930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89" h="21523" fill="norm" stroke="1" extrusionOk="0">
                  <a:moveTo>
                    <a:pt x="21489" y="981"/>
                  </a:moveTo>
                  <a:cubicBezTo>
                    <a:pt x="19631" y="516"/>
                    <a:pt x="17773" y="50"/>
                    <a:pt x="16089" y="4"/>
                  </a:cubicBezTo>
                  <a:cubicBezTo>
                    <a:pt x="14405" y="-43"/>
                    <a:pt x="12895" y="329"/>
                    <a:pt x="11328" y="981"/>
                  </a:cubicBezTo>
                  <a:cubicBezTo>
                    <a:pt x="9760" y="1633"/>
                    <a:pt x="8134" y="2564"/>
                    <a:pt x="6973" y="4007"/>
                  </a:cubicBezTo>
                  <a:cubicBezTo>
                    <a:pt x="5812" y="5450"/>
                    <a:pt x="5115" y="7405"/>
                    <a:pt x="4012" y="9873"/>
                  </a:cubicBezTo>
                  <a:cubicBezTo>
                    <a:pt x="2908" y="12340"/>
                    <a:pt x="1399" y="15319"/>
                    <a:pt x="644" y="17181"/>
                  </a:cubicBezTo>
                  <a:cubicBezTo>
                    <a:pt x="-111" y="19043"/>
                    <a:pt x="-111" y="19788"/>
                    <a:pt x="179" y="20300"/>
                  </a:cubicBezTo>
                  <a:cubicBezTo>
                    <a:pt x="470" y="20812"/>
                    <a:pt x="1050" y="21091"/>
                    <a:pt x="2444" y="21278"/>
                  </a:cubicBezTo>
                  <a:cubicBezTo>
                    <a:pt x="3837" y="21464"/>
                    <a:pt x="6044" y="21557"/>
                    <a:pt x="7437" y="21510"/>
                  </a:cubicBezTo>
                  <a:cubicBezTo>
                    <a:pt x="8831" y="21464"/>
                    <a:pt x="9412" y="21278"/>
                    <a:pt x="9992" y="21091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732" name="Line"/>
            <p:cNvSpPr/>
            <p:nvPr/>
          </p:nvSpPr>
          <p:spPr>
            <a:xfrm>
              <a:off x="8454817" y="1624188"/>
              <a:ext cx="209551" cy="3238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2836" y="3388"/>
                    <a:pt x="5673" y="6776"/>
                    <a:pt x="8400" y="9953"/>
                  </a:cubicBezTo>
                  <a:cubicBezTo>
                    <a:pt x="11127" y="13129"/>
                    <a:pt x="13745" y="16094"/>
                    <a:pt x="15927" y="18000"/>
                  </a:cubicBezTo>
                  <a:cubicBezTo>
                    <a:pt x="18109" y="19906"/>
                    <a:pt x="19855" y="20753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733" name="Line"/>
            <p:cNvSpPr/>
            <p:nvPr/>
          </p:nvSpPr>
          <p:spPr>
            <a:xfrm>
              <a:off x="8461167" y="1674988"/>
              <a:ext cx="228601" cy="3111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20600" y="0"/>
                    <a:pt x="19600" y="0"/>
                    <a:pt x="18400" y="661"/>
                  </a:cubicBezTo>
                  <a:cubicBezTo>
                    <a:pt x="17200" y="1322"/>
                    <a:pt x="15800" y="2645"/>
                    <a:pt x="12800" y="5437"/>
                  </a:cubicBezTo>
                  <a:cubicBezTo>
                    <a:pt x="9800" y="8229"/>
                    <a:pt x="5200" y="12490"/>
                    <a:pt x="2800" y="15429"/>
                  </a:cubicBezTo>
                  <a:cubicBezTo>
                    <a:pt x="400" y="18367"/>
                    <a:pt x="200" y="19984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734" name="Line"/>
            <p:cNvSpPr/>
            <p:nvPr/>
          </p:nvSpPr>
          <p:spPr>
            <a:xfrm>
              <a:off x="8734217" y="1491633"/>
              <a:ext cx="235495" cy="52524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57" h="21526" fill="norm" stroke="1" extrusionOk="0">
                  <a:moveTo>
                    <a:pt x="0" y="2569"/>
                  </a:moveTo>
                  <a:cubicBezTo>
                    <a:pt x="2700" y="1875"/>
                    <a:pt x="5400" y="1181"/>
                    <a:pt x="8389" y="748"/>
                  </a:cubicBezTo>
                  <a:cubicBezTo>
                    <a:pt x="11379" y="314"/>
                    <a:pt x="14657" y="140"/>
                    <a:pt x="16779" y="54"/>
                  </a:cubicBezTo>
                  <a:cubicBezTo>
                    <a:pt x="18900" y="-33"/>
                    <a:pt x="19864" y="-33"/>
                    <a:pt x="20539" y="184"/>
                  </a:cubicBezTo>
                  <a:cubicBezTo>
                    <a:pt x="21214" y="401"/>
                    <a:pt x="21600" y="834"/>
                    <a:pt x="21407" y="2266"/>
                  </a:cubicBezTo>
                  <a:cubicBezTo>
                    <a:pt x="21214" y="3697"/>
                    <a:pt x="20443" y="6126"/>
                    <a:pt x="19575" y="8772"/>
                  </a:cubicBezTo>
                  <a:cubicBezTo>
                    <a:pt x="18707" y="11418"/>
                    <a:pt x="17743" y="14280"/>
                    <a:pt x="17357" y="16232"/>
                  </a:cubicBezTo>
                  <a:cubicBezTo>
                    <a:pt x="16971" y="18184"/>
                    <a:pt x="17164" y="19225"/>
                    <a:pt x="17261" y="19962"/>
                  </a:cubicBezTo>
                  <a:cubicBezTo>
                    <a:pt x="17357" y="20700"/>
                    <a:pt x="17357" y="21133"/>
                    <a:pt x="16875" y="21350"/>
                  </a:cubicBezTo>
                  <a:cubicBezTo>
                    <a:pt x="16393" y="21567"/>
                    <a:pt x="15429" y="21567"/>
                    <a:pt x="12536" y="21437"/>
                  </a:cubicBezTo>
                  <a:cubicBezTo>
                    <a:pt x="9643" y="21307"/>
                    <a:pt x="4821" y="21047"/>
                    <a:pt x="0" y="2078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735" name="Line"/>
            <p:cNvSpPr/>
            <p:nvPr/>
          </p:nvSpPr>
          <p:spPr>
            <a:xfrm>
              <a:off x="9032667" y="2125838"/>
              <a:ext cx="63501" cy="508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736" name="Line"/>
            <p:cNvSpPr/>
            <p:nvPr/>
          </p:nvSpPr>
          <p:spPr>
            <a:xfrm>
              <a:off x="9674017" y="1540510"/>
              <a:ext cx="196851" cy="46712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72" fill="norm" stroke="1" extrusionOk="0">
                  <a:moveTo>
                    <a:pt x="0" y="2679"/>
                  </a:moveTo>
                  <a:cubicBezTo>
                    <a:pt x="0" y="2193"/>
                    <a:pt x="0" y="1706"/>
                    <a:pt x="232" y="1171"/>
                  </a:cubicBezTo>
                  <a:cubicBezTo>
                    <a:pt x="465" y="636"/>
                    <a:pt x="929" y="52"/>
                    <a:pt x="1277" y="4"/>
                  </a:cubicBezTo>
                  <a:cubicBezTo>
                    <a:pt x="1626" y="-45"/>
                    <a:pt x="1858" y="441"/>
                    <a:pt x="2206" y="2436"/>
                  </a:cubicBezTo>
                  <a:cubicBezTo>
                    <a:pt x="2555" y="4431"/>
                    <a:pt x="3019" y="7933"/>
                    <a:pt x="3600" y="10950"/>
                  </a:cubicBezTo>
                  <a:cubicBezTo>
                    <a:pt x="4181" y="13966"/>
                    <a:pt x="4877" y="16496"/>
                    <a:pt x="5458" y="18052"/>
                  </a:cubicBezTo>
                  <a:cubicBezTo>
                    <a:pt x="6039" y="19609"/>
                    <a:pt x="6503" y="20193"/>
                    <a:pt x="7084" y="20679"/>
                  </a:cubicBezTo>
                  <a:cubicBezTo>
                    <a:pt x="7665" y="21166"/>
                    <a:pt x="8361" y="21555"/>
                    <a:pt x="8942" y="21458"/>
                  </a:cubicBezTo>
                  <a:cubicBezTo>
                    <a:pt x="9523" y="21360"/>
                    <a:pt x="9987" y="20777"/>
                    <a:pt x="11032" y="18928"/>
                  </a:cubicBezTo>
                  <a:cubicBezTo>
                    <a:pt x="12077" y="17079"/>
                    <a:pt x="13703" y="13966"/>
                    <a:pt x="15097" y="11436"/>
                  </a:cubicBezTo>
                  <a:cubicBezTo>
                    <a:pt x="16490" y="8906"/>
                    <a:pt x="17652" y="6960"/>
                    <a:pt x="18697" y="5841"/>
                  </a:cubicBezTo>
                  <a:cubicBezTo>
                    <a:pt x="19742" y="4723"/>
                    <a:pt x="20671" y="4431"/>
                    <a:pt x="21600" y="4139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737" name="Line"/>
            <p:cNvSpPr/>
            <p:nvPr/>
          </p:nvSpPr>
          <p:spPr>
            <a:xfrm>
              <a:off x="9871337" y="1769800"/>
              <a:ext cx="151931" cy="19093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33" h="21179" fill="norm" stroke="1" extrusionOk="0">
                  <a:moveTo>
                    <a:pt x="19733" y="2866"/>
                  </a:moveTo>
                  <a:cubicBezTo>
                    <a:pt x="18833" y="1927"/>
                    <a:pt x="17933" y="988"/>
                    <a:pt x="16733" y="401"/>
                  </a:cubicBezTo>
                  <a:cubicBezTo>
                    <a:pt x="15533" y="-186"/>
                    <a:pt x="14033" y="-421"/>
                    <a:pt x="11333" y="1809"/>
                  </a:cubicBezTo>
                  <a:cubicBezTo>
                    <a:pt x="8633" y="4040"/>
                    <a:pt x="4733" y="8736"/>
                    <a:pt x="2633" y="11670"/>
                  </a:cubicBezTo>
                  <a:cubicBezTo>
                    <a:pt x="533" y="14605"/>
                    <a:pt x="233" y="15779"/>
                    <a:pt x="83" y="16953"/>
                  </a:cubicBezTo>
                  <a:cubicBezTo>
                    <a:pt x="-67" y="18127"/>
                    <a:pt x="-67" y="19301"/>
                    <a:pt x="533" y="19536"/>
                  </a:cubicBezTo>
                  <a:cubicBezTo>
                    <a:pt x="1133" y="19770"/>
                    <a:pt x="2333" y="19066"/>
                    <a:pt x="3983" y="17657"/>
                  </a:cubicBezTo>
                  <a:cubicBezTo>
                    <a:pt x="5633" y="16249"/>
                    <a:pt x="7733" y="14136"/>
                    <a:pt x="9383" y="12727"/>
                  </a:cubicBezTo>
                  <a:cubicBezTo>
                    <a:pt x="11033" y="11318"/>
                    <a:pt x="12233" y="10614"/>
                    <a:pt x="13283" y="11318"/>
                  </a:cubicBezTo>
                  <a:cubicBezTo>
                    <a:pt x="14333" y="12022"/>
                    <a:pt x="15233" y="14136"/>
                    <a:pt x="15983" y="15779"/>
                  </a:cubicBezTo>
                  <a:cubicBezTo>
                    <a:pt x="16733" y="17422"/>
                    <a:pt x="17333" y="18596"/>
                    <a:pt x="18233" y="19418"/>
                  </a:cubicBezTo>
                  <a:cubicBezTo>
                    <a:pt x="19133" y="20240"/>
                    <a:pt x="20333" y="20709"/>
                    <a:pt x="21533" y="21179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738" name="Line"/>
            <p:cNvSpPr/>
            <p:nvPr/>
          </p:nvSpPr>
          <p:spPr>
            <a:xfrm>
              <a:off x="10080417" y="1738488"/>
              <a:ext cx="196851" cy="24665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513" fill="norm" stroke="1" extrusionOk="0">
                  <a:moveTo>
                    <a:pt x="0" y="6092"/>
                  </a:moveTo>
                  <a:cubicBezTo>
                    <a:pt x="929" y="5169"/>
                    <a:pt x="1858" y="4246"/>
                    <a:pt x="2787" y="4154"/>
                  </a:cubicBezTo>
                  <a:cubicBezTo>
                    <a:pt x="3716" y="4062"/>
                    <a:pt x="4645" y="4800"/>
                    <a:pt x="5574" y="6923"/>
                  </a:cubicBezTo>
                  <a:cubicBezTo>
                    <a:pt x="6503" y="9046"/>
                    <a:pt x="7432" y="12554"/>
                    <a:pt x="7897" y="14769"/>
                  </a:cubicBezTo>
                  <a:cubicBezTo>
                    <a:pt x="8361" y="16985"/>
                    <a:pt x="8361" y="17908"/>
                    <a:pt x="7897" y="19015"/>
                  </a:cubicBezTo>
                  <a:cubicBezTo>
                    <a:pt x="7432" y="20123"/>
                    <a:pt x="6503" y="21415"/>
                    <a:pt x="5923" y="21508"/>
                  </a:cubicBezTo>
                  <a:cubicBezTo>
                    <a:pt x="5342" y="21600"/>
                    <a:pt x="5110" y="20492"/>
                    <a:pt x="5458" y="18185"/>
                  </a:cubicBezTo>
                  <a:cubicBezTo>
                    <a:pt x="5806" y="15877"/>
                    <a:pt x="6735" y="12369"/>
                    <a:pt x="9523" y="9138"/>
                  </a:cubicBezTo>
                  <a:cubicBezTo>
                    <a:pt x="12310" y="5908"/>
                    <a:pt x="16955" y="2954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739" name="Line"/>
            <p:cNvSpPr/>
            <p:nvPr/>
          </p:nvSpPr>
          <p:spPr>
            <a:xfrm>
              <a:off x="10337940" y="1630098"/>
              <a:ext cx="174278" cy="36239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72" h="21376" fill="norm" stroke="1" extrusionOk="0">
                  <a:moveTo>
                    <a:pt x="21172" y="2273"/>
                  </a:moveTo>
                  <a:cubicBezTo>
                    <a:pt x="21172" y="1524"/>
                    <a:pt x="21172" y="775"/>
                    <a:pt x="20401" y="338"/>
                  </a:cubicBezTo>
                  <a:cubicBezTo>
                    <a:pt x="19629" y="-99"/>
                    <a:pt x="18086" y="-224"/>
                    <a:pt x="15386" y="650"/>
                  </a:cubicBezTo>
                  <a:cubicBezTo>
                    <a:pt x="12686" y="1524"/>
                    <a:pt x="8829" y="3397"/>
                    <a:pt x="5872" y="6393"/>
                  </a:cubicBezTo>
                  <a:cubicBezTo>
                    <a:pt x="2915" y="9390"/>
                    <a:pt x="858" y="13510"/>
                    <a:pt x="215" y="16194"/>
                  </a:cubicBezTo>
                  <a:cubicBezTo>
                    <a:pt x="-428" y="18879"/>
                    <a:pt x="343" y="20127"/>
                    <a:pt x="2915" y="20752"/>
                  </a:cubicBezTo>
                  <a:cubicBezTo>
                    <a:pt x="5486" y="21376"/>
                    <a:pt x="9858" y="21376"/>
                    <a:pt x="14229" y="2137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740" name="Line"/>
            <p:cNvSpPr/>
            <p:nvPr/>
          </p:nvSpPr>
          <p:spPr>
            <a:xfrm>
              <a:off x="10569367" y="1700388"/>
              <a:ext cx="139701" cy="2984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4582" y="5668"/>
                    <a:pt x="9164" y="11336"/>
                    <a:pt x="12764" y="14936"/>
                  </a:cubicBezTo>
                  <a:cubicBezTo>
                    <a:pt x="16364" y="18536"/>
                    <a:pt x="18982" y="20068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741" name="Line"/>
            <p:cNvSpPr/>
            <p:nvPr/>
          </p:nvSpPr>
          <p:spPr>
            <a:xfrm>
              <a:off x="10563017" y="1759897"/>
              <a:ext cx="190501" cy="28974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271" fill="norm" stroke="1" extrusionOk="0">
                  <a:moveTo>
                    <a:pt x="21600" y="293"/>
                  </a:moveTo>
                  <a:cubicBezTo>
                    <a:pt x="20160" y="-18"/>
                    <a:pt x="18720" y="-329"/>
                    <a:pt x="16320" y="759"/>
                  </a:cubicBezTo>
                  <a:cubicBezTo>
                    <a:pt x="13920" y="1847"/>
                    <a:pt x="10560" y="4333"/>
                    <a:pt x="7680" y="7130"/>
                  </a:cubicBezTo>
                  <a:cubicBezTo>
                    <a:pt x="4800" y="9927"/>
                    <a:pt x="2400" y="13035"/>
                    <a:pt x="1200" y="15444"/>
                  </a:cubicBezTo>
                  <a:cubicBezTo>
                    <a:pt x="0" y="17852"/>
                    <a:pt x="0" y="19562"/>
                    <a:pt x="0" y="21271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742" name="Line"/>
            <p:cNvSpPr/>
            <p:nvPr/>
          </p:nvSpPr>
          <p:spPr>
            <a:xfrm>
              <a:off x="10645567" y="1636888"/>
              <a:ext cx="238027" cy="5270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22" h="21600" fill="norm" stroke="1" extrusionOk="0">
                  <a:moveTo>
                    <a:pt x="19722" y="0"/>
                  </a:moveTo>
                  <a:cubicBezTo>
                    <a:pt x="20661" y="3036"/>
                    <a:pt x="21600" y="6072"/>
                    <a:pt x="20849" y="8935"/>
                  </a:cubicBezTo>
                  <a:cubicBezTo>
                    <a:pt x="20097" y="11798"/>
                    <a:pt x="17656" y="14487"/>
                    <a:pt x="13899" y="16569"/>
                  </a:cubicBezTo>
                  <a:cubicBezTo>
                    <a:pt x="10143" y="18651"/>
                    <a:pt x="5071" y="20125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743" name="Line"/>
            <p:cNvSpPr/>
            <p:nvPr/>
          </p:nvSpPr>
          <p:spPr>
            <a:xfrm>
              <a:off x="10626517" y="2246488"/>
              <a:ext cx="146051" cy="889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6278" y="4629"/>
                    <a:pt x="10957" y="9257"/>
                    <a:pt x="7357" y="12857"/>
                  </a:cubicBezTo>
                  <a:cubicBezTo>
                    <a:pt x="3757" y="16457"/>
                    <a:pt x="1878" y="19029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744" name="Line"/>
            <p:cNvSpPr/>
            <p:nvPr/>
          </p:nvSpPr>
          <p:spPr>
            <a:xfrm>
              <a:off x="8355333" y="2401430"/>
              <a:ext cx="162985" cy="33400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23" h="21437" fill="norm" stroke="1" extrusionOk="0">
                  <a:moveTo>
                    <a:pt x="21323" y="2690"/>
                  </a:moveTo>
                  <a:cubicBezTo>
                    <a:pt x="21323" y="1739"/>
                    <a:pt x="21323" y="788"/>
                    <a:pt x="20631" y="312"/>
                  </a:cubicBezTo>
                  <a:cubicBezTo>
                    <a:pt x="19938" y="-163"/>
                    <a:pt x="18554" y="-163"/>
                    <a:pt x="16061" y="788"/>
                  </a:cubicBezTo>
                  <a:cubicBezTo>
                    <a:pt x="13569" y="1739"/>
                    <a:pt x="9969" y="3641"/>
                    <a:pt x="7061" y="6086"/>
                  </a:cubicBezTo>
                  <a:cubicBezTo>
                    <a:pt x="4154" y="8531"/>
                    <a:pt x="1938" y="11520"/>
                    <a:pt x="831" y="13897"/>
                  </a:cubicBezTo>
                  <a:cubicBezTo>
                    <a:pt x="-277" y="16275"/>
                    <a:pt x="-277" y="18041"/>
                    <a:pt x="831" y="19331"/>
                  </a:cubicBezTo>
                  <a:cubicBezTo>
                    <a:pt x="1938" y="20622"/>
                    <a:pt x="4154" y="21437"/>
                    <a:pt x="7754" y="21437"/>
                  </a:cubicBezTo>
                  <a:cubicBezTo>
                    <a:pt x="11354" y="21437"/>
                    <a:pt x="16338" y="20622"/>
                    <a:pt x="21323" y="19807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745" name="Line"/>
            <p:cNvSpPr/>
            <p:nvPr/>
          </p:nvSpPr>
          <p:spPr>
            <a:xfrm>
              <a:off x="8620767" y="2347554"/>
              <a:ext cx="178014" cy="45584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23" h="21437" fill="norm" stroke="1" extrusionOk="0">
                  <a:moveTo>
                    <a:pt x="7434" y="6894"/>
                  </a:moveTo>
                  <a:cubicBezTo>
                    <a:pt x="5927" y="9183"/>
                    <a:pt x="4420" y="11473"/>
                    <a:pt x="3415" y="13712"/>
                  </a:cubicBezTo>
                  <a:cubicBezTo>
                    <a:pt x="2411" y="15952"/>
                    <a:pt x="1908" y="18142"/>
                    <a:pt x="1406" y="19535"/>
                  </a:cubicBezTo>
                  <a:cubicBezTo>
                    <a:pt x="904" y="20929"/>
                    <a:pt x="401" y="21526"/>
                    <a:pt x="150" y="21426"/>
                  </a:cubicBezTo>
                  <a:cubicBezTo>
                    <a:pt x="-101" y="21327"/>
                    <a:pt x="-101" y="20531"/>
                    <a:pt x="652" y="18391"/>
                  </a:cubicBezTo>
                  <a:cubicBezTo>
                    <a:pt x="1406" y="16250"/>
                    <a:pt x="2913" y="12767"/>
                    <a:pt x="4294" y="9880"/>
                  </a:cubicBezTo>
                  <a:cubicBezTo>
                    <a:pt x="5676" y="6993"/>
                    <a:pt x="6932" y="4704"/>
                    <a:pt x="7936" y="3211"/>
                  </a:cubicBezTo>
                  <a:cubicBezTo>
                    <a:pt x="8941" y="1718"/>
                    <a:pt x="9694" y="1021"/>
                    <a:pt x="10699" y="573"/>
                  </a:cubicBezTo>
                  <a:cubicBezTo>
                    <a:pt x="11704" y="125"/>
                    <a:pt x="12959" y="-74"/>
                    <a:pt x="13964" y="26"/>
                  </a:cubicBezTo>
                  <a:cubicBezTo>
                    <a:pt x="14969" y="125"/>
                    <a:pt x="15722" y="523"/>
                    <a:pt x="17104" y="2166"/>
                  </a:cubicBezTo>
                  <a:cubicBezTo>
                    <a:pt x="18485" y="3808"/>
                    <a:pt x="20494" y="6695"/>
                    <a:pt x="20997" y="9183"/>
                  </a:cubicBezTo>
                  <a:cubicBezTo>
                    <a:pt x="21499" y="11672"/>
                    <a:pt x="20494" y="13762"/>
                    <a:pt x="18108" y="15305"/>
                  </a:cubicBezTo>
                  <a:cubicBezTo>
                    <a:pt x="15722" y="16848"/>
                    <a:pt x="11955" y="17843"/>
                    <a:pt x="8815" y="18341"/>
                  </a:cubicBezTo>
                  <a:cubicBezTo>
                    <a:pt x="5676" y="18838"/>
                    <a:pt x="3164" y="18838"/>
                    <a:pt x="1908" y="18590"/>
                  </a:cubicBezTo>
                  <a:cubicBezTo>
                    <a:pt x="652" y="18341"/>
                    <a:pt x="652" y="17843"/>
                    <a:pt x="652" y="1734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746" name="Line"/>
            <p:cNvSpPr/>
            <p:nvPr/>
          </p:nvSpPr>
          <p:spPr>
            <a:xfrm>
              <a:off x="8880267" y="2487788"/>
              <a:ext cx="31751" cy="2730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4688"/>
                    <a:pt x="7200" y="9377"/>
                    <a:pt x="3600" y="12977"/>
                  </a:cubicBezTo>
                  <a:cubicBezTo>
                    <a:pt x="0" y="16577"/>
                    <a:pt x="0" y="19088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747" name="Line"/>
            <p:cNvSpPr/>
            <p:nvPr/>
          </p:nvSpPr>
          <p:spPr>
            <a:xfrm>
              <a:off x="8886617" y="2382701"/>
              <a:ext cx="209551" cy="6698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715" fill="norm" stroke="1" extrusionOk="0">
                  <a:moveTo>
                    <a:pt x="0" y="20715"/>
                  </a:moveTo>
                  <a:cubicBezTo>
                    <a:pt x="218" y="17442"/>
                    <a:pt x="436" y="14170"/>
                    <a:pt x="3164" y="10242"/>
                  </a:cubicBezTo>
                  <a:cubicBezTo>
                    <a:pt x="5891" y="6315"/>
                    <a:pt x="11127" y="1733"/>
                    <a:pt x="14618" y="424"/>
                  </a:cubicBezTo>
                  <a:cubicBezTo>
                    <a:pt x="18109" y="-885"/>
                    <a:pt x="19855" y="1079"/>
                    <a:pt x="21600" y="304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748" name="Line"/>
            <p:cNvSpPr/>
            <p:nvPr/>
          </p:nvSpPr>
          <p:spPr>
            <a:xfrm>
              <a:off x="8880267" y="2611795"/>
              <a:ext cx="196851" cy="1569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018" fill="norm" stroke="1" extrusionOk="0">
                  <a:moveTo>
                    <a:pt x="0" y="20018"/>
                  </a:moveTo>
                  <a:cubicBezTo>
                    <a:pt x="2555" y="11918"/>
                    <a:pt x="5110" y="3818"/>
                    <a:pt x="8710" y="1118"/>
                  </a:cubicBezTo>
                  <a:cubicBezTo>
                    <a:pt x="12310" y="-1582"/>
                    <a:pt x="16955" y="1118"/>
                    <a:pt x="21600" y="381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pic>
          <p:nvPicPr>
            <p:cNvPr id="749" name="Line Shape" descr="Line Shape"/>
            <p:cNvPicPr>
              <a:picLocks noChangeAspect="0"/>
            </p:cNvPicPr>
            <p:nvPr/>
          </p:nvPicPr>
          <p:blipFill>
            <a:blip r:embed="rId2">
              <a:extLst/>
            </a:blip>
            <a:stretch>
              <a:fillRect/>
            </a:stretch>
          </p:blipFill>
          <p:spPr>
            <a:xfrm>
              <a:off x="2562452" y="3943221"/>
              <a:ext cx="276623" cy="384514"/>
            </a:xfrm>
            <a:prstGeom prst="rect">
              <a:avLst/>
            </a:prstGeom>
            <a:effectLst/>
          </p:spPr>
        </p:pic>
        <p:pic>
          <p:nvPicPr>
            <p:cNvPr id="751" name="Line Shape" descr="Line Shape"/>
            <p:cNvPicPr>
              <a:picLocks noChangeAspect="0"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2765217" y="4127035"/>
              <a:ext cx="285751" cy="218961"/>
            </a:xfrm>
            <a:prstGeom prst="rect">
              <a:avLst/>
            </a:prstGeom>
            <a:effectLst/>
          </p:spPr>
        </p:pic>
        <p:pic>
          <p:nvPicPr>
            <p:cNvPr id="753" name="Line Shape" descr="Line Shape"/>
            <p:cNvPicPr>
              <a:picLocks noChangeAspect="0"/>
            </p:cNvPicPr>
            <p:nvPr/>
          </p:nvPicPr>
          <p:blipFill>
            <a:blip r:embed="rId4">
              <a:extLst/>
            </a:blip>
            <a:stretch>
              <a:fillRect/>
            </a:stretch>
          </p:blipFill>
          <p:spPr>
            <a:xfrm>
              <a:off x="2562017" y="4397022"/>
              <a:ext cx="292101" cy="33868"/>
            </a:xfrm>
            <a:prstGeom prst="rect">
              <a:avLst/>
            </a:prstGeom>
            <a:effectLst/>
          </p:spPr>
        </p:pic>
        <p:pic>
          <p:nvPicPr>
            <p:cNvPr id="755" name="Line Shape" descr="Line Shape"/>
            <p:cNvPicPr>
              <a:picLocks noChangeAspect="0"/>
            </p:cNvPicPr>
            <p:nvPr/>
          </p:nvPicPr>
          <p:blipFill>
            <a:blip r:embed="rId5">
              <a:extLst/>
            </a:blip>
            <a:stretch>
              <a:fillRect/>
            </a:stretch>
          </p:blipFill>
          <p:spPr>
            <a:xfrm>
              <a:off x="2714417" y="4392788"/>
              <a:ext cx="247651" cy="107951"/>
            </a:xfrm>
            <a:prstGeom prst="rect">
              <a:avLst/>
            </a:prstGeom>
            <a:effectLst/>
          </p:spPr>
        </p:pic>
        <p:pic>
          <p:nvPicPr>
            <p:cNvPr id="757" name="Line Shape" descr="Line Shape"/>
            <p:cNvPicPr>
              <a:picLocks noChangeAspect="0"/>
            </p:cNvPicPr>
            <p:nvPr/>
          </p:nvPicPr>
          <p:blipFill>
            <a:blip r:embed="rId6">
              <a:extLst/>
            </a:blip>
            <a:stretch>
              <a:fillRect/>
            </a:stretch>
          </p:blipFill>
          <p:spPr>
            <a:xfrm>
              <a:off x="3114467" y="4157838"/>
              <a:ext cx="57151" cy="95251"/>
            </a:xfrm>
            <a:prstGeom prst="rect">
              <a:avLst/>
            </a:prstGeom>
            <a:effectLst/>
          </p:spPr>
        </p:pic>
        <p:pic>
          <p:nvPicPr>
            <p:cNvPr id="759" name="Line Line" descr="Line Line"/>
            <p:cNvPicPr>
              <a:picLocks noChangeAspect="0"/>
            </p:cNvPicPr>
            <p:nvPr/>
          </p:nvPicPr>
          <p:blipFill>
            <a:blip r:embed="rId7">
              <a:extLst/>
            </a:blip>
            <a:stretch>
              <a:fillRect/>
            </a:stretch>
          </p:blipFill>
          <p:spPr>
            <a:xfrm>
              <a:off x="3127167" y="4316588"/>
              <a:ext cx="50801" cy="25401"/>
            </a:xfrm>
            <a:prstGeom prst="rect">
              <a:avLst/>
            </a:prstGeom>
            <a:effectLst/>
          </p:spPr>
        </p:pic>
        <p:pic>
          <p:nvPicPr>
            <p:cNvPr id="761" name="Line Shape" descr="Line Shape"/>
            <p:cNvPicPr>
              <a:picLocks noChangeAspect="0"/>
            </p:cNvPicPr>
            <p:nvPr/>
          </p:nvPicPr>
          <p:blipFill>
            <a:blip r:embed="rId8">
              <a:extLst/>
            </a:blip>
            <a:stretch>
              <a:fillRect/>
            </a:stretch>
          </p:blipFill>
          <p:spPr>
            <a:xfrm>
              <a:off x="3641517" y="3980038"/>
              <a:ext cx="330201" cy="361951"/>
            </a:xfrm>
            <a:prstGeom prst="rect">
              <a:avLst/>
            </a:prstGeom>
            <a:effectLst/>
          </p:spPr>
        </p:pic>
        <p:pic>
          <p:nvPicPr>
            <p:cNvPr id="763" name="Line Shape" descr="Line Shape"/>
            <p:cNvPicPr>
              <a:picLocks noChangeAspect="0"/>
            </p:cNvPicPr>
            <p:nvPr/>
          </p:nvPicPr>
          <p:blipFill>
            <a:blip r:embed="rId9">
              <a:extLst/>
            </a:blip>
            <a:stretch>
              <a:fillRect/>
            </a:stretch>
          </p:blipFill>
          <p:spPr>
            <a:xfrm>
              <a:off x="3705017" y="4005438"/>
              <a:ext cx="336551" cy="406401"/>
            </a:xfrm>
            <a:prstGeom prst="rect">
              <a:avLst/>
            </a:prstGeom>
            <a:effectLst/>
          </p:spPr>
        </p:pic>
        <p:pic>
          <p:nvPicPr>
            <p:cNvPr id="765" name="Line Shape" descr="Line Shape"/>
            <p:cNvPicPr>
              <a:picLocks noChangeAspect="0"/>
            </p:cNvPicPr>
            <p:nvPr/>
          </p:nvPicPr>
          <p:blipFill>
            <a:blip r:embed="rId10">
              <a:extLst/>
            </a:blip>
            <a:stretch>
              <a:fillRect/>
            </a:stretch>
          </p:blipFill>
          <p:spPr>
            <a:xfrm>
              <a:off x="4014732" y="4068938"/>
              <a:ext cx="363386" cy="201755"/>
            </a:xfrm>
            <a:prstGeom prst="rect">
              <a:avLst/>
            </a:prstGeom>
            <a:effectLst/>
          </p:spPr>
        </p:pic>
        <p:pic>
          <p:nvPicPr>
            <p:cNvPr id="767" name="Line Shape" descr="Line Shape"/>
            <p:cNvPicPr>
              <a:picLocks noChangeAspect="0"/>
            </p:cNvPicPr>
            <p:nvPr/>
          </p:nvPicPr>
          <p:blipFill>
            <a:blip r:embed="rId11">
              <a:extLst/>
            </a:blip>
            <a:stretch>
              <a:fillRect/>
            </a:stretch>
          </p:blipFill>
          <p:spPr>
            <a:xfrm>
              <a:off x="4467963" y="3886504"/>
              <a:ext cx="259405" cy="401600"/>
            </a:xfrm>
            <a:prstGeom prst="rect">
              <a:avLst/>
            </a:prstGeom>
            <a:effectLst/>
          </p:spPr>
        </p:pic>
        <p:pic>
          <p:nvPicPr>
            <p:cNvPr id="769" name="Line Shape" descr="Line Shape"/>
            <p:cNvPicPr>
              <a:picLocks noChangeAspect="0"/>
            </p:cNvPicPr>
            <p:nvPr/>
          </p:nvPicPr>
          <p:blipFill>
            <a:blip r:embed="rId12">
              <a:extLst/>
            </a:blip>
            <a:stretch>
              <a:fillRect/>
            </a:stretch>
          </p:blipFill>
          <p:spPr>
            <a:xfrm>
              <a:off x="4397167" y="4132438"/>
              <a:ext cx="266701" cy="76201"/>
            </a:xfrm>
            <a:prstGeom prst="rect">
              <a:avLst/>
            </a:prstGeom>
            <a:effectLst/>
          </p:spPr>
        </p:pic>
        <p:pic>
          <p:nvPicPr>
            <p:cNvPr id="771" name="Line Shape" descr="Line Shape"/>
            <p:cNvPicPr>
              <a:picLocks noChangeAspect="0"/>
            </p:cNvPicPr>
            <p:nvPr/>
          </p:nvPicPr>
          <p:blipFill>
            <a:blip r:embed="rId13">
              <a:extLst/>
            </a:blip>
            <a:stretch>
              <a:fillRect/>
            </a:stretch>
          </p:blipFill>
          <p:spPr>
            <a:xfrm>
              <a:off x="4663867" y="4094338"/>
              <a:ext cx="165101" cy="196851"/>
            </a:xfrm>
            <a:prstGeom prst="rect">
              <a:avLst/>
            </a:prstGeom>
            <a:effectLst/>
          </p:spPr>
        </p:pic>
        <p:pic>
          <p:nvPicPr>
            <p:cNvPr id="773" name="Line Shape" descr="Line Shape"/>
            <p:cNvPicPr>
              <a:picLocks noChangeAspect="0"/>
            </p:cNvPicPr>
            <p:nvPr/>
          </p:nvPicPr>
          <p:blipFill>
            <a:blip r:embed="rId14">
              <a:extLst/>
            </a:blip>
            <a:stretch>
              <a:fillRect/>
            </a:stretch>
          </p:blipFill>
          <p:spPr>
            <a:xfrm>
              <a:off x="4701967" y="4157566"/>
              <a:ext cx="120651" cy="197123"/>
            </a:xfrm>
            <a:prstGeom prst="rect">
              <a:avLst/>
            </a:prstGeom>
            <a:effectLst/>
          </p:spPr>
        </p:pic>
        <p:pic>
          <p:nvPicPr>
            <p:cNvPr id="775" name="Line Shape" descr="Line Shape"/>
            <p:cNvPicPr>
              <a:picLocks noChangeAspect="0"/>
            </p:cNvPicPr>
            <p:nvPr/>
          </p:nvPicPr>
          <p:blipFill>
            <a:blip r:embed="rId15">
              <a:extLst/>
            </a:blip>
            <a:stretch>
              <a:fillRect/>
            </a:stretch>
          </p:blipFill>
          <p:spPr>
            <a:xfrm>
              <a:off x="4755698" y="4055731"/>
              <a:ext cx="205679" cy="507800"/>
            </a:xfrm>
            <a:prstGeom prst="rect">
              <a:avLst/>
            </a:prstGeom>
            <a:effectLst/>
          </p:spPr>
        </p:pic>
        <p:pic>
          <p:nvPicPr>
            <p:cNvPr id="777" name="Line Shape" descr="Line Shape"/>
            <p:cNvPicPr>
              <a:picLocks noChangeAspect="0"/>
            </p:cNvPicPr>
            <p:nvPr/>
          </p:nvPicPr>
          <p:blipFill>
            <a:blip r:embed="rId16">
              <a:extLst/>
            </a:blip>
            <a:stretch>
              <a:fillRect/>
            </a:stretch>
          </p:blipFill>
          <p:spPr>
            <a:xfrm>
              <a:off x="5043159" y="3904294"/>
              <a:ext cx="154159" cy="348795"/>
            </a:xfrm>
            <a:prstGeom prst="rect">
              <a:avLst/>
            </a:prstGeom>
            <a:effectLst/>
          </p:spPr>
        </p:pic>
        <p:pic>
          <p:nvPicPr>
            <p:cNvPr id="779" name="Line Shape" descr="Line Shape"/>
            <p:cNvPicPr>
              <a:picLocks noChangeAspect="0"/>
            </p:cNvPicPr>
            <p:nvPr/>
          </p:nvPicPr>
          <p:blipFill>
            <a:blip r:embed="rId17">
              <a:extLst/>
            </a:blip>
            <a:stretch>
              <a:fillRect/>
            </a:stretch>
          </p:blipFill>
          <p:spPr>
            <a:xfrm>
              <a:off x="5321822" y="3918254"/>
              <a:ext cx="211996" cy="334835"/>
            </a:xfrm>
            <a:prstGeom prst="rect">
              <a:avLst/>
            </a:prstGeom>
            <a:effectLst/>
          </p:spPr>
        </p:pic>
        <p:pic>
          <p:nvPicPr>
            <p:cNvPr id="781" name="Line Shape" descr="Line Shape"/>
            <p:cNvPicPr>
              <a:picLocks noChangeAspect="0"/>
            </p:cNvPicPr>
            <p:nvPr/>
          </p:nvPicPr>
          <p:blipFill>
            <a:blip r:embed="rId18">
              <a:extLst/>
            </a:blip>
            <a:stretch>
              <a:fillRect/>
            </a:stretch>
          </p:blipFill>
          <p:spPr>
            <a:xfrm>
              <a:off x="5327213" y="4130942"/>
              <a:ext cx="181205" cy="160247"/>
            </a:xfrm>
            <a:prstGeom prst="rect">
              <a:avLst/>
            </a:prstGeom>
            <a:effectLst/>
          </p:spPr>
        </p:pic>
        <p:pic>
          <p:nvPicPr>
            <p:cNvPr id="783" name="Line Shape" descr="Line Shape"/>
            <p:cNvPicPr>
              <a:picLocks noChangeAspect="0"/>
            </p:cNvPicPr>
            <p:nvPr/>
          </p:nvPicPr>
          <p:blipFill>
            <a:blip r:embed="rId19">
              <a:extLst/>
            </a:blip>
            <a:stretch>
              <a:fillRect/>
            </a:stretch>
          </p:blipFill>
          <p:spPr>
            <a:xfrm>
              <a:off x="5610017" y="3897488"/>
              <a:ext cx="132856" cy="412751"/>
            </a:xfrm>
            <a:prstGeom prst="rect">
              <a:avLst/>
            </a:prstGeom>
            <a:effectLst/>
          </p:spPr>
        </p:pic>
        <p:pic>
          <p:nvPicPr>
            <p:cNvPr id="785" name="Line Shape" descr="Line Shape"/>
            <p:cNvPicPr>
              <a:picLocks noChangeAspect="0"/>
            </p:cNvPicPr>
            <p:nvPr/>
          </p:nvPicPr>
          <p:blipFill>
            <a:blip r:embed="rId20">
              <a:extLst/>
            </a:blip>
            <a:stretch>
              <a:fillRect/>
            </a:stretch>
          </p:blipFill>
          <p:spPr>
            <a:xfrm>
              <a:off x="8431533" y="3503737"/>
              <a:ext cx="244538" cy="609117"/>
            </a:xfrm>
            <a:prstGeom prst="rect">
              <a:avLst/>
            </a:prstGeom>
            <a:effectLst/>
          </p:spPr>
        </p:pic>
        <p:pic>
          <p:nvPicPr>
            <p:cNvPr id="787" name="Line Shape" descr="Line Shape"/>
            <p:cNvPicPr>
              <a:picLocks noChangeAspect="0"/>
            </p:cNvPicPr>
            <p:nvPr/>
          </p:nvPicPr>
          <p:blipFill>
            <a:blip r:embed="rId21">
              <a:extLst/>
            </a:blip>
            <a:stretch>
              <a:fillRect/>
            </a:stretch>
          </p:blipFill>
          <p:spPr>
            <a:xfrm>
              <a:off x="8651667" y="3719688"/>
              <a:ext cx="196851" cy="301764"/>
            </a:xfrm>
            <a:prstGeom prst="rect">
              <a:avLst/>
            </a:prstGeom>
            <a:effectLst/>
          </p:spPr>
        </p:pic>
        <p:pic>
          <p:nvPicPr>
            <p:cNvPr id="789" name="Line Shape" descr="Line Shape"/>
            <p:cNvPicPr>
              <a:picLocks noChangeAspect="0"/>
            </p:cNvPicPr>
            <p:nvPr/>
          </p:nvPicPr>
          <p:blipFill>
            <a:blip r:embed="rId22">
              <a:extLst/>
            </a:blip>
            <a:stretch>
              <a:fillRect/>
            </a:stretch>
          </p:blipFill>
          <p:spPr>
            <a:xfrm>
              <a:off x="8986666" y="3553337"/>
              <a:ext cx="268815" cy="407652"/>
            </a:xfrm>
            <a:prstGeom prst="rect">
              <a:avLst/>
            </a:prstGeom>
            <a:effectLst/>
          </p:spPr>
        </p:pic>
        <p:pic>
          <p:nvPicPr>
            <p:cNvPr id="791" name="Line Shape" descr="Line Shape"/>
            <p:cNvPicPr>
              <a:picLocks noChangeAspect="0"/>
            </p:cNvPicPr>
            <p:nvPr/>
          </p:nvPicPr>
          <p:blipFill>
            <a:blip r:embed="rId23">
              <a:extLst/>
            </a:blip>
            <a:stretch>
              <a:fillRect/>
            </a:stretch>
          </p:blipFill>
          <p:spPr>
            <a:xfrm>
              <a:off x="9369217" y="3643488"/>
              <a:ext cx="209551" cy="342901"/>
            </a:xfrm>
            <a:prstGeom prst="rect">
              <a:avLst/>
            </a:prstGeom>
            <a:effectLst/>
          </p:spPr>
        </p:pic>
        <p:pic>
          <p:nvPicPr>
            <p:cNvPr id="793" name="Line Shape" descr="Line Shape"/>
            <p:cNvPicPr>
              <a:picLocks noChangeAspect="0"/>
            </p:cNvPicPr>
            <p:nvPr/>
          </p:nvPicPr>
          <p:blipFill>
            <a:blip r:embed="rId24">
              <a:extLst/>
            </a:blip>
            <a:stretch>
              <a:fillRect/>
            </a:stretch>
          </p:blipFill>
          <p:spPr>
            <a:xfrm>
              <a:off x="9415320" y="3648342"/>
              <a:ext cx="226947" cy="306297"/>
            </a:xfrm>
            <a:prstGeom prst="rect">
              <a:avLst/>
            </a:prstGeom>
            <a:effectLst/>
          </p:spPr>
        </p:pic>
        <p:pic>
          <p:nvPicPr>
            <p:cNvPr id="795" name="Line Shape" descr="Line Shape"/>
            <p:cNvPicPr>
              <a:picLocks noChangeAspect="0"/>
            </p:cNvPicPr>
            <p:nvPr/>
          </p:nvPicPr>
          <p:blipFill>
            <a:blip r:embed="rId25">
              <a:extLst/>
            </a:blip>
            <a:stretch>
              <a:fillRect/>
            </a:stretch>
          </p:blipFill>
          <p:spPr>
            <a:xfrm>
              <a:off x="9814666" y="3611738"/>
              <a:ext cx="278452" cy="336551"/>
            </a:xfrm>
            <a:prstGeom prst="rect">
              <a:avLst/>
            </a:prstGeom>
            <a:effectLst/>
          </p:spPr>
        </p:pic>
        <p:pic>
          <p:nvPicPr>
            <p:cNvPr id="797" name="Line Shape" descr="Line Shape"/>
            <p:cNvPicPr>
              <a:picLocks noChangeAspect="0"/>
            </p:cNvPicPr>
            <p:nvPr/>
          </p:nvPicPr>
          <p:blipFill>
            <a:blip r:embed="rId26">
              <a:extLst/>
            </a:blip>
            <a:stretch>
              <a:fillRect/>
            </a:stretch>
          </p:blipFill>
          <p:spPr>
            <a:xfrm>
              <a:off x="10372517" y="3567759"/>
              <a:ext cx="260351" cy="354535"/>
            </a:xfrm>
            <a:prstGeom prst="rect">
              <a:avLst/>
            </a:prstGeom>
            <a:effectLst/>
          </p:spPr>
        </p:pic>
        <p:pic>
          <p:nvPicPr>
            <p:cNvPr id="799" name="Line Shape" descr="Line Shape"/>
            <p:cNvPicPr>
              <a:picLocks noChangeAspect="0"/>
            </p:cNvPicPr>
            <p:nvPr/>
          </p:nvPicPr>
          <p:blipFill>
            <a:blip r:embed="rId27">
              <a:extLst/>
            </a:blip>
            <a:stretch>
              <a:fillRect/>
            </a:stretch>
          </p:blipFill>
          <p:spPr>
            <a:xfrm>
              <a:off x="10518567" y="3510138"/>
              <a:ext cx="252111" cy="488951"/>
            </a:xfrm>
            <a:prstGeom prst="rect">
              <a:avLst/>
            </a:prstGeom>
            <a:effectLst/>
          </p:spPr>
        </p:pic>
        <p:sp>
          <p:nvSpPr>
            <p:cNvPr id="801" name="Line"/>
            <p:cNvSpPr/>
            <p:nvPr/>
          </p:nvSpPr>
          <p:spPr>
            <a:xfrm>
              <a:off x="1641267" y="4988556"/>
              <a:ext cx="8007351" cy="9638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927" fill="norm" stroke="1" extrusionOk="0">
                  <a:moveTo>
                    <a:pt x="0" y="8518"/>
                  </a:moveTo>
                  <a:cubicBezTo>
                    <a:pt x="131" y="4842"/>
                    <a:pt x="263" y="1165"/>
                    <a:pt x="445" y="246"/>
                  </a:cubicBezTo>
                  <a:cubicBezTo>
                    <a:pt x="628" y="-673"/>
                    <a:pt x="862" y="1165"/>
                    <a:pt x="1076" y="2774"/>
                  </a:cubicBezTo>
                  <a:cubicBezTo>
                    <a:pt x="1290" y="4382"/>
                    <a:pt x="1485" y="5761"/>
                    <a:pt x="1673" y="6910"/>
                  </a:cubicBezTo>
                  <a:cubicBezTo>
                    <a:pt x="1861" y="8059"/>
                    <a:pt x="2044" y="8978"/>
                    <a:pt x="2252" y="9438"/>
                  </a:cubicBezTo>
                  <a:cubicBezTo>
                    <a:pt x="2461" y="9897"/>
                    <a:pt x="2695" y="9897"/>
                    <a:pt x="2906" y="9897"/>
                  </a:cubicBezTo>
                  <a:cubicBezTo>
                    <a:pt x="3118" y="9897"/>
                    <a:pt x="3306" y="9897"/>
                    <a:pt x="3494" y="9667"/>
                  </a:cubicBezTo>
                  <a:cubicBezTo>
                    <a:pt x="3683" y="9438"/>
                    <a:pt x="3871" y="8978"/>
                    <a:pt x="4080" y="8518"/>
                  </a:cubicBezTo>
                  <a:cubicBezTo>
                    <a:pt x="4288" y="8059"/>
                    <a:pt x="4516" y="7599"/>
                    <a:pt x="4745" y="6910"/>
                  </a:cubicBezTo>
                  <a:cubicBezTo>
                    <a:pt x="4973" y="6221"/>
                    <a:pt x="5202" y="5301"/>
                    <a:pt x="5441" y="4612"/>
                  </a:cubicBezTo>
                  <a:cubicBezTo>
                    <a:pt x="5681" y="3923"/>
                    <a:pt x="5932" y="3463"/>
                    <a:pt x="6184" y="3233"/>
                  </a:cubicBezTo>
                  <a:cubicBezTo>
                    <a:pt x="6435" y="3004"/>
                    <a:pt x="6686" y="3004"/>
                    <a:pt x="6875" y="3004"/>
                  </a:cubicBezTo>
                  <a:cubicBezTo>
                    <a:pt x="7063" y="3004"/>
                    <a:pt x="7189" y="3004"/>
                    <a:pt x="7320" y="3004"/>
                  </a:cubicBezTo>
                  <a:cubicBezTo>
                    <a:pt x="7451" y="3004"/>
                    <a:pt x="7588" y="3004"/>
                    <a:pt x="7717" y="3004"/>
                  </a:cubicBezTo>
                  <a:cubicBezTo>
                    <a:pt x="7845" y="3004"/>
                    <a:pt x="7965" y="3004"/>
                    <a:pt x="8096" y="3004"/>
                  </a:cubicBezTo>
                  <a:cubicBezTo>
                    <a:pt x="8228" y="3004"/>
                    <a:pt x="8370" y="3004"/>
                    <a:pt x="8508" y="3004"/>
                  </a:cubicBezTo>
                  <a:cubicBezTo>
                    <a:pt x="8645" y="3004"/>
                    <a:pt x="8776" y="3004"/>
                    <a:pt x="8921" y="3004"/>
                  </a:cubicBezTo>
                  <a:cubicBezTo>
                    <a:pt x="9067" y="3004"/>
                    <a:pt x="9227" y="3004"/>
                    <a:pt x="9364" y="3004"/>
                  </a:cubicBezTo>
                  <a:cubicBezTo>
                    <a:pt x="9501" y="3004"/>
                    <a:pt x="9615" y="3004"/>
                    <a:pt x="9752" y="3004"/>
                  </a:cubicBezTo>
                  <a:cubicBezTo>
                    <a:pt x="9889" y="3004"/>
                    <a:pt x="10049" y="3004"/>
                    <a:pt x="10195" y="3004"/>
                  </a:cubicBezTo>
                  <a:cubicBezTo>
                    <a:pt x="10340" y="3004"/>
                    <a:pt x="10472" y="3004"/>
                    <a:pt x="10614" y="3004"/>
                  </a:cubicBezTo>
                  <a:cubicBezTo>
                    <a:pt x="10757" y="3004"/>
                    <a:pt x="10911" y="3004"/>
                    <a:pt x="11066" y="3233"/>
                  </a:cubicBezTo>
                  <a:cubicBezTo>
                    <a:pt x="11220" y="3463"/>
                    <a:pt x="11374" y="3923"/>
                    <a:pt x="11525" y="4153"/>
                  </a:cubicBezTo>
                  <a:cubicBezTo>
                    <a:pt x="11676" y="4382"/>
                    <a:pt x="11825" y="4382"/>
                    <a:pt x="11985" y="4612"/>
                  </a:cubicBezTo>
                  <a:cubicBezTo>
                    <a:pt x="12145" y="4842"/>
                    <a:pt x="12316" y="5301"/>
                    <a:pt x="12484" y="5761"/>
                  </a:cubicBezTo>
                  <a:cubicBezTo>
                    <a:pt x="12653" y="6221"/>
                    <a:pt x="12818" y="6680"/>
                    <a:pt x="12975" y="7140"/>
                  </a:cubicBezTo>
                  <a:cubicBezTo>
                    <a:pt x="13132" y="7599"/>
                    <a:pt x="13281" y="8059"/>
                    <a:pt x="13441" y="8518"/>
                  </a:cubicBezTo>
                  <a:cubicBezTo>
                    <a:pt x="13601" y="8978"/>
                    <a:pt x="13772" y="9438"/>
                    <a:pt x="13940" y="9897"/>
                  </a:cubicBezTo>
                  <a:cubicBezTo>
                    <a:pt x="14109" y="10357"/>
                    <a:pt x="14274" y="10816"/>
                    <a:pt x="14440" y="11276"/>
                  </a:cubicBezTo>
                  <a:cubicBezTo>
                    <a:pt x="14606" y="11736"/>
                    <a:pt x="14771" y="12195"/>
                    <a:pt x="15022" y="12655"/>
                  </a:cubicBezTo>
                  <a:cubicBezTo>
                    <a:pt x="15274" y="13114"/>
                    <a:pt x="15610" y="13574"/>
                    <a:pt x="15862" y="14033"/>
                  </a:cubicBezTo>
                  <a:cubicBezTo>
                    <a:pt x="16113" y="14493"/>
                    <a:pt x="16279" y="14953"/>
                    <a:pt x="16438" y="15182"/>
                  </a:cubicBezTo>
                  <a:cubicBezTo>
                    <a:pt x="16598" y="15412"/>
                    <a:pt x="16752" y="15412"/>
                    <a:pt x="17004" y="15642"/>
                  </a:cubicBezTo>
                  <a:cubicBezTo>
                    <a:pt x="17255" y="15872"/>
                    <a:pt x="17603" y="16331"/>
                    <a:pt x="17860" y="16561"/>
                  </a:cubicBezTo>
                  <a:cubicBezTo>
                    <a:pt x="18117" y="16791"/>
                    <a:pt x="18283" y="16791"/>
                    <a:pt x="18514" y="16791"/>
                  </a:cubicBezTo>
                  <a:cubicBezTo>
                    <a:pt x="18745" y="16791"/>
                    <a:pt x="19042" y="16791"/>
                    <a:pt x="19356" y="16791"/>
                  </a:cubicBezTo>
                  <a:cubicBezTo>
                    <a:pt x="19670" y="16791"/>
                    <a:pt x="20001" y="16791"/>
                    <a:pt x="20241" y="17021"/>
                  </a:cubicBezTo>
                  <a:cubicBezTo>
                    <a:pt x="20481" y="17250"/>
                    <a:pt x="20629" y="17710"/>
                    <a:pt x="20841" y="18399"/>
                  </a:cubicBezTo>
                  <a:cubicBezTo>
                    <a:pt x="21052" y="19089"/>
                    <a:pt x="21326" y="20008"/>
                    <a:pt x="21600" y="20927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802" name="Line"/>
            <p:cNvSpPr/>
            <p:nvPr/>
          </p:nvSpPr>
          <p:spPr>
            <a:xfrm>
              <a:off x="261236" y="5364338"/>
              <a:ext cx="59232" cy="57684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43" h="21562" fill="norm" stroke="1" extrusionOk="0">
                  <a:moveTo>
                    <a:pt x="9671" y="0"/>
                  </a:moveTo>
                  <a:cubicBezTo>
                    <a:pt x="13395" y="2611"/>
                    <a:pt x="17119" y="5222"/>
                    <a:pt x="16746" y="7952"/>
                  </a:cubicBezTo>
                  <a:cubicBezTo>
                    <a:pt x="16374" y="10681"/>
                    <a:pt x="11905" y="13530"/>
                    <a:pt x="8553" y="15626"/>
                  </a:cubicBezTo>
                  <a:cubicBezTo>
                    <a:pt x="5202" y="17723"/>
                    <a:pt x="2967" y="19068"/>
                    <a:pt x="1477" y="19938"/>
                  </a:cubicBezTo>
                  <a:cubicBezTo>
                    <a:pt x="-12" y="20809"/>
                    <a:pt x="-757" y="21204"/>
                    <a:pt x="1105" y="21402"/>
                  </a:cubicBezTo>
                  <a:cubicBezTo>
                    <a:pt x="2967" y="21600"/>
                    <a:pt x="7436" y="21600"/>
                    <a:pt x="11160" y="21481"/>
                  </a:cubicBezTo>
                  <a:cubicBezTo>
                    <a:pt x="14884" y="21363"/>
                    <a:pt x="17864" y="21125"/>
                    <a:pt x="20843" y="2088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803" name="Line"/>
            <p:cNvSpPr/>
            <p:nvPr/>
          </p:nvSpPr>
          <p:spPr>
            <a:xfrm>
              <a:off x="396667" y="5625633"/>
              <a:ext cx="196851" cy="29863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61" fill="norm" stroke="1" extrusionOk="0">
                  <a:moveTo>
                    <a:pt x="0" y="7690"/>
                  </a:moveTo>
                  <a:cubicBezTo>
                    <a:pt x="232" y="11645"/>
                    <a:pt x="465" y="15600"/>
                    <a:pt x="581" y="18033"/>
                  </a:cubicBezTo>
                  <a:cubicBezTo>
                    <a:pt x="697" y="20467"/>
                    <a:pt x="697" y="21380"/>
                    <a:pt x="813" y="21456"/>
                  </a:cubicBezTo>
                  <a:cubicBezTo>
                    <a:pt x="929" y="21532"/>
                    <a:pt x="1161" y="20771"/>
                    <a:pt x="1974" y="17957"/>
                  </a:cubicBezTo>
                  <a:cubicBezTo>
                    <a:pt x="2787" y="15143"/>
                    <a:pt x="4181" y="10276"/>
                    <a:pt x="5226" y="7081"/>
                  </a:cubicBezTo>
                  <a:cubicBezTo>
                    <a:pt x="6271" y="3887"/>
                    <a:pt x="6968" y="2366"/>
                    <a:pt x="7781" y="1377"/>
                  </a:cubicBezTo>
                  <a:cubicBezTo>
                    <a:pt x="8594" y="388"/>
                    <a:pt x="9523" y="-68"/>
                    <a:pt x="10335" y="8"/>
                  </a:cubicBezTo>
                  <a:cubicBezTo>
                    <a:pt x="11148" y="84"/>
                    <a:pt x="11845" y="693"/>
                    <a:pt x="13355" y="2898"/>
                  </a:cubicBezTo>
                  <a:cubicBezTo>
                    <a:pt x="14865" y="5104"/>
                    <a:pt x="17187" y="8907"/>
                    <a:pt x="18697" y="11417"/>
                  </a:cubicBezTo>
                  <a:cubicBezTo>
                    <a:pt x="20206" y="13926"/>
                    <a:pt x="20903" y="15143"/>
                    <a:pt x="21600" y="1636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804" name="Line"/>
            <p:cNvSpPr/>
            <p:nvPr/>
          </p:nvSpPr>
          <p:spPr>
            <a:xfrm>
              <a:off x="772967" y="5260251"/>
              <a:ext cx="131701" cy="54858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33" h="21531" fill="norm" stroke="1" extrusionOk="0">
                  <a:moveTo>
                    <a:pt x="21333" y="6079"/>
                  </a:moveTo>
                  <a:cubicBezTo>
                    <a:pt x="20647" y="4583"/>
                    <a:pt x="19962" y="3088"/>
                    <a:pt x="19276" y="2091"/>
                  </a:cubicBezTo>
                  <a:cubicBezTo>
                    <a:pt x="18590" y="1094"/>
                    <a:pt x="17904" y="596"/>
                    <a:pt x="16533" y="305"/>
                  </a:cubicBezTo>
                  <a:cubicBezTo>
                    <a:pt x="15162" y="14"/>
                    <a:pt x="13104" y="-69"/>
                    <a:pt x="11562" y="56"/>
                  </a:cubicBezTo>
                  <a:cubicBezTo>
                    <a:pt x="10019" y="180"/>
                    <a:pt x="8990" y="513"/>
                    <a:pt x="7104" y="2091"/>
                  </a:cubicBezTo>
                  <a:cubicBezTo>
                    <a:pt x="5219" y="3669"/>
                    <a:pt x="2476" y="6494"/>
                    <a:pt x="1104" y="9153"/>
                  </a:cubicBezTo>
                  <a:cubicBezTo>
                    <a:pt x="-267" y="11811"/>
                    <a:pt x="-267" y="14303"/>
                    <a:pt x="590" y="16339"/>
                  </a:cubicBezTo>
                  <a:cubicBezTo>
                    <a:pt x="1447" y="18374"/>
                    <a:pt x="3162" y="19953"/>
                    <a:pt x="4876" y="21531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805" name="Line"/>
            <p:cNvSpPr/>
            <p:nvPr/>
          </p:nvSpPr>
          <p:spPr>
            <a:xfrm>
              <a:off x="692439" y="5637388"/>
              <a:ext cx="174129" cy="762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09" h="21600" fill="norm" stroke="1" extrusionOk="0">
                  <a:moveTo>
                    <a:pt x="329" y="21600"/>
                  </a:moveTo>
                  <a:cubicBezTo>
                    <a:pt x="69" y="18600"/>
                    <a:pt x="-191" y="15600"/>
                    <a:pt x="199" y="13200"/>
                  </a:cubicBezTo>
                  <a:cubicBezTo>
                    <a:pt x="590" y="10800"/>
                    <a:pt x="1631" y="9000"/>
                    <a:pt x="5274" y="6900"/>
                  </a:cubicBezTo>
                  <a:cubicBezTo>
                    <a:pt x="8917" y="4800"/>
                    <a:pt x="15163" y="2400"/>
                    <a:pt x="21409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806" name="Line"/>
            <p:cNvSpPr/>
            <p:nvPr/>
          </p:nvSpPr>
          <p:spPr>
            <a:xfrm>
              <a:off x="899480" y="5595012"/>
              <a:ext cx="163938" cy="17502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12" h="21012" fill="norm" stroke="1" extrusionOk="0">
                  <a:moveTo>
                    <a:pt x="3092" y="9662"/>
                  </a:moveTo>
                  <a:cubicBezTo>
                    <a:pt x="6062" y="7629"/>
                    <a:pt x="9032" y="5596"/>
                    <a:pt x="10922" y="3944"/>
                  </a:cubicBezTo>
                  <a:cubicBezTo>
                    <a:pt x="12812" y="2292"/>
                    <a:pt x="13622" y="1022"/>
                    <a:pt x="13217" y="386"/>
                  </a:cubicBezTo>
                  <a:cubicBezTo>
                    <a:pt x="12812" y="-249"/>
                    <a:pt x="11192" y="-249"/>
                    <a:pt x="8762" y="1530"/>
                  </a:cubicBezTo>
                  <a:cubicBezTo>
                    <a:pt x="6332" y="3309"/>
                    <a:pt x="3092" y="6866"/>
                    <a:pt x="1337" y="9662"/>
                  </a:cubicBezTo>
                  <a:cubicBezTo>
                    <a:pt x="-418" y="12457"/>
                    <a:pt x="-688" y="14490"/>
                    <a:pt x="2012" y="16396"/>
                  </a:cubicBezTo>
                  <a:cubicBezTo>
                    <a:pt x="4712" y="18302"/>
                    <a:pt x="10382" y="20080"/>
                    <a:pt x="14027" y="20716"/>
                  </a:cubicBezTo>
                  <a:cubicBezTo>
                    <a:pt x="17672" y="21351"/>
                    <a:pt x="19292" y="20843"/>
                    <a:pt x="20912" y="2033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807" name="Line"/>
            <p:cNvSpPr/>
            <p:nvPr/>
          </p:nvSpPr>
          <p:spPr>
            <a:xfrm>
              <a:off x="1095167" y="5580238"/>
              <a:ext cx="152401" cy="15121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138" fill="norm" stroke="1" extrusionOk="0">
                  <a:moveTo>
                    <a:pt x="0" y="3551"/>
                  </a:moveTo>
                  <a:cubicBezTo>
                    <a:pt x="2700" y="5326"/>
                    <a:pt x="5400" y="7101"/>
                    <a:pt x="7350" y="9025"/>
                  </a:cubicBezTo>
                  <a:cubicBezTo>
                    <a:pt x="9300" y="10948"/>
                    <a:pt x="10500" y="13019"/>
                    <a:pt x="11250" y="15386"/>
                  </a:cubicBezTo>
                  <a:cubicBezTo>
                    <a:pt x="12000" y="17753"/>
                    <a:pt x="12300" y="20416"/>
                    <a:pt x="11850" y="21008"/>
                  </a:cubicBezTo>
                  <a:cubicBezTo>
                    <a:pt x="11400" y="21600"/>
                    <a:pt x="10200" y="20121"/>
                    <a:pt x="9450" y="17458"/>
                  </a:cubicBezTo>
                  <a:cubicBezTo>
                    <a:pt x="8700" y="14795"/>
                    <a:pt x="8400" y="10948"/>
                    <a:pt x="9450" y="7841"/>
                  </a:cubicBezTo>
                  <a:cubicBezTo>
                    <a:pt x="10500" y="4734"/>
                    <a:pt x="12900" y="2367"/>
                    <a:pt x="15150" y="1184"/>
                  </a:cubicBezTo>
                  <a:cubicBezTo>
                    <a:pt x="17400" y="0"/>
                    <a:pt x="19500" y="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808" name="Line"/>
            <p:cNvSpPr/>
            <p:nvPr/>
          </p:nvSpPr>
          <p:spPr>
            <a:xfrm>
              <a:off x="1245126" y="5553121"/>
              <a:ext cx="129442" cy="1650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05" h="20794" fill="norm" stroke="1" extrusionOk="0">
                  <a:moveTo>
                    <a:pt x="4582" y="6616"/>
                  </a:moveTo>
                  <a:cubicBezTo>
                    <a:pt x="6324" y="6616"/>
                    <a:pt x="8066" y="6616"/>
                    <a:pt x="9634" y="6216"/>
                  </a:cubicBezTo>
                  <a:cubicBezTo>
                    <a:pt x="11202" y="5816"/>
                    <a:pt x="12595" y="5016"/>
                    <a:pt x="13640" y="3950"/>
                  </a:cubicBezTo>
                  <a:cubicBezTo>
                    <a:pt x="14686" y="2883"/>
                    <a:pt x="15382" y="1550"/>
                    <a:pt x="14860" y="750"/>
                  </a:cubicBezTo>
                  <a:cubicBezTo>
                    <a:pt x="14337" y="-50"/>
                    <a:pt x="12595" y="-317"/>
                    <a:pt x="10331" y="483"/>
                  </a:cubicBezTo>
                  <a:cubicBezTo>
                    <a:pt x="8066" y="1283"/>
                    <a:pt x="5279" y="3150"/>
                    <a:pt x="3189" y="5683"/>
                  </a:cubicBezTo>
                  <a:cubicBezTo>
                    <a:pt x="1099" y="8216"/>
                    <a:pt x="-295" y="11416"/>
                    <a:pt x="53" y="14350"/>
                  </a:cubicBezTo>
                  <a:cubicBezTo>
                    <a:pt x="402" y="17283"/>
                    <a:pt x="2492" y="19950"/>
                    <a:pt x="6324" y="20616"/>
                  </a:cubicBezTo>
                  <a:cubicBezTo>
                    <a:pt x="10157" y="21283"/>
                    <a:pt x="15731" y="19950"/>
                    <a:pt x="21305" y="1861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809" name="Line"/>
            <p:cNvSpPr/>
            <p:nvPr/>
          </p:nvSpPr>
          <p:spPr>
            <a:xfrm>
              <a:off x="1387800" y="5537967"/>
              <a:ext cx="114313" cy="16292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09" h="21315" fill="norm" stroke="1" extrusionOk="0">
                  <a:moveTo>
                    <a:pt x="6970" y="4700"/>
                  </a:moveTo>
                  <a:cubicBezTo>
                    <a:pt x="5399" y="5530"/>
                    <a:pt x="3828" y="6361"/>
                    <a:pt x="2846" y="8161"/>
                  </a:cubicBezTo>
                  <a:cubicBezTo>
                    <a:pt x="1865" y="9961"/>
                    <a:pt x="1472" y="12730"/>
                    <a:pt x="1079" y="15223"/>
                  </a:cubicBezTo>
                  <a:cubicBezTo>
                    <a:pt x="686" y="17715"/>
                    <a:pt x="294" y="19930"/>
                    <a:pt x="97" y="20207"/>
                  </a:cubicBezTo>
                  <a:cubicBezTo>
                    <a:pt x="-99" y="20484"/>
                    <a:pt x="-99" y="18823"/>
                    <a:pt x="1079" y="15915"/>
                  </a:cubicBezTo>
                  <a:cubicBezTo>
                    <a:pt x="2257" y="13007"/>
                    <a:pt x="4614" y="8853"/>
                    <a:pt x="6970" y="5946"/>
                  </a:cubicBezTo>
                  <a:cubicBezTo>
                    <a:pt x="9326" y="3038"/>
                    <a:pt x="11683" y="1377"/>
                    <a:pt x="13843" y="546"/>
                  </a:cubicBezTo>
                  <a:cubicBezTo>
                    <a:pt x="16003" y="-285"/>
                    <a:pt x="17966" y="-285"/>
                    <a:pt x="19341" y="1377"/>
                  </a:cubicBezTo>
                  <a:cubicBezTo>
                    <a:pt x="20716" y="3038"/>
                    <a:pt x="21501" y="6361"/>
                    <a:pt x="21108" y="9961"/>
                  </a:cubicBezTo>
                  <a:cubicBezTo>
                    <a:pt x="20716" y="13561"/>
                    <a:pt x="19145" y="17438"/>
                    <a:pt x="17574" y="2131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810" name="Line"/>
            <p:cNvSpPr/>
            <p:nvPr/>
          </p:nvSpPr>
          <p:spPr>
            <a:xfrm>
              <a:off x="1576552" y="5553121"/>
              <a:ext cx="134566" cy="13198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56" h="21044" fill="norm" stroke="1" extrusionOk="0">
                  <a:moveTo>
                    <a:pt x="14369" y="5336"/>
                  </a:moveTo>
                  <a:cubicBezTo>
                    <a:pt x="14706" y="3649"/>
                    <a:pt x="15043" y="1961"/>
                    <a:pt x="14369" y="949"/>
                  </a:cubicBezTo>
                  <a:cubicBezTo>
                    <a:pt x="13693" y="-64"/>
                    <a:pt x="12006" y="-401"/>
                    <a:pt x="9643" y="611"/>
                  </a:cubicBezTo>
                  <a:cubicBezTo>
                    <a:pt x="7281" y="1624"/>
                    <a:pt x="4243" y="3986"/>
                    <a:pt x="2387" y="7193"/>
                  </a:cubicBezTo>
                  <a:cubicBezTo>
                    <a:pt x="531" y="10399"/>
                    <a:pt x="-144" y="14449"/>
                    <a:pt x="25" y="17149"/>
                  </a:cubicBezTo>
                  <a:cubicBezTo>
                    <a:pt x="193" y="19849"/>
                    <a:pt x="1206" y="21199"/>
                    <a:pt x="4919" y="21030"/>
                  </a:cubicBezTo>
                  <a:cubicBezTo>
                    <a:pt x="8631" y="20861"/>
                    <a:pt x="15043" y="19174"/>
                    <a:pt x="21456" y="1748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811" name="Line"/>
            <p:cNvSpPr/>
            <p:nvPr/>
          </p:nvSpPr>
          <p:spPr>
            <a:xfrm>
              <a:off x="1689812" y="5539981"/>
              <a:ext cx="173706" cy="13762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57" h="21279" fill="norm" stroke="1" extrusionOk="0">
                  <a:moveTo>
                    <a:pt x="7304" y="10152"/>
                  </a:moveTo>
                  <a:cubicBezTo>
                    <a:pt x="8345" y="9170"/>
                    <a:pt x="9386" y="8188"/>
                    <a:pt x="10427" y="7206"/>
                  </a:cubicBezTo>
                  <a:cubicBezTo>
                    <a:pt x="11468" y="6224"/>
                    <a:pt x="12509" y="5243"/>
                    <a:pt x="13029" y="3934"/>
                  </a:cubicBezTo>
                  <a:cubicBezTo>
                    <a:pt x="13550" y="2624"/>
                    <a:pt x="13550" y="988"/>
                    <a:pt x="12769" y="334"/>
                  </a:cubicBezTo>
                  <a:cubicBezTo>
                    <a:pt x="11988" y="-321"/>
                    <a:pt x="10427" y="6"/>
                    <a:pt x="8605" y="1152"/>
                  </a:cubicBezTo>
                  <a:cubicBezTo>
                    <a:pt x="6784" y="2297"/>
                    <a:pt x="4702" y="4261"/>
                    <a:pt x="3140" y="6715"/>
                  </a:cubicBezTo>
                  <a:cubicBezTo>
                    <a:pt x="1579" y="9170"/>
                    <a:pt x="538" y="12115"/>
                    <a:pt x="147" y="14406"/>
                  </a:cubicBezTo>
                  <a:cubicBezTo>
                    <a:pt x="-243" y="16697"/>
                    <a:pt x="17" y="18334"/>
                    <a:pt x="2490" y="19479"/>
                  </a:cubicBezTo>
                  <a:cubicBezTo>
                    <a:pt x="4962" y="20624"/>
                    <a:pt x="9646" y="21279"/>
                    <a:pt x="13159" y="21279"/>
                  </a:cubicBezTo>
                  <a:cubicBezTo>
                    <a:pt x="16673" y="21279"/>
                    <a:pt x="19015" y="20624"/>
                    <a:pt x="21357" y="1997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812" name="Line"/>
            <p:cNvSpPr/>
            <p:nvPr/>
          </p:nvSpPr>
          <p:spPr>
            <a:xfrm>
              <a:off x="1996867" y="5484988"/>
              <a:ext cx="12701" cy="317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813" name="Line"/>
            <p:cNvSpPr/>
            <p:nvPr/>
          </p:nvSpPr>
          <p:spPr>
            <a:xfrm>
              <a:off x="1996867" y="5611988"/>
              <a:ext cx="38101" cy="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16200" fill="norm" stroke="1" extrusionOk="0">
                  <a:moveTo>
                    <a:pt x="0" y="0"/>
                  </a:moveTo>
                  <a:cubicBezTo>
                    <a:pt x="7200" y="21600"/>
                    <a:pt x="14400" y="216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814" name="Line"/>
            <p:cNvSpPr/>
            <p:nvPr/>
          </p:nvSpPr>
          <p:spPr>
            <a:xfrm>
              <a:off x="2899763" y="5243207"/>
              <a:ext cx="316305" cy="43722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76" h="21247" fill="norm" stroke="1" extrusionOk="0">
                  <a:moveTo>
                    <a:pt x="21376" y="2492"/>
                  </a:moveTo>
                  <a:cubicBezTo>
                    <a:pt x="21233" y="1978"/>
                    <a:pt x="21090" y="1464"/>
                    <a:pt x="20732" y="1001"/>
                  </a:cubicBezTo>
                  <a:cubicBezTo>
                    <a:pt x="20375" y="538"/>
                    <a:pt x="19802" y="127"/>
                    <a:pt x="18587" y="24"/>
                  </a:cubicBezTo>
                  <a:cubicBezTo>
                    <a:pt x="17371" y="-79"/>
                    <a:pt x="15511" y="127"/>
                    <a:pt x="12793" y="1258"/>
                  </a:cubicBezTo>
                  <a:cubicBezTo>
                    <a:pt x="10075" y="2390"/>
                    <a:pt x="6499" y="4447"/>
                    <a:pt x="4067" y="7018"/>
                  </a:cubicBezTo>
                  <a:cubicBezTo>
                    <a:pt x="1636" y="9590"/>
                    <a:pt x="348" y="12675"/>
                    <a:pt x="62" y="15041"/>
                  </a:cubicBezTo>
                  <a:cubicBezTo>
                    <a:pt x="-224" y="17407"/>
                    <a:pt x="491" y="19052"/>
                    <a:pt x="1922" y="20081"/>
                  </a:cubicBezTo>
                  <a:cubicBezTo>
                    <a:pt x="3352" y="21110"/>
                    <a:pt x="5498" y="21521"/>
                    <a:pt x="7644" y="21058"/>
                  </a:cubicBezTo>
                  <a:cubicBezTo>
                    <a:pt x="9789" y="20595"/>
                    <a:pt x="11935" y="19258"/>
                    <a:pt x="13151" y="17767"/>
                  </a:cubicBezTo>
                  <a:cubicBezTo>
                    <a:pt x="14367" y="16275"/>
                    <a:pt x="14653" y="14630"/>
                    <a:pt x="14724" y="13550"/>
                  </a:cubicBezTo>
                  <a:cubicBezTo>
                    <a:pt x="14796" y="12470"/>
                    <a:pt x="14653" y="11955"/>
                    <a:pt x="14152" y="11750"/>
                  </a:cubicBezTo>
                  <a:cubicBezTo>
                    <a:pt x="13651" y="11544"/>
                    <a:pt x="12793" y="11647"/>
                    <a:pt x="11935" y="11904"/>
                  </a:cubicBezTo>
                  <a:cubicBezTo>
                    <a:pt x="11077" y="12161"/>
                    <a:pt x="10218" y="12572"/>
                    <a:pt x="9575" y="13035"/>
                  </a:cubicBezTo>
                  <a:cubicBezTo>
                    <a:pt x="8931" y="13498"/>
                    <a:pt x="8502" y="14012"/>
                    <a:pt x="8573" y="14424"/>
                  </a:cubicBezTo>
                  <a:cubicBezTo>
                    <a:pt x="8645" y="14835"/>
                    <a:pt x="9217" y="15144"/>
                    <a:pt x="9789" y="1545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815" name="Line"/>
            <p:cNvSpPr/>
            <p:nvPr/>
          </p:nvSpPr>
          <p:spPr>
            <a:xfrm>
              <a:off x="3228767" y="5478638"/>
              <a:ext cx="12701" cy="1460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816" name="Line"/>
            <p:cNvSpPr/>
            <p:nvPr/>
          </p:nvSpPr>
          <p:spPr>
            <a:xfrm>
              <a:off x="3241467" y="5396088"/>
              <a:ext cx="1" cy="12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6200" h="21600" fill="norm" stroke="1" extrusionOk="0">
                  <a:moveTo>
                    <a:pt x="0" y="21600"/>
                  </a:moveTo>
                  <a:cubicBezTo>
                    <a:pt x="21600" y="14400"/>
                    <a:pt x="21600" y="7200"/>
                    <a:pt x="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817" name="Line"/>
            <p:cNvSpPr/>
            <p:nvPr/>
          </p:nvSpPr>
          <p:spPr>
            <a:xfrm>
              <a:off x="3298617" y="5434188"/>
              <a:ext cx="107951" cy="15172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209" fill="norm" stroke="1" extrusionOk="0">
                  <a:moveTo>
                    <a:pt x="0" y="0"/>
                  </a:moveTo>
                  <a:cubicBezTo>
                    <a:pt x="424" y="4734"/>
                    <a:pt x="847" y="9468"/>
                    <a:pt x="1271" y="13463"/>
                  </a:cubicBezTo>
                  <a:cubicBezTo>
                    <a:pt x="1694" y="17458"/>
                    <a:pt x="2118" y="20712"/>
                    <a:pt x="3600" y="21156"/>
                  </a:cubicBezTo>
                  <a:cubicBezTo>
                    <a:pt x="5082" y="21600"/>
                    <a:pt x="7624" y="19233"/>
                    <a:pt x="10800" y="15534"/>
                  </a:cubicBezTo>
                  <a:cubicBezTo>
                    <a:pt x="13976" y="11836"/>
                    <a:pt x="17788" y="6805"/>
                    <a:pt x="21600" y="177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818" name="Line"/>
            <p:cNvSpPr/>
            <p:nvPr/>
          </p:nvSpPr>
          <p:spPr>
            <a:xfrm>
              <a:off x="3415840" y="5410713"/>
              <a:ext cx="85978" cy="14877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99" h="21086" fill="norm" stroke="1" extrusionOk="0">
                  <a:moveTo>
                    <a:pt x="5594" y="5127"/>
                  </a:moveTo>
                  <a:cubicBezTo>
                    <a:pt x="5594" y="6627"/>
                    <a:pt x="5594" y="8127"/>
                    <a:pt x="6911" y="8727"/>
                  </a:cubicBezTo>
                  <a:cubicBezTo>
                    <a:pt x="8228" y="9327"/>
                    <a:pt x="10862" y="9027"/>
                    <a:pt x="13233" y="8277"/>
                  </a:cubicBezTo>
                  <a:cubicBezTo>
                    <a:pt x="15604" y="7527"/>
                    <a:pt x="17711" y="6327"/>
                    <a:pt x="19028" y="4827"/>
                  </a:cubicBezTo>
                  <a:cubicBezTo>
                    <a:pt x="20345" y="3327"/>
                    <a:pt x="20872" y="1527"/>
                    <a:pt x="19555" y="627"/>
                  </a:cubicBezTo>
                  <a:cubicBezTo>
                    <a:pt x="18238" y="-273"/>
                    <a:pt x="15077" y="-273"/>
                    <a:pt x="11653" y="1077"/>
                  </a:cubicBezTo>
                  <a:cubicBezTo>
                    <a:pt x="8228" y="2427"/>
                    <a:pt x="4540" y="5127"/>
                    <a:pt x="2433" y="8127"/>
                  </a:cubicBezTo>
                  <a:cubicBezTo>
                    <a:pt x="326" y="11127"/>
                    <a:pt x="-201" y="14427"/>
                    <a:pt x="62" y="16827"/>
                  </a:cubicBezTo>
                  <a:cubicBezTo>
                    <a:pt x="326" y="19227"/>
                    <a:pt x="1379" y="20727"/>
                    <a:pt x="5067" y="21027"/>
                  </a:cubicBezTo>
                  <a:cubicBezTo>
                    <a:pt x="8755" y="21327"/>
                    <a:pt x="15077" y="20427"/>
                    <a:pt x="21399" y="19527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819" name="Line"/>
            <p:cNvSpPr/>
            <p:nvPr/>
          </p:nvSpPr>
          <p:spPr>
            <a:xfrm>
              <a:off x="3536494" y="5423218"/>
              <a:ext cx="117724" cy="14432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52" h="21344" fill="norm" stroke="1" extrusionOk="0">
                  <a:moveTo>
                    <a:pt x="2938" y="8196"/>
                  </a:moveTo>
                  <a:cubicBezTo>
                    <a:pt x="2552" y="9761"/>
                    <a:pt x="2166" y="11327"/>
                    <a:pt x="1588" y="13518"/>
                  </a:cubicBezTo>
                  <a:cubicBezTo>
                    <a:pt x="1009" y="15709"/>
                    <a:pt x="238" y="18527"/>
                    <a:pt x="45" y="19153"/>
                  </a:cubicBezTo>
                  <a:cubicBezTo>
                    <a:pt x="-148" y="19779"/>
                    <a:pt x="238" y="18214"/>
                    <a:pt x="1973" y="14927"/>
                  </a:cubicBezTo>
                  <a:cubicBezTo>
                    <a:pt x="3709" y="11640"/>
                    <a:pt x="6795" y="6631"/>
                    <a:pt x="9302" y="3657"/>
                  </a:cubicBezTo>
                  <a:cubicBezTo>
                    <a:pt x="11809" y="683"/>
                    <a:pt x="13738" y="-256"/>
                    <a:pt x="15088" y="57"/>
                  </a:cubicBezTo>
                  <a:cubicBezTo>
                    <a:pt x="16438" y="370"/>
                    <a:pt x="17209" y="1935"/>
                    <a:pt x="18173" y="5692"/>
                  </a:cubicBezTo>
                  <a:cubicBezTo>
                    <a:pt x="19138" y="9448"/>
                    <a:pt x="20295" y="15396"/>
                    <a:pt x="21452" y="21344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820" name="Line"/>
            <p:cNvSpPr/>
            <p:nvPr/>
          </p:nvSpPr>
          <p:spPr>
            <a:xfrm>
              <a:off x="3949792" y="5421216"/>
              <a:ext cx="117176" cy="2188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78" h="21265" fill="norm" stroke="1" extrusionOk="0">
                  <a:moveTo>
                    <a:pt x="20978" y="4964"/>
                  </a:moveTo>
                  <a:cubicBezTo>
                    <a:pt x="20978" y="3935"/>
                    <a:pt x="20978" y="2907"/>
                    <a:pt x="18704" y="1878"/>
                  </a:cubicBezTo>
                  <a:cubicBezTo>
                    <a:pt x="16431" y="850"/>
                    <a:pt x="11883" y="-179"/>
                    <a:pt x="8094" y="27"/>
                  </a:cubicBezTo>
                  <a:cubicBezTo>
                    <a:pt x="4304" y="232"/>
                    <a:pt x="1273" y="1672"/>
                    <a:pt x="325" y="3318"/>
                  </a:cubicBezTo>
                  <a:cubicBezTo>
                    <a:pt x="-622" y="4964"/>
                    <a:pt x="515" y="6815"/>
                    <a:pt x="3546" y="9078"/>
                  </a:cubicBezTo>
                  <a:cubicBezTo>
                    <a:pt x="6578" y="11341"/>
                    <a:pt x="11504" y="14015"/>
                    <a:pt x="13967" y="15867"/>
                  </a:cubicBezTo>
                  <a:cubicBezTo>
                    <a:pt x="16431" y="17718"/>
                    <a:pt x="16431" y="18747"/>
                    <a:pt x="15483" y="19467"/>
                  </a:cubicBezTo>
                  <a:cubicBezTo>
                    <a:pt x="14536" y="20187"/>
                    <a:pt x="12641" y="20598"/>
                    <a:pt x="10746" y="20907"/>
                  </a:cubicBezTo>
                  <a:cubicBezTo>
                    <a:pt x="8852" y="21215"/>
                    <a:pt x="6957" y="21421"/>
                    <a:pt x="5441" y="21112"/>
                  </a:cubicBezTo>
                  <a:cubicBezTo>
                    <a:pt x="3925" y="20804"/>
                    <a:pt x="2789" y="19981"/>
                    <a:pt x="1652" y="1915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821" name="Line"/>
            <p:cNvSpPr/>
            <p:nvPr/>
          </p:nvSpPr>
          <p:spPr>
            <a:xfrm>
              <a:off x="4112362" y="5472288"/>
              <a:ext cx="100684" cy="14795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549" h="21265" fill="norm" stroke="1" extrusionOk="0">
                  <a:moveTo>
                    <a:pt x="14063" y="0"/>
                  </a:moveTo>
                  <a:cubicBezTo>
                    <a:pt x="10607" y="1825"/>
                    <a:pt x="7151" y="3651"/>
                    <a:pt x="4559" y="6541"/>
                  </a:cubicBezTo>
                  <a:cubicBezTo>
                    <a:pt x="1967" y="9431"/>
                    <a:pt x="239" y="13386"/>
                    <a:pt x="23" y="16124"/>
                  </a:cubicBezTo>
                  <a:cubicBezTo>
                    <a:pt x="-193" y="18862"/>
                    <a:pt x="1103" y="20383"/>
                    <a:pt x="3911" y="20992"/>
                  </a:cubicBezTo>
                  <a:cubicBezTo>
                    <a:pt x="6719" y="21600"/>
                    <a:pt x="11039" y="21296"/>
                    <a:pt x="14711" y="19014"/>
                  </a:cubicBezTo>
                  <a:cubicBezTo>
                    <a:pt x="18383" y="16732"/>
                    <a:pt x="21407" y="12473"/>
                    <a:pt x="20327" y="9431"/>
                  </a:cubicBezTo>
                  <a:cubicBezTo>
                    <a:pt x="19247" y="6389"/>
                    <a:pt x="14063" y="4563"/>
                    <a:pt x="10391" y="3955"/>
                  </a:cubicBezTo>
                  <a:cubicBezTo>
                    <a:pt x="6719" y="3346"/>
                    <a:pt x="4559" y="3955"/>
                    <a:pt x="2399" y="4563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822" name="Line"/>
            <p:cNvSpPr/>
            <p:nvPr/>
          </p:nvSpPr>
          <p:spPr>
            <a:xfrm>
              <a:off x="4277606" y="5457472"/>
              <a:ext cx="195762" cy="16329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80" h="21364" fill="norm" stroke="1" extrusionOk="0">
                  <a:moveTo>
                    <a:pt x="1274" y="4431"/>
                  </a:moveTo>
                  <a:cubicBezTo>
                    <a:pt x="1506" y="9415"/>
                    <a:pt x="1738" y="14400"/>
                    <a:pt x="1506" y="17446"/>
                  </a:cubicBezTo>
                  <a:cubicBezTo>
                    <a:pt x="1274" y="20492"/>
                    <a:pt x="577" y="21600"/>
                    <a:pt x="228" y="21323"/>
                  </a:cubicBezTo>
                  <a:cubicBezTo>
                    <a:pt x="-120" y="21046"/>
                    <a:pt x="-120" y="19385"/>
                    <a:pt x="577" y="16754"/>
                  </a:cubicBezTo>
                  <a:cubicBezTo>
                    <a:pt x="1274" y="14123"/>
                    <a:pt x="2667" y="10523"/>
                    <a:pt x="3712" y="8169"/>
                  </a:cubicBezTo>
                  <a:cubicBezTo>
                    <a:pt x="4757" y="5815"/>
                    <a:pt x="5454" y="4708"/>
                    <a:pt x="6035" y="6092"/>
                  </a:cubicBezTo>
                  <a:cubicBezTo>
                    <a:pt x="6615" y="7477"/>
                    <a:pt x="7080" y="11354"/>
                    <a:pt x="7777" y="12600"/>
                  </a:cubicBezTo>
                  <a:cubicBezTo>
                    <a:pt x="8474" y="13846"/>
                    <a:pt x="9403" y="12462"/>
                    <a:pt x="10448" y="10385"/>
                  </a:cubicBezTo>
                  <a:cubicBezTo>
                    <a:pt x="11493" y="8308"/>
                    <a:pt x="12654" y="5538"/>
                    <a:pt x="13699" y="3462"/>
                  </a:cubicBezTo>
                  <a:cubicBezTo>
                    <a:pt x="14745" y="1385"/>
                    <a:pt x="15674" y="0"/>
                    <a:pt x="16719" y="0"/>
                  </a:cubicBezTo>
                  <a:cubicBezTo>
                    <a:pt x="17764" y="0"/>
                    <a:pt x="18925" y="1385"/>
                    <a:pt x="19506" y="3738"/>
                  </a:cubicBezTo>
                  <a:cubicBezTo>
                    <a:pt x="20086" y="6092"/>
                    <a:pt x="20086" y="9415"/>
                    <a:pt x="20319" y="11908"/>
                  </a:cubicBezTo>
                  <a:cubicBezTo>
                    <a:pt x="20551" y="14400"/>
                    <a:pt x="21015" y="16062"/>
                    <a:pt x="21480" y="17723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823" name="Line"/>
            <p:cNvSpPr/>
            <p:nvPr/>
          </p:nvSpPr>
          <p:spPr>
            <a:xfrm>
              <a:off x="4508108" y="5444877"/>
              <a:ext cx="200210" cy="14415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63" h="21015" fill="norm" stroke="1" extrusionOk="0">
                  <a:moveTo>
                    <a:pt x="4362" y="11402"/>
                  </a:moveTo>
                  <a:cubicBezTo>
                    <a:pt x="6366" y="8933"/>
                    <a:pt x="8370" y="6465"/>
                    <a:pt x="9595" y="4459"/>
                  </a:cubicBezTo>
                  <a:cubicBezTo>
                    <a:pt x="10820" y="2453"/>
                    <a:pt x="11265" y="910"/>
                    <a:pt x="10820" y="293"/>
                  </a:cubicBezTo>
                  <a:cubicBezTo>
                    <a:pt x="10374" y="-324"/>
                    <a:pt x="9038" y="-15"/>
                    <a:pt x="7145" y="1682"/>
                  </a:cubicBezTo>
                  <a:cubicBezTo>
                    <a:pt x="5253" y="3379"/>
                    <a:pt x="2803" y="6465"/>
                    <a:pt x="1356" y="9242"/>
                  </a:cubicBezTo>
                  <a:cubicBezTo>
                    <a:pt x="-92" y="12019"/>
                    <a:pt x="-537" y="14487"/>
                    <a:pt x="799" y="16493"/>
                  </a:cubicBezTo>
                  <a:cubicBezTo>
                    <a:pt x="2135" y="18499"/>
                    <a:pt x="5253" y="20042"/>
                    <a:pt x="8927" y="20659"/>
                  </a:cubicBezTo>
                  <a:cubicBezTo>
                    <a:pt x="12601" y="21276"/>
                    <a:pt x="16832" y="20967"/>
                    <a:pt x="21063" y="20659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824" name="Line"/>
            <p:cNvSpPr/>
            <p:nvPr/>
          </p:nvSpPr>
          <p:spPr>
            <a:xfrm>
              <a:off x="5002769" y="5226950"/>
              <a:ext cx="213549" cy="38648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65" h="21319" fill="norm" stroke="1" extrusionOk="0">
                  <a:moveTo>
                    <a:pt x="17553" y="17035"/>
                  </a:moveTo>
                  <a:cubicBezTo>
                    <a:pt x="17553" y="16451"/>
                    <a:pt x="17553" y="15868"/>
                    <a:pt x="17553" y="15284"/>
                  </a:cubicBezTo>
                  <a:cubicBezTo>
                    <a:pt x="17553" y="14700"/>
                    <a:pt x="17553" y="14116"/>
                    <a:pt x="16706" y="13824"/>
                  </a:cubicBezTo>
                  <a:cubicBezTo>
                    <a:pt x="15859" y="13533"/>
                    <a:pt x="14165" y="13533"/>
                    <a:pt x="11200" y="14525"/>
                  </a:cubicBezTo>
                  <a:cubicBezTo>
                    <a:pt x="8236" y="15517"/>
                    <a:pt x="4000" y="17502"/>
                    <a:pt x="1883" y="18845"/>
                  </a:cubicBezTo>
                  <a:cubicBezTo>
                    <a:pt x="-235" y="20188"/>
                    <a:pt x="-235" y="20888"/>
                    <a:pt x="294" y="21180"/>
                  </a:cubicBezTo>
                  <a:cubicBezTo>
                    <a:pt x="824" y="21472"/>
                    <a:pt x="1883" y="21355"/>
                    <a:pt x="3894" y="20304"/>
                  </a:cubicBezTo>
                  <a:cubicBezTo>
                    <a:pt x="5906" y="19254"/>
                    <a:pt x="8871" y="17269"/>
                    <a:pt x="11518" y="14525"/>
                  </a:cubicBezTo>
                  <a:cubicBezTo>
                    <a:pt x="14165" y="11781"/>
                    <a:pt x="16494" y="8278"/>
                    <a:pt x="17765" y="6002"/>
                  </a:cubicBezTo>
                  <a:cubicBezTo>
                    <a:pt x="19036" y="3725"/>
                    <a:pt x="19247" y="2674"/>
                    <a:pt x="19353" y="1857"/>
                  </a:cubicBezTo>
                  <a:cubicBezTo>
                    <a:pt x="19459" y="1040"/>
                    <a:pt x="19459" y="456"/>
                    <a:pt x="18930" y="164"/>
                  </a:cubicBezTo>
                  <a:cubicBezTo>
                    <a:pt x="18400" y="-128"/>
                    <a:pt x="17341" y="-128"/>
                    <a:pt x="15541" y="981"/>
                  </a:cubicBezTo>
                  <a:cubicBezTo>
                    <a:pt x="13741" y="2090"/>
                    <a:pt x="11200" y="4309"/>
                    <a:pt x="9612" y="7111"/>
                  </a:cubicBezTo>
                  <a:cubicBezTo>
                    <a:pt x="8024" y="9913"/>
                    <a:pt x="7389" y="13299"/>
                    <a:pt x="7283" y="15459"/>
                  </a:cubicBezTo>
                  <a:cubicBezTo>
                    <a:pt x="7177" y="17619"/>
                    <a:pt x="7600" y="18553"/>
                    <a:pt x="9612" y="18962"/>
                  </a:cubicBezTo>
                  <a:cubicBezTo>
                    <a:pt x="11624" y="19370"/>
                    <a:pt x="15224" y="19254"/>
                    <a:pt x="17447" y="18962"/>
                  </a:cubicBezTo>
                  <a:cubicBezTo>
                    <a:pt x="19671" y="18670"/>
                    <a:pt x="20518" y="18203"/>
                    <a:pt x="21365" y="1773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825" name="Line"/>
            <p:cNvSpPr/>
            <p:nvPr/>
          </p:nvSpPr>
          <p:spPr>
            <a:xfrm>
              <a:off x="5147626" y="5157879"/>
              <a:ext cx="340947" cy="42356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77" h="21504" fill="norm" stroke="1" extrusionOk="0">
                  <a:moveTo>
                    <a:pt x="6327" y="16285"/>
                  </a:moveTo>
                  <a:cubicBezTo>
                    <a:pt x="5927" y="15855"/>
                    <a:pt x="5527" y="15426"/>
                    <a:pt x="4927" y="15264"/>
                  </a:cubicBezTo>
                  <a:cubicBezTo>
                    <a:pt x="4327" y="15103"/>
                    <a:pt x="3527" y="15211"/>
                    <a:pt x="2660" y="15748"/>
                  </a:cubicBezTo>
                  <a:cubicBezTo>
                    <a:pt x="1794" y="16285"/>
                    <a:pt x="860" y="17252"/>
                    <a:pt x="394" y="18005"/>
                  </a:cubicBezTo>
                  <a:cubicBezTo>
                    <a:pt x="-73" y="18757"/>
                    <a:pt x="-73" y="19294"/>
                    <a:pt x="127" y="19778"/>
                  </a:cubicBezTo>
                  <a:cubicBezTo>
                    <a:pt x="327" y="20261"/>
                    <a:pt x="727" y="20691"/>
                    <a:pt x="1527" y="20691"/>
                  </a:cubicBezTo>
                  <a:cubicBezTo>
                    <a:pt x="2327" y="20691"/>
                    <a:pt x="3527" y="20261"/>
                    <a:pt x="4394" y="19670"/>
                  </a:cubicBezTo>
                  <a:cubicBezTo>
                    <a:pt x="5260" y="19079"/>
                    <a:pt x="5794" y="18327"/>
                    <a:pt x="5994" y="18220"/>
                  </a:cubicBezTo>
                  <a:cubicBezTo>
                    <a:pt x="6194" y="18112"/>
                    <a:pt x="6060" y="18650"/>
                    <a:pt x="5994" y="19187"/>
                  </a:cubicBezTo>
                  <a:cubicBezTo>
                    <a:pt x="5927" y="19724"/>
                    <a:pt x="5927" y="20261"/>
                    <a:pt x="6194" y="20691"/>
                  </a:cubicBezTo>
                  <a:cubicBezTo>
                    <a:pt x="6460" y="21121"/>
                    <a:pt x="6994" y="21444"/>
                    <a:pt x="7660" y="21497"/>
                  </a:cubicBezTo>
                  <a:cubicBezTo>
                    <a:pt x="8327" y="21551"/>
                    <a:pt x="9127" y="21336"/>
                    <a:pt x="10460" y="19939"/>
                  </a:cubicBezTo>
                  <a:cubicBezTo>
                    <a:pt x="11794" y="18542"/>
                    <a:pt x="13660" y="15963"/>
                    <a:pt x="15460" y="12900"/>
                  </a:cubicBezTo>
                  <a:cubicBezTo>
                    <a:pt x="17260" y="9838"/>
                    <a:pt x="18994" y="6291"/>
                    <a:pt x="19994" y="4250"/>
                  </a:cubicBezTo>
                  <a:cubicBezTo>
                    <a:pt x="20994" y="2208"/>
                    <a:pt x="21260" y="1670"/>
                    <a:pt x="21394" y="1133"/>
                  </a:cubicBezTo>
                  <a:cubicBezTo>
                    <a:pt x="21527" y="596"/>
                    <a:pt x="21527" y="58"/>
                    <a:pt x="21194" y="5"/>
                  </a:cubicBezTo>
                  <a:cubicBezTo>
                    <a:pt x="20860" y="-49"/>
                    <a:pt x="20194" y="381"/>
                    <a:pt x="18794" y="2315"/>
                  </a:cubicBezTo>
                  <a:cubicBezTo>
                    <a:pt x="17394" y="4250"/>
                    <a:pt x="15260" y="7688"/>
                    <a:pt x="14127" y="10321"/>
                  </a:cubicBezTo>
                  <a:cubicBezTo>
                    <a:pt x="12994" y="12954"/>
                    <a:pt x="12860" y="14781"/>
                    <a:pt x="12927" y="15963"/>
                  </a:cubicBezTo>
                  <a:cubicBezTo>
                    <a:pt x="12994" y="17145"/>
                    <a:pt x="13260" y="17682"/>
                    <a:pt x="14060" y="17897"/>
                  </a:cubicBezTo>
                  <a:cubicBezTo>
                    <a:pt x="14860" y="18112"/>
                    <a:pt x="16194" y="18005"/>
                    <a:pt x="17527" y="17897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826" name="Line"/>
            <p:cNvSpPr/>
            <p:nvPr/>
          </p:nvSpPr>
          <p:spPr>
            <a:xfrm>
              <a:off x="5324267" y="5365615"/>
              <a:ext cx="355601" cy="1244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158" fill="norm" stroke="1" extrusionOk="0">
                  <a:moveTo>
                    <a:pt x="0" y="3023"/>
                  </a:moveTo>
                  <a:cubicBezTo>
                    <a:pt x="2057" y="2303"/>
                    <a:pt x="4114" y="1583"/>
                    <a:pt x="6107" y="1583"/>
                  </a:cubicBezTo>
                  <a:cubicBezTo>
                    <a:pt x="8100" y="1583"/>
                    <a:pt x="10029" y="2303"/>
                    <a:pt x="11314" y="2663"/>
                  </a:cubicBezTo>
                  <a:cubicBezTo>
                    <a:pt x="12600" y="3023"/>
                    <a:pt x="13243" y="3023"/>
                    <a:pt x="13886" y="3023"/>
                  </a:cubicBezTo>
                  <a:cubicBezTo>
                    <a:pt x="14529" y="3023"/>
                    <a:pt x="15171" y="3023"/>
                    <a:pt x="15236" y="2483"/>
                  </a:cubicBezTo>
                  <a:cubicBezTo>
                    <a:pt x="15300" y="1943"/>
                    <a:pt x="14786" y="863"/>
                    <a:pt x="14207" y="323"/>
                  </a:cubicBezTo>
                  <a:cubicBezTo>
                    <a:pt x="13629" y="-217"/>
                    <a:pt x="12986" y="-217"/>
                    <a:pt x="12021" y="1403"/>
                  </a:cubicBezTo>
                  <a:cubicBezTo>
                    <a:pt x="11057" y="3023"/>
                    <a:pt x="9771" y="6263"/>
                    <a:pt x="9064" y="8963"/>
                  </a:cubicBezTo>
                  <a:cubicBezTo>
                    <a:pt x="8357" y="11663"/>
                    <a:pt x="8229" y="13823"/>
                    <a:pt x="8164" y="15803"/>
                  </a:cubicBezTo>
                  <a:cubicBezTo>
                    <a:pt x="8100" y="17783"/>
                    <a:pt x="8100" y="19583"/>
                    <a:pt x="8421" y="20483"/>
                  </a:cubicBezTo>
                  <a:cubicBezTo>
                    <a:pt x="8743" y="21383"/>
                    <a:pt x="9386" y="21383"/>
                    <a:pt x="10286" y="20483"/>
                  </a:cubicBezTo>
                  <a:cubicBezTo>
                    <a:pt x="11186" y="19583"/>
                    <a:pt x="12343" y="17783"/>
                    <a:pt x="13243" y="15443"/>
                  </a:cubicBezTo>
                  <a:cubicBezTo>
                    <a:pt x="14143" y="13103"/>
                    <a:pt x="14786" y="10223"/>
                    <a:pt x="15236" y="9683"/>
                  </a:cubicBezTo>
                  <a:cubicBezTo>
                    <a:pt x="15686" y="9143"/>
                    <a:pt x="15943" y="10943"/>
                    <a:pt x="16971" y="12923"/>
                  </a:cubicBezTo>
                  <a:cubicBezTo>
                    <a:pt x="18000" y="14903"/>
                    <a:pt x="19800" y="17063"/>
                    <a:pt x="21600" y="19223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827" name="Line"/>
            <p:cNvSpPr/>
            <p:nvPr/>
          </p:nvSpPr>
          <p:spPr>
            <a:xfrm>
              <a:off x="6300050" y="5529438"/>
              <a:ext cx="1272118" cy="5016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327" fill="norm" stroke="1" extrusionOk="0">
                  <a:moveTo>
                    <a:pt x="1438" y="0"/>
                  </a:moveTo>
                  <a:cubicBezTo>
                    <a:pt x="1078" y="0"/>
                    <a:pt x="719" y="0"/>
                    <a:pt x="449" y="450"/>
                  </a:cubicBezTo>
                  <a:cubicBezTo>
                    <a:pt x="180" y="900"/>
                    <a:pt x="0" y="1800"/>
                    <a:pt x="0" y="3150"/>
                  </a:cubicBezTo>
                  <a:cubicBezTo>
                    <a:pt x="0" y="4500"/>
                    <a:pt x="180" y="6300"/>
                    <a:pt x="970" y="7650"/>
                  </a:cubicBezTo>
                  <a:cubicBezTo>
                    <a:pt x="1761" y="9000"/>
                    <a:pt x="3163" y="9900"/>
                    <a:pt x="4654" y="10350"/>
                  </a:cubicBezTo>
                  <a:cubicBezTo>
                    <a:pt x="6146" y="10800"/>
                    <a:pt x="7727" y="10800"/>
                    <a:pt x="9201" y="11250"/>
                  </a:cubicBezTo>
                  <a:cubicBezTo>
                    <a:pt x="10674" y="11700"/>
                    <a:pt x="12040" y="12600"/>
                    <a:pt x="13460" y="13500"/>
                  </a:cubicBezTo>
                  <a:cubicBezTo>
                    <a:pt x="14879" y="14400"/>
                    <a:pt x="16353" y="15300"/>
                    <a:pt x="17611" y="16650"/>
                  </a:cubicBezTo>
                  <a:cubicBezTo>
                    <a:pt x="18869" y="18000"/>
                    <a:pt x="19911" y="19800"/>
                    <a:pt x="20522" y="20700"/>
                  </a:cubicBezTo>
                  <a:cubicBezTo>
                    <a:pt x="21133" y="21600"/>
                    <a:pt x="21312" y="21600"/>
                    <a:pt x="21420" y="20250"/>
                  </a:cubicBezTo>
                  <a:cubicBezTo>
                    <a:pt x="21528" y="18900"/>
                    <a:pt x="21564" y="16200"/>
                    <a:pt x="21600" y="135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828" name="Line"/>
            <p:cNvSpPr/>
            <p:nvPr/>
          </p:nvSpPr>
          <p:spPr>
            <a:xfrm>
              <a:off x="7242964" y="5435131"/>
              <a:ext cx="276176" cy="31020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90" h="21535" fill="norm" stroke="1" extrusionOk="0">
                  <a:moveTo>
                    <a:pt x="9181" y="3021"/>
                  </a:moveTo>
                  <a:cubicBezTo>
                    <a:pt x="6745" y="2286"/>
                    <a:pt x="4309" y="1551"/>
                    <a:pt x="2604" y="964"/>
                  </a:cubicBezTo>
                  <a:cubicBezTo>
                    <a:pt x="898" y="376"/>
                    <a:pt x="-76" y="-65"/>
                    <a:pt x="5" y="8"/>
                  </a:cubicBezTo>
                  <a:cubicBezTo>
                    <a:pt x="86" y="82"/>
                    <a:pt x="1223" y="670"/>
                    <a:pt x="4228" y="1845"/>
                  </a:cubicBezTo>
                  <a:cubicBezTo>
                    <a:pt x="7232" y="3021"/>
                    <a:pt x="12104" y="4784"/>
                    <a:pt x="15353" y="6400"/>
                  </a:cubicBezTo>
                  <a:cubicBezTo>
                    <a:pt x="18601" y="8017"/>
                    <a:pt x="20225" y="9486"/>
                    <a:pt x="20874" y="11176"/>
                  </a:cubicBezTo>
                  <a:cubicBezTo>
                    <a:pt x="21524" y="12866"/>
                    <a:pt x="21199" y="14776"/>
                    <a:pt x="19656" y="16539"/>
                  </a:cubicBezTo>
                  <a:cubicBezTo>
                    <a:pt x="18113" y="18302"/>
                    <a:pt x="15353" y="19919"/>
                    <a:pt x="12592" y="2153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829" name="Line"/>
            <p:cNvSpPr/>
            <p:nvPr/>
          </p:nvSpPr>
          <p:spPr>
            <a:xfrm>
              <a:off x="7895472" y="5421488"/>
              <a:ext cx="229146" cy="21025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53" h="21244" fill="norm" stroke="1" extrusionOk="0">
                  <a:moveTo>
                    <a:pt x="4807" y="2566"/>
                  </a:moveTo>
                  <a:cubicBezTo>
                    <a:pt x="3816" y="2994"/>
                    <a:pt x="2825" y="3422"/>
                    <a:pt x="1934" y="5453"/>
                  </a:cubicBezTo>
                  <a:cubicBezTo>
                    <a:pt x="1042" y="7485"/>
                    <a:pt x="249" y="11121"/>
                    <a:pt x="51" y="14008"/>
                  </a:cubicBezTo>
                  <a:cubicBezTo>
                    <a:pt x="-147" y="16895"/>
                    <a:pt x="249" y="19034"/>
                    <a:pt x="943" y="20210"/>
                  </a:cubicBezTo>
                  <a:cubicBezTo>
                    <a:pt x="1636" y="21386"/>
                    <a:pt x="2627" y="21600"/>
                    <a:pt x="3816" y="20638"/>
                  </a:cubicBezTo>
                  <a:cubicBezTo>
                    <a:pt x="5005" y="19675"/>
                    <a:pt x="6392" y="17537"/>
                    <a:pt x="7284" y="15933"/>
                  </a:cubicBezTo>
                  <a:cubicBezTo>
                    <a:pt x="8176" y="14329"/>
                    <a:pt x="8572" y="13259"/>
                    <a:pt x="8770" y="13580"/>
                  </a:cubicBezTo>
                  <a:cubicBezTo>
                    <a:pt x="8969" y="13901"/>
                    <a:pt x="8969" y="15612"/>
                    <a:pt x="9266" y="16895"/>
                  </a:cubicBezTo>
                  <a:cubicBezTo>
                    <a:pt x="9563" y="18178"/>
                    <a:pt x="10158" y="19034"/>
                    <a:pt x="11446" y="19354"/>
                  </a:cubicBezTo>
                  <a:cubicBezTo>
                    <a:pt x="12734" y="19675"/>
                    <a:pt x="14715" y="19461"/>
                    <a:pt x="16499" y="16147"/>
                  </a:cubicBezTo>
                  <a:cubicBezTo>
                    <a:pt x="18282" y="12832"/>
                    <a:pt x="19868" y="6416"/>
                    <a:pt x="21453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830" name="Line"/>
            <p:cNvSpPr/>
            <p:nvPr/>
          </p:nvSpPr>
          <p:spPr>
            <a:xfrm>
              <a:off x="8239957" y="5192888"/>
              <a:ext cx="170411" cy="4127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69" h="21600" fill="norm" stroke="1" extrusionOk="0">
                  <a:moveTo>
                    <a:pt x="6269" y="0"/>
                  </a:moveTo>
                  <a:cubicBezTo>
                    <a:pt x="5469" y="2991"/>
                    <a:pt x="4669" y="5982"/>
                    <a:pt x="4002" y="8972"/>
                  </a:cubicBezTo>
                  <a:cubicBezTo>
                    <a:pt x="3336" y="11963"/>
                    <a:pt x="2802" y="14954"/>
                    <a:pt x="2402" y="16837"/>
                  </a:cubicBezTo>
                  <a:cubicBezTo>
                    <a:pt x="2002" y="18720"/>
                    <a:pt x="1736" y="19495"/>
                    <a:pt x="1336" y="20160"/>
                  </a:cubicBezTo>
                  <a:cubicBezTo>
                    <a:pt x="936" y="20825"/>
                    <a:pt x="402" y="21378"/>
                    <a:pt x="136" y="21323"/>
                  </a:cubicBezTo>
                  <a:cubicBezTo>
                    <a:pt x="-131" y="21268"/>
                    <a:pt x="-131" y="20603"/>
                    <a:pt x="1336" y="19163"/>
                  </a:cubicBezTo>
                  <a:cubicBezTo>
                    <a:pt x="2802" y="17723"/>
                    <a:pt x="5736" y="15508"/>
                    <a:pt x="8269" y="14068"/>
                  </a:cubicBezTo>
                  <a:cubicBezTo>
                    <a:pt x="10802" y="12628"/>
                    <a:pt x="12936" y="11963"/>
                    <a:pt x="14269" y="11908"/>
                  </a:cubicBezTo>
                  <a:cubicBezTo>
                    <a:pt x="15602" y="11852"/>
                    <a:pt x="16136" y="12406"/>
                    <a:pt x="16669" y="13791"/>
                  </a:cubicBezTo>
                  <a:cubicBezTo>
                    <a:pt x="17202" y="15175"/>
                    <a:pt x="17736" y="17391"/>
                    <a:pt x="18536" y="18831"/>
                  </a:cubicBezTo>
                  <a:cubicBezTo>
                    <a:pt x="19336" y="20271"/>
                    <a:pt x="20402" y="20935"/>
                    <a:pt x="21469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831" name="Line"/>
            <p:cNvSpPr/>
            <p:nvPr/>
          </p:nvSpPr>
          <p:spPr>
            <a:xfrm>
              <a:off x="8446264" y="5160033"/>
              <a:ext cx="357333" cy="40561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50" h="21447" fill="norm" stroke="1" extrusionOk="0">
                  <a:moveTo>
                    <a:pt x="11186" y="16175"/>
                  </a:moveTo>
                  <a:cubicBezTo>
                    <a:pt x="11186" y="15615"/>
                    <a:pt x="11186" y="15056"/>
                    <a:pt x="10805" y="14664"/>
                  </a:cubicBezTo>
                  <a:cubicBezTo>
                    <a:pt x="10424" y="14272"/>
                    <a:pt x="9662" y="14049"/>
                    <a:pt x="8073" y="14384"/>
                  </a:cubicBezTo>
                  <a:cubicBezTo>
                    <a:pt x="6485" y="14720"/>
                    <a:pt x="4071" y="15615"/>
                    <a:pt x="2546" y="16623"/>
                  </a:cubicBezTo>
                  <a:cubicBezTo>
                    <a:pt x="1022" y="17630"/>
                    <a:pt x="386" y="18749"/>
                    <a:pt x="132" y="19588"/>
                  </a:cubicBezTo>
                  <a:cubicBezTo>
                    <a:pt x="-122" y="20428"/>
                    <a:pt x="5" y="20987"/>
                    <a:pt x="386" y="21267"/>
                  </a:cubicBezTo>
                  <a:cubicBezTo>
                    <a:pt x="767" y="21547"/>
                    <a:pt x="1403" y="21547"/>
                    <a:pt x="2864" y="20931"/>
                  </a:cubicBezTo>
                  <a:cubicBezTo>
                    <a:pt x="4325" y="20316"/>
                    <a:pt x="6612" y="19085"/>
                    <a:pt x="8073" y="18189"/>
                  </a:cubicBezTo>
                  <a:cubicBezTo>
                    <a:pt x="9534" y="17294"/>
                    <a:pt x="10170" y="16735"/>
                    <a:pt x="10424" y="16735"/>
                  </a:cubicBezTo>
                  <a:cubicBezTo>
                    <a:pt x="10678" y="16735"/>
                    <a:pt x="10551" y="17294"/>
                    <a:pt x="10551" y="17966"/>
                  </a:cubicBezTo>
                  <a:cubicBezTo>
                    <a:pt x="10551" y="18637"/>
                    <a:pt x="10678" y="19421"/>
                    <a:pt x="11059" y="19812"/>
                  </a:cubicBezTo>
                  <a:cubicBezTo>
                    <a:pt x="11440" y="20204"/>
                    <a:pt x="12076" y="20204"/>
                    <a:pt x="13092" y="19365"/>
                  </a:cubicBezTo>
                  <a:cubicBezTo>
                    <a:pt x="14109" y="18525"/>
                    <a:pt x="15506" y="16846"/>
                    <a:pt x="16904" y="14160"/>
                  </a:cubicBezTo>
                  <a:cubicBezTo>
                    <a:pt x="18302" y="11474"/>
                    <a:pt x="19699" y="7781"/>
                    <a:pt x="20462" y="5543"/>
                  </a:cubicBezTo>
                  <a:cubicBezTo>
                    <a:pt x="21224" y="3305"/>
                    <a:pt x="21351" y="2521"/>
                    <a:pt x="21414" y="1682"/>
                  </a:cubicBezTo>
                  <a:cubicBezTo>
                    <a:pt x="21478" y="842"/>
                    <a:pt x="21478" y="-53"/>
                    <a:pt x="21224" y="3"/>
                  </a:cubicBezTo>
                  <a:cubicBezTo>
                    <a:pt x="20970" y="59"/>
                    <a:pt x="20462" y="1066"/>
                    <a:pt x="19699" y="3249"/>
                  </a:cubicBezTo>
                  <a:cubicBezTo>
                    <a:pt x="18937" y="5431"/>
                    <a:pt x="17920" y="8788"/>
                    <a:pt x="17349" y="11586"/>
                  </a:cubicBezTo>
                  <a:cubicBezTo>
                    <a:pt x="16777" y="14384"/>
                    <a:pt x="16650" y="16623"/>
                    <a:pt x="16840" y="17910"/>
                  </a:cubicBezTo>
                  <a:cubicBezTo>
                    <a:pt x="17031" y="19197"/>
                    <a:pt x="17539" y="19532"/>
                    <a:pt x="18302" y="19588"/>
                  </a:cubicBezTo>
                  <a:cubicBezTo>
                    <a:pt x="19064" y="19644"/>
                    <a:pt x="20080" y="19421"/>
                    <a:pt x="21097" y="19197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832" name="Line"/>
            <p:cNvSpPr/>
            <p:nvPr/>
          </p:nvSpPr>
          <p:spPr>
            <a:xfrm>
              <a:off x="8645317" y="5364338"/>
              <a:ext cx="228601" cy="317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5600" y="14400"/>
                    <a:pt x="11200" y="7200"/>
                    <a:pt x="14800" y="3600"/>
                  </a:cubicBezTo>
                  <a:cubicBezTo>
                    <a:pt x="18400" y="0"/>
                    <a:pt x="20000" y="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833" name="Line"/>
            <p:cNvSpPr/>
            <p:nvPr/>
          </p:nvSpPr>
          <p:spPr>
            <a:xfrm>
              <a:off x="9341139" y="5434188"/>
              <a:ext cx="21729" cy="1143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157" h="21600" fill="norm" stroke="1" extrusionOk="0">
                  <a:moveTo>
                    <a:pt x="20157" y="0"/>
                  </a:moveTo>
                  <a:cubicBezTo>
                    <a:pt x="12302" y="5200"/>
                    <a:pt x="4448" y="10400"/>
                    <a:pt x="1502" y="14000"/>
                  </a:cubicBezTo>
                  <a:cubicBezTo>
                    <a:pt x="-1443" y="17600"/>
                    <a:pt x="521" y="19600"/>
                    <a:pt x="2484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834" name="Line"/>
            <p:cNvSpPr/>
            <p:nvPr/>
          </p:nvSpPr>
          <p:spPr>
            <a:xfrm>
              <a:off x="9337467" y="5351638"/>
              <a:ext cx="38101" cy="317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0" y="14400"/>
                    <a:pt x="0" y="7200"/>
                    <a:pt x="3600" y="3600"/>
                  </a:cubicBezTo>
                  <a:cubicBezTo>
                    <a:pt x="7200" y="0"/>
                    <a:pt x="14400" y="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835" name="Line"/>
            <p:cNvSpPr/>
            <p:nvPr/>
          </p:nvSpPr>
          <p:spPr>
            <a:xfrm>
              <a:off x="9399908" y="5349121"/>
              <a:ext cx="156602" cy="22053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754" h="21433" fill="norm" stroke="1" extrusionOk="0">
                  <a:moveTo>
                    <a:pt x="20337" y="2096"/>
                  </a:moveTo>
                  <a:cubicBezTo>
                    <a:pt x="15008" y="1273"/>
                    <a:pt x="9678" y="450"/>
                    <a:pt x="6311" y="142"/>
                  </a:cubicBezTo>
                  <a:cubicBezTo>
                    <a:pt x="2945" y="-167"/>
                    <a:pt x="1543" y="39"/>
                    <a:pt x="701" y="656"/>
                  </a:cubicBezTo>
                  <a:cubicBezTo>
                    <a:pt x="-140" y="1273"/>
                    <a:pt x="-421" y="2302"/>
                    <a:pt x="982" y="3742"/>
                  </a:cubicBezTo>
                  <a:cubicBezTo>
                    <a:pt x="2384" y="5182"/>
                    <a:pt x="5470" y="7033"/>
                    <a:pt x="9117" y="9296"/>
                  </a:cubicBezTo>
                  <a:cubicBezTo>
                    <a:pt x="12763" y="11559"/>
                    <a:pt x="16971" y="14233"/>
                    <a:pt x="19075" y="16187"/>
                  </a:cubicBezTo>
                  <a:cubicBezTo>
                    <a:pt x="21179" y="18142"/>
                    <a:pt x="21179" y="19376"/>
                    <a:pt x="19776" y="20199"/>
                  </a:cubicBezTo>
                  <a:cubicBezTo>
                    <a:pt x="18374" y="21022"/>
                    <a:pt x="15569" y="21433"/>
                    <a:pt x="13465" y="21433"/>
                  </a:cubicBezTo>
                  <a:cubicBezTo>
                    <a:pt x="11361" y="21433"/>
                    <a:pt x="9958" y="21022"/>
                    <a:pt x="9257" y="20199"/>
                  </a:cubicBezTo>
                  <a:cubicBezTo>
                    <a:pt x="8556" y="19376"/>
                    <a:pt x="8556" y="18142"/>
                    <a:pt x="8556" y="16907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836" name="Line"/>
            <p:cNvSpPr/>
            <p:nvPr/>
          </p:nvSpPr>
          <p:spPr>
            <a:xfrm>
              <a:off x="9950001" y="5224638"/>
              <a:ext cx="124067" cy="33899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59" h="21487" fill="norm" stroke="1" extrusionOk="0">
                  <a:moveTo>
                    <a:pt x="21459" y="0"/>
                  </a:moveTo>
                  <a:cubicBezTo>
                    <a:pt x="18896" y="1207"/>
                    <a:pt x="16334" y="2415"/>
                    <a:pt x="13039" y="5031"/>
                  </a:cubicBezTo>
                  <a:cubicBezTo>
                    <a:pt x="9744" y="7647"/>
                    <a:pt x="5717" y="11672"/>
                    <a:pt x="3337" y="14355"/>
                  </a:cubicBezTo>
                  <a:cubicBezTo>
                    <a:pt x="957" y="17039"/>
                    <a:pt x="225" y="18380"/>
                    <a:pt x="42" y="19386"/>
                  </a:cubicBezTo>
                  <a:cubicBezTo>
                    <a:pt x="-141" y="20393"/>
                    <a:pt x="225" y="21063"/>
                    <a:pt x="2239" y="21332"/>
                  </a:cubicBezTo>
                  <a:cubicBezTo>
                    <a:pt x="4252" y="21600"/>
                    <a:pt x="7913" y="21466"/>
                    <a:pt x="11574" y="2133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837" name="Line"/>
            <p:cNvSpPr/>
            <p:nvPr/>
          </p:nvSpPr>
          <p:spPr>
            <a:xfrm>
              <a:off x="9832494" y="5247922"/>
              <a:ext cx="635274" cy="31131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37" h="21465" fill="norm" stroke="1" extrusionOk="0">
                  <a:moveTo>
                    <a:pt x="655" y="12843"/>
                  </a:moveTo>
                  <a:cubicBezTo>
                    <a:pt x="296" y="12405"/>
                    <a:pt x="-63" y="11968"/>
                    <a:pt x="9" y="11603"/>
                  </a:cubicBezTo>
                  <a:cubicBezTo>
                    <a:pt x="81" y="11238"/>
                    <a:pt x="583" y="10946"/>
                    <a:pt x="1731" y="10143"/>
                  </a:cubicBezTo>
                  <a:cubicBezTo>
                    <a:pt x="2879" y="9341"/>
                    <a:pt x="4673" y="8027"/>
                    <a:pt x="6180" y="6495"/>
                  </a:cubicBezTo>
                  <a:cubicBezTo>
                    <a:pt x="7687" y="4962"/>
                    <a:pt x="8907" y="3211"/>
                    <a:pt x="9768" y="1970"/>
                  </a:cubicBezTo>
                  <a:cubicBezTo>
                    <a:pt x="10629" y="730"/>
                    <a:pt x="11132" y="0"/>
                    <a:pt x="11275" y="0"/>
                  </a:cubicBezTo>
                  <a:cubicBezTo>
                    <a:pt x="11419" y="0"/>
                    <a:pt x="11203" y="730"/>
                    <a:pt x="10593" y="3649"/>
                  </a:cubicBezTo>
                  <a:cubicBezTo>
                    <a:pt x="9984" y="6568"/>
                    <a:pt x="8979" y="11676"/>
                    <a:pt x="8369" y="14959"/>
                  </a:cubicBezTo>
                  <a:cubicBezTo>
                    <a:pt x="7759" y="18243"/>
                    <a:pt x="7544" y="19703"/>
                    <a:pt x="7544" y="19995"/>
                  </a:cubicBezTo>
                  <a:cubicBezTo>
                    <a:pt x="7544" y="20286"/>
                    <a:pt x="7759" y="19411"/>
                    <a:pt x="8189" y="18243"/>
                  </a:cubicBezTo>
                  <a:cubicBezTo>
                    <a:pt x="8620" y="17076"/>
                    <a:pt x="9266" y="15616"/>
                    <a:pt x="9732" y="14668"/>
                  </a:cubicBezTo>
                  <a:cubicBezTo>
                    <a:pt x="10199" y="13719"/>
                    <a:pt x="10486" y="13281"/>
                    <a:pt x="10809" y="13062"/>
                  </a:cubicBezTo>
                  <a:cubicBezTo>
                    <a:pt x="11132" y="12843"/>
                    <a:pt x="11490" y="12843"/>
                    <a:pt x="11706" y="13281"/>
                  </a:cubicBezTo>
                  <a:cubicBezTo>
                    <a:pt x="11921" y="13719"/>
                    <a:pt x="11993" y="14595"/>
                    <a:pt x="12029" y="15689"/>
                  </a:cubicBezTo>
                  <a:cubicBezTo>
                    <a:pt x="12065" y="16784"/>
                    <a:pt x="12065" y="18097"/>
                    <a:pt x="12172" y="19119"/>
                  </a:cubicBezTo>
                  <a:cubicBezTo>
                    <a:pt x="12280" y="20141"/>
                    <a:pt x="12495" y="20870"/>
                    <a:pt x="12818" y="21235"/>
                  </a:cubicBezTo>
                  <a:cubicBezTo>
                    <a:pt x="13141" y="21600"/>
                    <a:pt x="13572" y="21600"/>
                    <a:pt x="14217" y="20724"/>
                  </a:cubicBezTo>
                  <a:cubicBezTo>
                    <a:pt x="14863" y="19849"/>
                    <a:pt x="15724" y="18097"/>
                    <a:pt x="16334" y="16638"/>
                  </a:cubicBezTo>
                  <a:cubicBezTo>
                    <a:pt x="16944" y="15178"/>
                    <a:pt x="17303" y="14011"/>
                    <a:pt x="17483" y="12989"/>
                  </a:cubicBezTo>
                  <a:cubicBezTo>
                    <a:pt x="17662" y="11968"/>
                    <a:pt x="17662" y="11092"/>
                    <a:pt x="17518" y="10435"/>
                  </a:cubicBezTo>
                  <a:cubicBezTo>
                    <a:pt x="17375" y="9778"/>
                    <a:pt x="17088" y="9341"/>
                    <a:pt x="16765" y="9049"/>
                  </a:cubicBezTo>
                  <a:cubicBezTo>
                    <a:pt x="16442" y="8757"/>
                    <a:pt x="16083" y="8611"/>
                    <a:pt x="15796" y="8903"/>
                  </a:cubicBezTo>
                  <a:cubicBezTo>
                    <a:pt x="15509" y="9195"/>
                    <a:pt x="15294" y="9924"/>
                    <a:pt x="15186" y="10727"/>
                  </a:cubicBezTo>
                  <a:cubicBezTo>
                    <a:pt x="15079" y="11530"/>
                    <a:pt x="15079" y="12405"/>
                    <a:pt x="15114" y="13208"/>
                  </a:cubicBezTo>
                  <a:cubicBezTo>
                    <a:pt x="15150" y="14011"/>
                    <a:pt x="15222" y="14741"/>
                    <a:pt x="16298" y="15689"/>
                  </a:cubicBezTo>
                  <a:cubicBezTo>
                    <a:pt x="17375" y="16638"/>
                    <a:pt x="19456" y="17805"/>
                    <a:pt x="21537" y="18973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838" name="Line"/>
            <p:cNvSpPr/>
            <p:nvPr/>
          </p:nvSpPr>
          <p:spPr>
            <a:xfrm>
              <a:off x="7841782" y="5935838"/>
              <a:ext cx="371736" cy="20737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54" h="21376" fill="norm" stroke="1" extrusionOk="0">
                  <a:moveTo>
                    <a:pt x="2409" y="0"/>
                  </a:moveTo>
                  <a:cubicBezTo>
                    <a:pt x="1795" y="2182"/>
                    <a:pt x="1181" y="4364"/>
                    <a:pt x="752" y="7418"/>
                  </a:cubicBezTo>
                  <a:cubicBezTo>
                    <a:pt x="322" y="10473"/>
                    <a:pt x="77" y="14400"/>
                    <a:pt x="15" y="16909"/>
                  </a:cubicBezTo>
                  <a:cubicBezTo>
                    <a:pt x="-46" y="19418"/>
                    <a:pt x="77" y="20509"/>
                    <a:pt x="445" y="21055"/>
                  </a:cubicBezTo>
                  <a:cubicBezTo>
                    <a:pt x="813" y="21600"/>
                    <a:pt x="1427" y="21600"/>
                    <a:pt x="2531" y="19855"/>
                  </a:cubicBezTo>
                  <a:cubicBezTo>
                    <a:pt x="3636" y="18109"/>
                    <a:pt x="5231" y="14618"/>
                    <a:pt x="6213" y="12436"/>
                  </a:cubicBezTo>
                  <a:cubicBezTo>
                    <a:pt x="7195" y="10255"/>
                    <a:pt x="7563" y="9382"/>
                    <a:pt x="7870" y="8400"/>
                  </a:cubicBezTo>
                  <a:cubicBezTo>
                    <a:pt x="8177" y="7418"/>
                    <a:pt x="8422" y="6327"/>
                    <a:pt x="8545" y="6436"/>
                  </a:cubicBezTo>
                  <a:cubicBezTo>
                    <a:pt x="8668" y="6545"/>
                    <a:pt x="8668" y="7855"/>
                    <a:pt x="8668" y="9600"/>
                  </a:cubicBezTo>
                  <a:cubicBezTo>
                    <a:pt x="8668" y="11345"/>
                    <a:pt x="8668" y="13527"/>
                    <a:pt x="8852" y="15055"/>
                  </a:cubicBezTo>
                  <a:cubicBezTo>
                    <a:pt x="9036" y="16582"/>
                    <a:pt x="9404" y="17455"/>
                    <a:pt x="9895" y="17673"/>
                  </a:cubicBezTo>
                  <a:cubicBezTo>
                    <a:pt x="10386" y="17891"/>
                    <a:pt x="10999" y="17455"/>
                    <a:pt x="11736" y="16364"/>
                  </a:cubicBezTo>
                  <a:cubicBezTo>
                    <a:pt x="12472" y="15273"/>
                    <a:pt x="13331" y="13527"/>
                    <a:pt x="13945" y="11891"/>
                  </a:cubicBezTo>
                  <a:cubicBezTo>
                    <a:pt x="14559" y="10255"/>
                    <a:pt x="14927" y="8727"/>
                    <a:pt x="15111" y="8618"/>
                  </a:cubicBezTo>
                  <a:cubicBezTo>
                    <a:pt x="15295" y="8509"/>
                    <a:pt x="15295" y="9818"/>
                    <a:pt x="15172" y="11127"/>
                  </a:cubicBezTo>
                  <a:cubicBezTo>
                    <a:pt x="15049" y="12436"/>
                    <a:pt x="14804" y="13745"/>
                    <a:pt x="14559" y="15273"/>
                  </a:cubicBezTo>
                  <a:cubicBezTo>
                    <a:pt x="14313" y="16800"/>
                    <a:pt x="14068" y="18545"/>
                    <a:pt x="13945" y="18873"/>
                  </a:cubicBezTo>
                  <a:cubicBezTo>
                    <a:pt x="13822" y="19200"/>
                    <a:pt x="13822" y="18109"/>
                    <a:pt x="14252" y="16145"/>
                  </a:cubicBezTo>
                  <a:cubicBezTo>
                    <a:pt x="14681" y="14182"/>
                    <a:pt x="15540" y="11345"/>
                    <a:pt x="16215" y="9491"/>
                  </a:cubicBezTo>
                  <a:cubicBezTo>
                    <a:pt x="16890" y="7636"/>
                    <a:pt x="17381" y="6764"/>
                    <a:pt x="17934" y="6000"/>
                  </a:cubicBezTo>
                  <a:cubicBezTo>
                    <a:pt x="18486" y="5236"/>
                    <a:pt x="19099" y="4582"/>
                    <a:pt x="19652" y="4582"/>
                  </a:cubicBezTo>
                  <a:cubicBezTo>
                    <a:pt x="20204" y="4582"/>
                    <a:pt x="20695" y="5236"/>
                    <a:pt x="20940" y="6218"/>
                  </a:cubicBezTo>
                  <a:cubicBezTo>
                    <a:pt x="21186" y="7200"/>
                    <a:pt x="21186" y="8509"/>
                    <a:pt x="21002" y="10582"/>
                  </a:cubicBezTo>
                  <a:cubicBezTo>
                    <a:pt x="20818" y="12655"/>
                    <a:pt x="20449" y="15491"/>
                    <a:pt x="20511" y="17236"/>
                  </a:cubicBezTo>
                  <a:cubicBezTo>
                    <a:pt x="20572" y="18982"/>
                    <a:pt x="21063" y="19636"/>
                    <a:pt x="21554" y="20291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839" name="Line"/>
            <p:cNvSpPr/>
            <p:nvPr/>
          </p:nvSpPr>
          <p:spPr>
            <a:xfrm>
              <a:off x="8253813" y="5759932"/>
              <a:ext cx="184923" cy="39194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03" h="21275" fill="norm" stroke="1" extrusionOk="0">
                  <a:moveTo>
                    <a:pt x="9941" y="16097"/>
                  </a:moveTo>
                  <a:cubicBezTo>
                    <a:pt x="11155" y="15752"/>
                    <a:pt x="12368" y="15408"/>
                    <a:pt x="13339" y="15006"/>
                  </a:cubicBezTo>
                  <a:cubicBezTo>
                    <a:pt x="14310" y="14603"/>
                    <a:pt x="15038" y="14144"/>
                    <a:pt x="15281" y="13627"/>
                  </a:cubicBezTo>
                  <a:cubicBezTo>
                    <a:pt x="15523" y="13110"/>
                    <a:pt x="15281" y="12535"/>
                    <a:pt x="13824" y="12420"/>
                  </a:cubicBezTo>
                  <a:cubicBezTo>
                    <a:pt x="12368" y="12306"/>
                    <a:pt x="9699" y="12650"/>
                    <a:pt x="7150" y="13742"/>
                  </a:cubicBezTo>
                  <a:cubicBezTo>
                    <a:pt x="4602" y="14833"/>
                    <a:pt x="2175" y="16671"/>
                    <a:pt x="961" y="18050"/>
                  </a:cubicBezTo>
                  <a:cubicBezTo>
                    <a:pt x="-252" y="19429"/>
                    <a:pt x="-252" y="20348"/>
                    <a:pt x="597" y="20865"/>
                  </a:cubicBezTo>
                  <a:cubicBezTo>
                    <a:pt x="1447" y="21382"/>
                    <a:pt x="3146" y="21497"/>
                    <a:pt x="5209" y="20693"/>
                  </a:cubicBezTo>
                  <a:cubicBezTo>
                    <a:pt x="7272" y="19888"/>
                    <a:pt x="9699" y="18165"/>
                    <a:pt x="12126" y="15235"/>
                  </a:cubicBezTo>
                  <a:cubicBezTo>
                    <a:pt x="14552" y="12306"/>
                    <a:pt x="16979" y="8169"/>
                    <a:pt x="18436" y="5757"/>
                  </a:cubicBezTo>
                  <a:cubicBezTo>
                    <a:pt x="19892" y="3344"/>
                    <a:pt x="20377" y="2654"/>
                    <a:pt x="20741" y="1850"/>
                  </a:cubicBezTo>
                  <a:cubicBezTo>
                    <a:pt x="21105" y="1046"/>
                    <a:pt x="21348" y="127"/>
                    <a:pt x="21105" y="12"/>
                  </a:cubicBezTo>
                  <a:cubicBezTo>
                    <a:pt x="20863" y="-103"/>
                    <a:pt x="20135" y="586"/>
                    <a:pt x="19164" y="2597"/>
                  </a:cubicBezTo>
                  <a:cubicBezTo>
                    <a:pt x="18193" y="4608"/>
                    <a:pt x="16979" y="7940"/>
                    <a:pt x="16251" y="10467"/>
                  </a:cubicBezTo>
                  <a:cubicBezTo>
                    <a:pt x="15523" y="12995"/>
                    <a:pt x="15281" y="14718"/>
                    <a:pt x="15645" y="15810"/>
                  </a:cubicBezTo>
                  <a:cubicBezTo>
                    <a:pt x="16009" y="16901"/>
                    <a:pt x="16979" y="17361"/>
                    <a:pt x="17950" y="1782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840" name="Line"/>
            <p:cNvSpPr/>
            <p:nvPr/>
          </p:nvSpPr>
          <p:spPr>
            <a:xfrm>
              <a:off x="8435895" y="5956443"/>
              <a:ext cx="158623" cy="12450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22" h="21175" fill="norm" stroke="1" extrusionOk="0">
                  <a:moveTo>
                    <a:pt x="6716" y="10536"/>
                  </a:moveTo>
                  <a:cubicBezTo>
                    <a:pt x="8960" y="8736"/>
                    <a:pt x="11204" y="6936"/>
                    <a:pt x="12326" y="5136"/>
                  </a:cubicBezTo>
                  <a:cubicBezTo>
                    <a:pt x="13448" y="3336"/>
                    <a:pt x="13448" y="1536"/>
                    <a:pt x="12466" y="636"/>
                  </a:cubicBezTo>
                  <a:cubicBezTo>
                    <a:pt x="11484" y="-264"/>
                    <a:pt x="9521" y="-264"/>
                    <a:pt x="7277" y="996"/>
                  </a:cubicBezTo>
                  <a:cubicBezTo>
                    <a:pt x="5032" y="2256"/>
                    <a:pt x="2508" y="4776"/>
                    <a:pt x="1105" y="7836"/>
                  </a:cubicBezTo>
                  <a:cubicBezTo>
                    <a:pt x="-297" y="10896"/>
                    <a:pt x="-578" y="14496"/>
                    <a:pt x="1526" y="17016"/>
                  </a:cubicBezTo>
                  <a:cubicBezTo>
                    <a:pt x="3630" y="19536"/>
                    <a:pt x="8118" y="20976"/>
                    <a:pt x="11765" y="21156"/>
                  </a:cubicBezTo>
                  <a:cubicBezTo>
                    <a:pt x="15412" y="21336"/>
                    <a:pt x="18217" y="20256"/>
                    <a:pt x="21022" y="1917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841" name="Line"/>
            <p:cNvSpPr/>
            <p:nvPr/>
          </p:nvSpPr>
          <p:spPr>
            <a:xfrm>
              <a:off x="8619917" y="5853288"/>
              <a:ext cx="184151" cy="23739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38" fill="norm" stroke="1" extrusionOk="0">
                  <a:moveTo>
                    <a:pt x="0" y="6881"/>
                  </a:moveTo>
                  <a:cubicBezTo>
                    <a:pt x="2731" y="7837"/>
                    <a:pt x="5462" y="8793"/>
                    <a:pt x="7324" y="10513"/>
                  </a:cubicBezTo>
                  <a:cubicBezTo>
                    <a:pt x="9186" y="12234"/>
                    <a:pt x="10179" y="14719"/>
                    <a:pt x="10676" y="16439"/>
                  </a:cubicBezTo>
                  <a:cubicBezTo>
                    <a:pt x="11172" y="18159"/>
                    <a:pt x="11172" y="19115"/>
                    <a:pt x="10676" y="19975"/>
                  </a:cubicBezTo>
                  <a:cubicBezTo>
                    <a:pt x="10179" y="20835"/>
                    <a:pt x="9186" y="21600"/>
                    <a:pt x="7945" y="21409"/>
                  </a:cubicBezTo>
                  <a:cubicBezTo>
                    <a:pt x="6703" y="21218"/>
                    <a:pt x="5214" y="20071"/>
                    <a:pt x="5586" y="17299"/>
                  </a:cubicBezTo>
                  <a:cubicBezTo>
                    <a:pt x="5959" y="14527"/>
                    <a:pt x="8193" y="10131"/>
                    <a:pt x="11172" y="6977"/>
                  </a:cubicBezTo>
                  <a:cubicBezTo>
                    <a:pt x="14152" y="3823"/>
                    <a:pt x="17876" y="1912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842" name="Line"/>
            <p:cNvSpPr/>
            <p:nvPr/>
          </p:nvSpPr>
          <p:spPr>
            <a:xfrm>
              <a:off x="8823117" y="5732638"/>
              <a:ext cx="57151" cy="3429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8400" y="3200"/>
                    <a:pt x="15200" y="6400"/>
                    <a:pt x="11600" y="10000"/>
                  </a:cubicBezTo>
                  <a:cubicBezTo>
                    <a:pt x="8000" y="13600"/>
                    <a:pt x="4000" y="1760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843" name="Line"/>
            <p:cNvSpPr/>
            <p:nvPr/>
          </p:nvSpPr>
          <p:spPr>
            <a:xfrm>
              <a:off x="8911454" y="5929488"/>
              <a:ext cx="114222" cy="29345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93" h="21390" fill="norm" stroke="1" extrusionOk="0">
                  <a:moveTo>
                    <a:pt x="3639" y="0"/>
                  </a:moveTo>
                  <a:cubicBezTo>
                    <a:pt x="2461" y="1543"/>
                    <a:pt x="1283" y="3086"/>
                    <a:pt x="694" y="4243"/>
                  </a:cubicBezTo>
                  <a:cubicBezTo>
                    <a:pt x="105" y="5400"/>
                    <a:pt x="105" y="6171"/>
                    <a:pt x="1087" y="6634"/>
                  </a:cubicBezTo>
                  <a:cubicBezTo>
                    <a:pt x="2068" y="7097"/>
                    <a:pt x="4032" y="7251"/>
                    <a:pt x="6781" y="6557"/>
                  </a:cubicBezTo>
                  <a:cubicBezTo>
                    <a:pt x="9530" y="5863"/>
                    <a:pt x="13065" y="4320"/>
                    <a:pt x="15421" y="3240"/>
                  </a:cubicBezTo>
                  <a:cubicBezTo>
                    <a:pt x="17777" y="2160"/>
                    <a:pt x="18956" y="1543"/>
                    <a:pt x="19152" y="1620"/>
                  </a:cubicBezTo>
                  <a:cubicBezTo>
                    <a:pt x="19348" y="1697"/>
                    <a:pt x="18563" y="2469"/>
                    <a:pt x="18759" y="4629"/>
                  </a:cubicBezTo>
                  <a:cubicBezTo>
                    <a:pt x="18956" y="6789"/>
                    <a:pt x="20134" y="10337"/>
                    <a:pt x="20723" y="12960"/>
                  </a:cubicBezTo>
                  <a:cubicBezTo>
                    <a:pt x="21312" y="15583"/>
                    <a:pt x="21312" y="17280"/>
                    <a:pt x="20919" y="18514"/>
                  </a:cubicBezTo>
                  <a:cubicBezTo>
                    <a:pt x="20527" y="19749"/>
                    <a:pt x="19741" y="20520"/>
                    <a:pt x="16796" y="20983"/>
                  </a:cubicBezTo>
                  <a:cubicBezTo>
                    <a:pt x="13850" y="21446"/>
                    <a:pt x="8745" y="21600"/>
                    <a:pt x="5407" y="20983"/>
                  </a:cubicBezTo>
                  <a:cubicBezTo>
                    <a:pt x="2068" y="20366"/>
                    <a:pt x="497" y="18977"/>
                    <a:pt x="105" y="17897"/>
                  </a:cubicBezTo>
                  <a:cubicBezTo>
                    <a:pt x="-288" y="16817"/>
                    <a:pt x="497" y="16046"/>
                    <a:pt x="1283" y="15274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844" name="Line"/>
            <p:cNvSpPr/>
            <p:nvPr/>
          </p:nvSpPr>
          <p:spPr>
            <a:xfrm>
              <a:off x="9083892" y="5859638"/>
              <a:ext cx="24976" cy="139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38" h="21600" fill="norm" stroke="1" extrusionOk="0">
                  <a:moveTo>
                    <a:pt x="21238" y="10800"/>
                  </a:moveTo>
                  <a:cubicBezTo>
                    <a:pt x="19438" y="12436"/>
                    <a:pt x="17638" y="14073"/>
                    <a:pt x="14038" y="16364"/>
                  </a:cubicBezTo>
                  <a:cubicBezTo>
                    <a:pt x="10438" y="18655"/>
                    <a:pt x="5038" y="21600"/>
                    <a:pt x="2338" y="21600"/>
                  </a:cubicBezTo>
                  <a:cubicBezTo>
                    <a:pt x="-362" y="21600"/>
                    <a:pt x="-362" y="18655"/>
                    <a:pt x="538" y="14564"/>
                  </a:cubicBezTo>
                  <a:cubicBezTo>
                    <a:pt x="1438" y="10473"/>
                    <a:pt x="3238" y="5236"/>
                    <a:pt x="5038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845" name="Line"/>
            <p:cNvSpPr/>
            <p:nvPr/>
          </p:nvSpPr>
          <p:spPr>
            <a:xfrm>
              <a:off x="9127965" y="5865988"/>
              <a:ext cx="120603" cy="1333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19" h="21600" fill="norm" stroke="1" extrusionOk="0">
                  <a:moveTo>
                    <a:pt x="1109" y="0"/>
                  </a:moveTo>
                  <a:cubicBezTo>
                    <a:pt x="2598" y="1029"/>
                    <a:pt x="4088" y="2057"/>
                    <a:pt x="4647" y="4971"/>
                  </a:cubicBezTo>
                  <a:cubicBezTo>
                    <a:pt x="5205" y="7886"/>
                    <a:pt x="4833" y="12686"/>
                    <a:pt x="3716" y="16114"/>
                  </a:cubicBezTo>
                  <a:cubicBezTo>
                    <a:pt x="2598" y="19543"/>
                    <a:pt x="736" y="21600"/>
                    <a:pt x="178" y="21600"/>
                  </a:cubicBezTo>
                  <a:cubicBezTo>
                    <a:pt x="-381" y="21600"/>
                    <a:pt x="364" y="19543"/>
                    <a:pt x="2598" y="16800"/>
                  </a:cubicBezTo>
                  <a:cubicBezTo>
                    <a:pt x="4833" y="14057"/>
                    <a:pt x="8557" y="10629"/>
                    <a:pt x="11350" y="8743"/>
                  </a:cubicBezTo>
                  <a:cubicBezTo>
                    <a:pt x="14143" y="6857"/>
                    <a:pt x="16005" y="6514"/>
                    <a:pt x="17309" y="7200"/>
                  </a:cubicBezTo>
                  <a:cubicBezTo>
                    <a:pt x="18612" y="7886"/>
                    <a:pt x="19357" y="9600"/>
                    <a:pt x="19916" y="12171"/>
                  </a:cubicBezTo>
                  <a:cubicBezTo>
                    <a:pt x="20474" y="14743"/>
                    <a:pt x="20847" y="18171"/>
                    <a:pt x="21219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846" name="Line"/>
            <p:cNvSpPr/>
            <p:nvPr/>
          </p:nvSpPr>
          <p:spPr>
            <a:xfrm>
              <a:off x="9216817" y="5880401"/>
              <a:ext cx="202192" cy="41499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93" h="21389" fill="norm" stroke="1" extrusionOk="0">
                  <a:moveTo>
                    <a:pt x="17550" y="5148"/>
                  </a:moveTo>
                  <a:cubicBezTo>
                    <a:pt x="18225" y="4057"/>
                    <a:pt x="18900" y="2967"/>
                    <a:pt x="19350" y="2094"/>
                  </a:cubicBezTo>
                  <a:cubicBezTo>
                    <a:pt x="19800" y="1221"/>
                    <a:pt x="20025" y="567"/>
                    <a:pt x="19350" y="239"/>
                  </a:cubicBezTo>
                  <a:cubicBezTo>
                    <a:pt x="18675" y="-88"/>
                    <a:pt x="17100" y="-88"/>
                    <a:pt x="15300" y="294"/>
                  </a:cubicBezTo>
                  <a:cubicBezTo>
                    <a:pt x="13500" y="676"/>
                    <a:pt x="11475" y="1439"/>
                    <a:pt x="10238" y="2094"/>
                  </a:cubicBezTo>
                  <a:cubicBezTo>
                    <a:pt x="9000" y="2748"/>
                    <a:pt x="8550" y="3294"/>
                    <a:pt x="8325" y="3839"/>
                  </a:cubicBezTo>
                  <a:cubicBezTo>
                    <a:pt x="8100" y="4385"/>
                    <a:pt x="8100" y="4930"/>
                    <a:pt x="9450" y="5203"/>
                  </a:cubicBezTo>
                  <a:cubicBezTo>
                    <a:pt x="10800" y="5476"/>
                    <a:pt x="13500" y="5476"/>
                    <a:pt x="15413" y="5203"/>
                  </a:cubicBezTo>
                  <a:cubicBezTo>
                    <a:pt x="17325" y="4930"/>
                    <a:pt x="18450" y="4385"/>
                    <a:pt x="19350" y="3894"/>
                  </a:cubicBezTo>
                  <a:cubicBezTo>
                    <a:pt x="20250" y="3403"/>
                    <a:pt x="20925" y="2967"/>
                    <a:pt x="21262" y="3021"/>
                  </a:cubicBezTo>
                  <a:cubicBezTo>
                    <a:pt x="21600" y="3076"/>
                    <a:pt x="21600" y="3621"/>
                    <a:pt x="21037" y="5476"/>
                  </a:cubicBezTo>
                  <a:cubicBezTo>
                    <a:pt x="20475" y="7330"/>
                    <a:pt x="19350" y="10494"/>
                    <a:pt x="18450" y="13112"/>
                  </a:cubicBezTo>
                  <a:cubicBezTo>
                    <a:pt x="17550" y="15730"/>
                    <a:pt x="16875" y="17803"/>
                    <a:pt x="15637" y="19167"/>
                  </a:cubicBezTo>
                  <a:cubicBezTo>
                    <a:pt x="14400" y="20530"/>
                    <a:pt x="12600" y="21185"/>
                    <a:pt x="10238" y="21348"/>
                  </a:cubicBezTo>
                  <a:cubicBezTo>
                    <a:pt x="7875" y="21512"/>
                    <a:pt x="4950" y="21185"/>
                    <a:pt x="3150" y="20257"/>
                  </a:cubicBezTo>
                  <a:cubicBezTo>
                    <a:pt x="1350" y="19330"/>
                    <a:pt x="675" y="17803"/>
                    <a:pt x="0" y="1627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847" name="Line"/>
            <p:cNvSpPr/>
            <p:nvPr/>
          </p:nvSpPr>
          <p:spPr>
            <a:xfrm>
              <a:off x="9788813" y="5639141"/>
              <a:ext cx="221159" cy="43732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91" h="21251" fill="norm" stroke="1" extrusionOk="0">
                  <a:moveTo>
                    <a:pt x="17069" y="16578"/>
                  </a:moveTo>
                  <a:cubicBezTo>
                    <a:pt x="17273" y="16064"/>
                    <a:pt x="17476" y="15549"/>
                    <a:pt x="17069" y="15086"/>
                  </a:cubicBezTo>
                  <a:cubicBezTo>
                    <a:pt x="16661" y="14624"/>
                    <a:pt x="15642" y="14212"/>
                    <a:pt x="13299" y="14058"/>
                  </a:cubicBezTo>
                  <a:cubicBezTo>
                    <a:pt x="10956" y="13904"/>
                    <a:pt x="7288" y="14006"/>
                    <a:pt x="4639" y="14726"/>
                  </a:cubicBezTo>
                  <a:cubicBezTo>
                    <a:pt x="1990" y="15446"/>
                    <a:pt x="359" y="16784"/>
                    <a:pt x="54" y="18069"/>
                  </a:cubicBezTo>
                  <a:cubicBezTo>
                    <a:pt x="-252" y="19355"/>
                    <a:pt x="767" y="20589"/>
                    <a:pt x="2397" y="21052"/>
                  </a:cubicBezTo>
                  <a:cubicBezTo>
                    <a:pt x="4027" y="21515"/>
                    <a:pt x="6269" y="21206"/>
                    <a:pt x="8612" y="19766"/>
                  </a:cubicBezTo>
                  <a:cubicBezTo>
                    <a:pt x="10956" y="18326"/>
                    <a:pt x="13401" y="15755"/>
                    <a:pt x="15540" y="12772"/>
                  </a:cubicBezTo>
                  <a:cubicBezTo>
                    <a:pt x="17680" y="9789"/>
                    <a:pt x="19514" y="6395"/>
                    <a:pt x="20431" y="4389"/>
                  </a:cubicBezTo>
                  <a:cubicBezTo>
                    <a:pt x="21348" y="2384"/>
                    <a:pt x="21348" y="1766"/>
                    <a:pt x="21246" y="1201"/>
                  </a:cubicBezTo>
                  <a:cubicBezTo>
                    <a:pt x="21144" y="635"/>
                    <a:pt x="20940" y="121"/>
                    <a:pt x="20431" y="18"/>
                  </a:cubicBezTo>
                  <a:cubicBezTo>
                    <a:pt x="19922" y="-85"/>
                    <a:pt x="19106" y="224"/>
                    <a:pt x="17986" y="1921"/>
                  </a:cubicBezTo>
                  <a:cubicBezTo>
                    <a:pt x="16865" y="3618"/>
                    <a:pt x="15439" y="6704"/>
                    <a:pt x="14929" y="9841"/>
                  </a:cubicBezTo>
                  <a:cubicBezTo>
                    <a:pt x="14420" y="12978"/>
                    <a:pt x="14827" y="16166"/>
                    <a:pt x="15235" y="1935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848" name="Line"/>
            <p:cNvSpPr/>
            <p:nvPr/>
          </p:nvSpPr>
          <p:spPr>
            <a:xfrm>
              <a:off x="9991517" y="5961238"/>
              <a:ext cx="6351" cy="889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849" name="Line"/>
            <p:cNvSpPr/>
            <p:nvPr/>
          </p:nvSpPr>
          <p:spPr>
            <a:xfrm>
              <a:off x="10029617" y="5827888"/>
              <a:ext cx="12701" cy="190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850" name="Line"/>
            <p:cNvSpPr/>
            <p:nvPr/>
          </p:nvSpPr>
          <p:spPr>
            <a:xfrm>
              <a:off x="10037922" y="5854231"/>
              <a:ext cx="133703" cy="19590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91" h="21497" fill="norm" stroke="1" extrusionOk="0">
                  <a:moveTo>
                    <a:pt x="16641" y="1987"/>
                  </a:moveTo>
                  <a:cubicBezTo>
                    <a:pt x="12321" y="1058"/>
                    <a:pt x="8001" y="129"/>
                    <a:pt x="5176" y="13"/>
                  </a:cubicBezTo>
                  <a:cubicBezTo>
                    <a:pt x="2351" y="-103"/>
                    <a:pt x="1022" y="594"/>
                    <a:pt x="358" y="1523"/>
                  </a:cubicBezTo>
                  <a:cubicBezTo>
                    <a:pt x="-307" y="2452"/>
                    <a:pt x="-307" y="3613"/>
                    <a:pt x="2684" y="5936"/>
                  </a:cubicBezTo>
                  <a:cubicBezTo>
                    <a:pt x="5675" y="8258"/>
                    <a:pt x="11656" y="11742"/>
                    <a:pt x="15145" y="13949"/>
                  </a:cubicBezTo>
                  <a:cubicBezTo>
                    <a:pt x="18635" y="16155"/>
                    <a:pt x="19631" y="17084"/>
                    <a:pt x="20296" y="18129"/>
                  </a:cubicBezTo>
                  <a:cubicBezTo>
                    <a:pt x="20961" y="19174"/>
                    <a:pt x="21293" y="20336"/>
                    <a:pt x="20628" y="20916"/>
                  </a:cubicBezTo>
                  <a:cubicBezTo>
                    <a:pt x="19964" y="21497"/>
                    <a:pt x="18302" y="21497"/>
                    <a:pt x="16641" y="21497"/>
                  </a:cubicBezTo>
                  <a:cubicBezTo>
                    <a:pt x="14979" y="21497"/>
                    <a:pt x="13318" y="21497"/>
                    <a:pt x="11490" y="20568"/>
                  </a:cubicBezTo>
                  <a:cubicBezTo>
                    <a:pt x="9662" y="19639"/>
                    <a:pt x="7668" y="17781"/>
                    <a:pt x="5675" y="15923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851" name="Line"/>
            <p:cNvSpPr/>
            <p:nvPr/>
          </p:nvSpPr>
          <p:spPr>
            <a:xfrm>
              <a:off x="10203140" y="5637388"/>
              <a:ext cx="124928" cy="3810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47" h="21600" fill="norm" stroke="1" extrusionOk="0">
                  <a:moveTo>
                    <a:pt x="21247" y="0"/>
                  </a:moveTo>
                  <a:cubicBezTo>
                    <a:pt x="15847" y="3840"/>
                    <a:pt x="10447" y="7680"/>
                    <a:pt x="6847" y="10920"/>
                  </a:cubicBezTo>
                  <a:cubicBezTo>
                    <a:pt x="3247" y="14160"/>
                    <a:pt x="1447" y="16800"/>
                    <a:pt x="547" y="18420"/>
                  </a:cubicBezTo>
                  <a:cubicBezTo>
                    <a:pt x="-353" y="20040"/>
                    <a:pt x="-353" y="20640"/>
                    <a:pt x="2167" y="21000"/>
                  </a:cubicBezTo>
                  <a:cubicBezTo>
                    <a:pt x="4687" y="21360"/>
                    <a:pt x="9727" y="21480"/>
                    <a:pt x="14767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852" name="Line"/>
            <p:cNvSpPr/>
            <p:nvPr/>
          </p:nvSpPr>
          <p:spPr>
            <a:xfrm>
              <a:off x="10137567" y="5838009"/>
              <a:ext cx="234951" cy="13165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670" fill="norm" stroke="1" extrusionOk="0">
                  <a:moveTo>
                    <a:pt x="0" y="6386"/>
                  </a:moveTo>
                  <a:cubicBezTo>
                    <a:pt x="195" y="4725"/>
                    <a:pt x="389" y="3063"/>
                    <a:pt x="1654" y="1734"/>
                  </a:cubicBezTo>
                  <a:cubicBezTo>
                    <a:pt x="2919" y="405"/>
                    <a:pt x="5254" y="-592"/>
                    <a:pt x="7103" y="405"/>
                  </a:cubicBezTo>
                  <a:cubicBezTo>
                    <a:pt x="8951" y="1402"/>
                    <a:pt x="10314" y="4393"/>
                    <a:pt x="11578" y="7383"/>
                  </a:cubicBezTo>
                  <a:cubicBezTo>
                    <a:pt x="12843" y="10374"/>
                    <a:pt x="14011" y="13365"/>
                    <a:pt x="14595" y="15691"/>
                  </a:cubicBezTo>
                  <a:cubicBezTo>
                    <a:pt x="15178" y="18017"/>
                    <a:pt x="15178" y="19679"/>
                    <a:pt x="14595" y="20343"/>
                  </a:cubicBezTo>
                  <a:cubicBezTo>
                    <a:pt x="14011" y="21008"/>
                    <a:pt x="12843" y="20676"/>
                    <a:pt x="12162" y="19180"/>
                  </a:cubicBezTo>
                  <a:cubicBezTo>
                    <a:pt x="11481" y="17685"/>
                    <a:pt x="11286" y="15026"/>
                    <a:pt x="11676" y="13199"/>
                  </a:cubicBezTo>
                  <a:cubicBezTo>
                    <a:pt x="12065" y="11371"/>
                    <a:pt x="13038" y="10374"/>
                    <a:pt x="14789" y="9377"/>
                  </a:cubicBezTo>
                  <a:cubicBezTo>
                    <a:pt x="16541" y="8380"/>
                    <a:pt x="19070" y="7383"/>
                    <a:pt x="21600" y="638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853" name="Line"/>
            <p:cNvSpPr/>
            <p:nvPr/>
          </p:nvSpPr>
          <p:spPr>
            <a:xfrm>
              <a:off x="10410617" y="5853288"/>
              <a:ext cx="38101" cy="139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854" name="Line"/>
            <p:cNvSpPr/>
            <p:nvPr/>
          </p:nvSpPr>
          <p:spPr>
            <a:xfrm>
              <a:off x="10442367" y="5777088"/>
              <a:ext cx="25401" cy="698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0" y="16364"/>
                    <a:pt x="0" y="11127"/>
                    <a:pt x="3600" y="7527"/>
                  </a:cubicBezTo>
                  <a:cubicBezTo>
                    <a:pt x="7200" y="3927"/>
                    <a:pt x="14400" y="1964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855" name="Line"/>
            <p:cNvSpPr/>
            <p:nvPr/>
          </p:nvSpPr>
          <p:spPr>
            <a:xfrm>
              <a:off x="10442367" y="5650088"/>
              <a:ext cx="142251" cy="33305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47" h="21511" fill="norm" stroke="1" extrusionOk="0">
                  <a:moveTo>
                    <a:pt x="16200" y="0"/>
                  </a:moveTo>
                  <a:cubicBezTo>
                    <a:pt x="14612" y="3554"/>
                    <a:pt x="13024" y="7109"/>
                    <a:pt x="11753" y="10116"/>
                  </a:cubicBezTo>
                  <a:cubicBezTo>
                    <a:pt x="10482" y="13124"/>
                    <a:pt x="9529" y="15585"/>
                    <a:pt x="8418" y="17362"/>
                  </a:cubicBezTo>
                  <a:cubicBezTo>
                    <a:pt x="7306" y="19139"/>
                    <a:pt x="6035" y="20233"/>
                    <a:pt x="5559" y="20438"/>
                  </a:cubicBezTo>
                  <a:cubicBezTo>
                    <a:pt x="5082" y="20643"/>
                    <a:pt x="5400" y="19959"/>
                    <a:pt x="7624" y="18524"/>
                  </a:cubicBezTo>
                  <a:cubicBezTo>
                    <a:pt x="9847" y="17089"/>
                    <a:pt x="13976" y="14901"/>
                    <a:pt x="16676" y="13603"/>
                  </a:cubicBezTo>
                  <a:cubicBezTo>
                    <a:pt x="19376" y="12304"/>
                    <a:pt x="20647" y="11894"/>
                    <a:pt x="21124" y="12030"/>
                  </a:cubicBezTo>
                  <a:cubicBezTo>
                    <a:pt x="21600" y="12167"/>
                    <a:pt x="21282" y="12851"/>
                    <a:pt x="20488" y="14354"/>
                  </a:cubicBezTo>
                  <a:cubicBezTo>
                    <a:pt x="19694" y="15858"/>
                    <a:pt x="18424" y="18182"/>
                    <a:pt x="16994" y="19549"/>
                  </a:cubicBezTo>
                  <a:cubicBezTo>
                    <a:pt x="15565" y="20916"/>
                    <a:pt x="13976" y="21327"/>
                    <a:pt x="11594" y="21463"/>
                  </a:cubicBezTo>
                  <a:cubicBezTo>
                    <a:pt x="9212" y="21600"/>
                    <a:pt x="6035" y="21463"/>
                    <a:pt x="3971" y="20780"/>
                  </a:cubicBezTo>
                  <a:cubicBezTo>
                    <a:pt x="1906" y="20096"/>
                    <a:pt x="953" y="18866"/>
                    <a:pt x="0" y="1763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856" name="Line"/>
            <p:cNvSpPr/>
            <p:nvPr/>
          </p:nvSpPr>
          <p:spPr>
            <a:xfrm>
              <a:off x="10598914" y="5622267"/>
              <a:ext cx="284038" cy="32044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13" h="21373" fill="norm" stroke="1" extrusionOk="0">
                  <a:moveTo>
                    <a:pt x="2548" y="14561"/>
                  </a:moveTo>
                  <a:cubicBezTo>
                    <a:pt x="1754" y="15973"/>
                    <a:pt x="960" y="17385"/>
                    <a:pt x="483" y="18514"/>
                  </a:cubicBezTo>
                  <a:cubicBezTo>
                    <a:pt x="7" y="19644"/>
                    <a:pt x="-152" y="20491"/>
                    <a:pt x="166" y="20773"/>
                  </a:cubicBezTo>
                  <a:cubicBezTo>
                    <a:pt x="483" y="21055"/>
                    <a:pt x="1277" y="20773"/>
                    <a:pt x="1992" y="20350"/>
                  </a:cubicBezTo>
                  <a:cubicBezTo>
                    <a:pt x="2707" y="19926"/>
                    <a:pt x="3342" y="19361"/>
                    <a:pt x="3898" y="18797"/>
                  </a:cubicBezTo>
                  <a:cubicBezTo>
                    <a:pt x="4454" y="18232"/>
                    <a:pt x="4930" y="17667"/>
                    <a:pt x="5327" y="18020"/>
                  </a:cubicBezTo>
                  <a:cubicBezTo>
                    <a:pt x="5724" y="18373"/>
                    <a:pt x="6042" y="19644"/>
                    <a:pt x="6598" y="20420"/>
                  </a:cubicBezTo>
                  <a:cubicBezTo>
                    <a:pt x="7154" y="21197"/>
                    <a:pt x="7948" y="21479"/>
                    <a:pt x="8742" y="21338"/>
                  </a:cubicBezTo>
                  <a:cubicBezTo>
                    <a:pt x="9536" y="21197"/>
                    <a:pt x="10330" y="20632"/>
                    <a:pt x="11760" y="18655"/>
                  </a:cubicBezTo>
                  <a:cubicBezTo>
                    <a:pt x="13189" y="16679"/>
                    <a:pt x="15254" y="13291"/>
                    <a:pt x="16922" y="10255"/>
                  </a:cubicBezTo>
                  <a:cubicBezTo>
                    <a:pt x="18589" y="7220"/>
                    <a:pt x="19860" y="4538"/>
                    <a:pt x="20574" y="2773"/>
                  </a:cubicBezTo>
                  <a:cubicBezTo>
                    <a:pt x="21289" y="1008"/>
                    <a:pt x="21448" y="161"/>
                    <a:pt x="21210" y="20"/>
                  </a:cubicBezTo>
                  <a:cubicBezTo>
                    <a:pt x="20972" y="-121"/>
                    <a:pt x="20336" y="444"/>
                    <a:pt x="19066" y="2632"/>
                  </a:cubicBezTo>
                  <a:cubicBezTo>
                    <a:pt x="17795" y="4820"/>
                    <a:pt x="15889" y="8632"/>
                    <a:pt x="14936" y="11314"/>
                  </a:cubicBezTo>
                  <a:cubicBezTo>
                    <a:pt x="13983" y="13997"/>
                    <a:pt x="13983" y="15550"/>
                    <a:pt x="13983" y="16679"/>
                  </a:cubicBezTo>
                  <a:cubicBezTo>
                    <a:pt x="13983" y="17808"/>
                    <a:pt x="13983" y="18514"/>
                    <a:pt x="14380" y="18938"/>
                  </a:cubicBezTo>
                  <a:cubicBezTo>
                    <a:pt x="14777" y="19361"/>
                    <a:pt x="15572" y="19503"/>
                    <a:pt x="16366" y="19291"/>
                  </a:cubicBezTo>
                  <a:cubicBezTo>
                    <a:pt x="17160" y="19079"/>
                    <a:pt x="17954" y="18514"/>
                    <a:pt x="18748" y="1795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857" name="Line"/>
            <p:cNvSpPr/>
            <p:nvPr/>
          </p:nvSpPr>
          <p:spPr>
            <a:xfrm>
              <a:off x="10772567" y="5783438"/>
              <a:ext cx="142611" cy="1333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01" h="21600" fill="norm" stroke="1" extrusionOk="0">
                  <a:moveTo>
                    <a:pt x="0" y="0"/>
                  </a:moveTo>
                  <a:cubicBezTo>
                    <a:pt x="5400" y="343"/>
                    <a:pt x="10800" y="686"/>
                    <a:pt x="14294" y="1029"/>
                  </a:cubicBezTo>
                  <a:cubicBezTo>
                    <a:pt x="17788" y="1371"/>
                    <a:pt x="19376" y="1714"/>
                    <a:pt x="20329" y="2743"/>
                  </a:cubicBezTo>
                  <a:cubicBezTo>
                    <a:pt x="21282" y="3771"/>
                    <a:pt x="21600" y="5486"/>
                    <a:pt x="21282" y="8743"/>
                  </a:cubicBezTo>
                  <a:cubicBezTo>
                    <a:pt x="20965" y="12000"/>
                    <a:pt x="20012" y="16800"/>
                    <a:pt x="19059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858" name="Line"/>
            <p:cNvSpPr/>
            <p:nvPr/>
          </p:nvSpPr>
          <p:spPr>
            <a:xfrm>
              <a:off x="10918617" y="5720717"/>
              <a:ext cx="69851" cy="3732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045" fill="norm" stroke="1" extrusionOk="0">
                  <a:moveTo>
                    <a:pt x="0" y="20045"/>
                  </a:moveTo>
                  <a:cubicBezTo>
                    <a:pt x="655" y="12087"/>
                    <a:pt x="1309" y="4129"/>
                    <a:pt x="3273" y="1287"/>
                  </a:cubicBezTo>
                  <a:cubicBezTo>
                    <a:pt x="5236" y="-1555"/>
                    <a:pt x="8509" y="719"/>
                    <a:pt x="11782" y="4129"/>
                  </a:cubicBezTo>
                  <a:cubicBezTo>
                    <a:pt x="15055" y="7540"/>
                    <a:pt x="18327" y="12087"/>
                    <a:pt x="21600" y="16634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859" name="Line"/>
            <p:cNvSpPr/>
            <p:nvPr/>
          </p:nvSpPr>
          <p:spPr>
            <a:xfrm>
              <a:off x="10945734" y="5779484"/>
              <a:ext cx="118934" cy="12510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92" h="20929" fill="norm" stroke="1" extrusionOk="0">
                  <a:moveTo>
                    <a:pt x="21292" y="4910"/>
                  </a:moveTo>
                  <a:cubicBezTo>
                    <a:pt x="19776" y="2786"/>
                    <a:pt x="18260" y="661"/>
                    <a:pt x="15418" y="130"/>
                  </a:cubicBezTo>
                  <a:cubicBezTo>
                    <a:pt x="12576" y="-401"/>
                    <a:pt x="8408" y="661"/>
                    <a:pt x="5376" y="3848"/>
                  </a:cubicBezTo>
                  <a:cubicBezTo>
                    <a:pt x="2345" y="7035"/>
                    <a:pt x="450" y="12347"/>
                    <a:pt x="71" y="15710"/>
                  </a:cubicBezTo>
                  <a:cubicBezTo>
                    <a:pt x="-308" y="19074"/>
                    <a:pt x="829" y="20491"/>
                    <a:pt x="3292" y="20845"/>
                  </a:cubicBezTo>
                  <a:cubicBezTo>
                    <a:pt x="5755" y="21199"/>
                    <a:pt x="9545" y="20491"/>
                    <a:pt x="12197" y="17481"/>
                  </a:cubicBezTo>
                  <a:cubicBezTo>
                    <a:pt x="14850" y="14471"/>
                    <a:pt x="16366" y="9160"/>
                    <a:pt x="17881" y="384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860" name="Line"/>
            <p:cNvSpPr/>
            <p:nvPr/>
          </p:nvSpPr>
          <p:spPr>
            <a:xfrm>
              <a:off x="11057099" y="5789788"/>
              <a:ext cx="98362" cy="1587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11" h="21600" fill="norm" stroke="1" extrusionOk="0">
                  <a:moveTo>
                    <a:pt x="259" y="0"/>
                  </a:moveTo>
                  <a:cubicBezTo>
                    <a:pt x="2059" y="1152"/>
                    <a:pt x="3859" y="2304"/>
                    <a:pt x="4534" y="3600"/>
                  </a:cubicBezTo>
                  <a:cubicBezTo>
                    <a:pt x="5209" y="4896"/>
                    <a:pt x="4759" y="6336"/>
                    <a:pt x="4309" y="7776"/>
                  </a:cubicBezTo>
                  <a:cubicBezTo>
                    <a:pt x="3859" y="9216"/>
                    <a:pt x="3409" y="10656"/>
                    <a:pt x="2509" y="11952"/>
                  </a:cubicBezTo>
                  <a:cubicBezTo>
                    <a:pt x="1609" y="13248"/>
                    <a:pt x="259" y="14400"/>
                    <a:pt x="34" y="14256"/>
                  </a:cubicBezTo>
                  <a:cubicBezTo>
                    <a:pt x="-191" y="14112"/>
                    <a:pt x="709" y="12672"/>
                    <a:pt x="2509" y="11232"/>
                  </a:cubicBezTo>
                  <a:cubicBezTo>
                    <a:pt x="4309" y="9792"/>
                    <a:pt x="7009" y="8352"/>
                    <a:pt x="10384" y="7344"/>
                  </a:cubicBezTo>
                  <a:cubicBezTo>
                    <a:pt x="13759" y="6336"/>
                    <a:pt x="17809" y="5760"/>
                    <a:pt x="19609" y="6192"/>
                  </a:cubicBezTo>
                  <a:cubicBezTo>
                    <a:pt x="21409" y="6624"/>
                    <a:pt x="20959" y="8064"/>
                    <a:pt x="20509" y="10800"/>
                  </a:cubicBezTo>
                  <a:cubicBezTo>
                    <a:pt x="20059" y="13536"/>
                    <a:pt x="19609" y="17568"/>
                    <a:pt x="19159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861" name="Line"/>
            <p:cNvSpPr/>
            <p:nvPr/>
          </p:nvSpPr>
          <p:spPr>
            <a:xfrm>
              <a:off x="11210717" y="6005688"/>
              <a:ext cx="12701" cy="12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862" name="Line"/>
            <p:cNvSpPr/>
            <p:nvPr/>
          </p:nvSpPr>
          <p:spPr>
            <a:xfrm>
              <a:off x="8471045" y="6369352"/>
              <a:ext cx="115535" cy="13158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53" h="20980" fill="norm" stroke="1" extrusionOk="0">
                  <a:moveTo>
                    <a:pt x="16714" y="3777"/>
                  </a:moveTo>
                  <a:cubicBezTo>
                    <a:pt x="17486" y="2089"/>
                    <a:pt x="18257" y="402"/>
                    <a:pt x="17486" y="64"/>
                  </a:cubicBezTo>
                  <a:cubicBezTo>
                    <a:pt x="16714" y="-273"/>
                    <a:pt x="14400" y="739"/>
                    <a:pt x="11700" y="2596"/>
                  </a:cubicBezTo>
                  <a:cubicBezTo>
                    <a:pt x="9000" y="4452"/>
                    <a:pt x="5914" y="7152"/>
                    <a:pt x="3793" y="9683"/>
                  </a:cubicBezTo>
                  <a:cubicBezTo>
                    <a:pt x="1672" y="12215"/>
                    <a:pt x="514" y="14577"/>
                    <a:pt x="129" y="16602"/>
                  </a:cubicBezTo>
                  <a:cubicBezTo>
                    <a:pt x="-257" y="18627"/>
                    <a:pt x="129" y="20315"/>
                    <a:pt x="2636" y="20821"/>
                  </a:cubicBezTo>
                  <a:cubicBezTo>
                    <a:pt x="5143" y="21327"/>
                    <a:pt x="9772" y="20652"/>
                    <a:pt x="13243" y="18458"/>
                  </a:cubicBezTo>
                  <a:cubicBezTo>
                    <a:pt x="16714" y="16265"/>
                    <a:pt x="19029" y="12552"/>
                    <a:pt x="20186" y="9852"/>
                  </a:cubicBezTo>
                  <a:cubicBezTo>
                    <a:pt x="21343" y="7152"/>
                    <a:pt x="21343" y="5464"/>
                    <a:pt x="20186" y="4115"/>
                  </a:cubicBezTo>
                  <a:cubicBezTo>
                    <a:pt x="19029" y="2764"/>
                    <a:pt x="16714" y="1752"/>
                    <a:pt x="14593" y="1246"/>
                  </a:cubicBezTo>
                  <a:cubicBezTo>
                    <a:pt x="12472" y="739"/>
                    <a:pt x="10543" y="739"/>
                    <a:pt x="9579" y="1246"/>
                  </a:cubicBezTo>
                  <a:cubicBezTo>
                    <a:pt x="8614" y="1752"/>
                    <a:pt x="8614" y="2764"/>
                    <a:pt x="8614" y="3777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863" name="Line"/>
            <p:cNvSpPr/>
            <p:nvPr/>
          </p:nvSpPr>
          <p:spPr>
            <a:xfrm>
              <a:off x="8626267" y="6335888"/>
              <a:ext cx="190501" cy="16836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211" fill="norm" stroke="1" extrusionOk="0">
                  <a:moveTo>
                    <a:pt x="0" y="4000"/>
                  </a:moveTo>
                  <a:cubicBezTo>
                    <a:pt x="480" y="2400"/>
                    <a:pt x="960" y="800"/>
                    <a:pt x="1800" y="266"/>
                  </a:cubicBezTo>
                  <a:cubicBezTo>
                    <a:pt x="2640" y="-267"/>
                    <a:pt x="3840" y="266"/>
                    <a:pt x="5640" y="2800"/>
                  </a:cubicBezTo>
                  <a:cubicBezTo>
                    <a:pt x="7440" y="5333"/>
                    <a:pt x="9840" y="9866"/>
                    <a:pt x="11040" y="12800"/>
                  </a:cubicBezTo>
                  <a:cubicBezTo>
                    <a:pt x="12240" y="15733"/>
                    <a:pt x="12240" y="17066"/>
                    <a:pt x="12240" y="18400"/>
                  </a:cubicBezTo>
                  <a:cubicBezTo>
                    <a:pt x="12240" y="19733"/>
                    <a:pt x="12240" y="21066"/>
                    <a:pt x="11880" y="21200"/>
                  </a:cubicBezTo>
                  <a:cubicBezTo>
                    <a:pt x="11520" y="21333"/>
                    <a:pt x="10800" y="20266"/>
                    <a:pt x="10440" y="17600"/>
                  </a:cubicBezTo>
                  <a:cubicBezTo>
                    <a:pt x="10080" y="14933"/>
                    <a:pt x="10080" y="10666"/>
                    <a:pt x="12000" y="7466"/>
                  </a:cubicBezTo>
                  <a:cubicBezTo>
                    <a:pt x="13920" y="4266"/>
                    <a:pt x="17760" y="2133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864" name="Line"/>
            <p:cNvSpPr/>
            <p:nvPr/>
          </p:nvSpPr>
          <p:spPr>
            <a:xfrm>
              <a:off x="7362617" y="6583538"/>
              <a:ext cx="203201" cy="15451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1350" y="2663"/>
                    <a:pt x="2700" y="5326"/>
                    <a:pt x="3487" y="8433"/>
                  </a:cubicBezTo>
                  <a:cubicBezTo>
                    <a:pt x="4275" y="11540"/>
                    <a:pt x="4500" y="15090"/>
                    <a:pt x="4162" y="17605"/>
                  </a:cubicBezTo>
                  <a:cubicBezTo>
                    <a:pt x="3825" y="20121"/>
                    <a:pt x="2925" y="21600"/>
                    <a:pt x="2475" y="21600"/>
                  </a:cubicBezTo>
                  <a:cubicBezTo>
                    <a:pt x="2025" y="21600"/>
                    <a:pt x="2025" y="20121"/>
                    <a:pt x="2925" y="17014"/>
                  </a:cubicBezTo>
                  <a:cubicBezTo>
                    <a:pt x="3825" y="13907"/>
                    <a:pt x="5625" y="9173"/>
                    <a:pt x="7088" y="6510"/>
                  </a:cubicBezTo>
                  <a:cubicBezTo>
                    <a:pt x="8550" y="3847"/>
                    <a:pt x="9675" y="3255"/>
                    <a:pt x="10350" y="3699"/>
                  </a:cubicBezTo>
                  <a:cubicBezTo>
                    <a:pt x="11025" y="4142"/>
                    <a:pt x="11250" y="5622"/>
                    <a:pt x="11363" y="7101"/>
                  </a:cubicBezTo>
                  <a:cubicBezTo>
                    <a:pt x="11475" y="8581"/>
                    <a:pt x="11475" y="10060"/>
                    <a:pt x="11363" y="11540"/>
                  </a:cubicBezTo>
                  <a:cubicBezTo>
                    <a:pt x="11250" y="13019"/>
                    <a:pt x="11025" y="14499"/>
                    <a:pt x="10912" y="14499"/>
                  </a:cubicBezTo>
                  <a:cubicBezTo>
                    <a:pt x="10800" y="14499"/>
                    <a:pt x="10800" y="13019"/>
                    <a:pt x="11587" y="11096"/>
                  </a:cubicBezTo>
                  <a:cubicBezTo>
                    <a:pt x="12375" y="9173"/>
                    <a:pt x="13950" y="6805"/>
                    <a:pt x="15413" y="5178"/>
                  </a:cubicBezTo>
                  <a:cubicBezTo>
                    <a:pt x="16875" y="3551"/>
                    <a:pt x="18225" y="2663"/>
                    <a:pt x="19125" y="2959"/>
                  </a:cubicBezTo>
                  <a:cubicBezTo>
                    <a:pt x="20025" y="3255"/>
                    <a:pt x="20475" y="4734"/>
                    <a:pt x="20813" y="7545"/>
                  </a:cubicBezTo>
                  <a:cubicBezTo>
                    <a:pt x="21150" y="10356"/>
                    <a:pt x="21375" y="14499"/>
                    <a:pt x="21600" y="18641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865" name="Line"/>
            <p:cNvSpPr/>
            <p:nvPr/>
          </p:nvSpPr>
          <p:spPr>
            <a:xfrm>
              <a:off x="7601482" y="6600707"/>
              <a:ext cx="116736" cy="12107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72" h="20591" fill="norm" stroke="1" extrusionOk="0">
                  <a:moveTo>
                    <a:pt x="2758" y="8960"/>
                  </a:moveTo>
                  <a:cubicBezTo>
                    <a:pt x="4686" y="8240"/>
                    <a:pt x="6615" y="7520"/>
                    <a:pt x="8736" y="6080"/>
                  </a:cubicBezTo>
                  <a:cubicBezTo>
                    <a:pt x="10858" y="4640"/>
                    <a:pt x="13172" y="2480"/>
                    <a:pt x="13365" y="1220"/>
                  </a:cubicBezTo>
                  <a:cubicBezTo>
                    <a:pt x="13558" y="-40"/>
                    <a:pt x="11629" y="-400"/>
                    <a:pt x="9122" y="500"/>
                  </a:cubicBezTo>
                  <a:cubicBezTo>
                    <a:pt x="6615" y="1400"/>
                    <a:pt x="3529" y="3560"/>
                    <a:pt x="1793" y="5540"/>
                  </a:cubicBezTo>
                  <a:cubicBezTo>
                    <a:pt x="58" y="7520"/>
                    <a:pt x="-328" y="9320"/>
                    <a:pt x="251" y="12020"/>
                  </a:cubicBezTo>
                  <a:cubicBezTo>
                    <a:pt x="829" y="14720"/>
                    <a:pt x="2372" y="18320"/>
                    <a:pt x="6036" y="19760"/>
                  </a:cubicBezTo>
                  <a:cubicBezTo>
                    <a:pt x="9701" y="21200"/>
                    <a:pt x="15486" y="20480"/>
                    <a:pt x="21272" y="1976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866" name="Line"/>
            <p:cNvSpPr/>
            <p:nvPr/>
          </p:nvSpPr>
          <p:spPr>
            <a:xfrm>
              <a:off x="7707071" y="6604037"/>
              <a:ext cx="100047" cy="11167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70" h="21103" fill="norm" stroke="1" extrusionOk="0">
                  <a:moveTo>
                    <a:pt x="21270" y="3326"/>
                  </a:moveTo>
                  <a:cubicBezTo>
                    <a:pt x="19470" y="2126"/>
                    <a:pt x="17670" y="926"/>
                    <a:pt x="15645" y="326"/>
                  </a:cubicBezTo>
                  <a:cubicBezTo>
                    <a:pt x="13620" y="-274"/>
                    <a:pt x="11370" y="-274"/>
                    <a:pt x="8670" y="2326"/>
                  </a:cubicBezTo>
                  <a:cubicBezTo>
                    <a:pt x="5970" y="4926"/>
                    <a:pt x="2820" y="10126"/>
                    <a:pt x="1245" y="13726"/>
                  </a:cubicBezTo>
                  <a:cubicBezTo>
                    <a:pt x="-330" y="17326"/>
                    <a:pt x="-330" y="19326"/>
                    <a:pt x="795" y="20326"/>
                  </a:cubicBezTo>
                  <a:cubicBezTo>
                    <a:pt x="1920" y="21326"/>
                    <a:pt x="4170" y="21326"/>
                    <a:pt x="5970" y="20526"/>
                  </a:cubicBezTo>
                  <a:cubicBezTo>
                    <a:pt x="7770" y="19726"/>
                    <a:pt x="9120" y="18126"/>
                    <a:pt x="10920" y="15726"/>
                  </a:cubicBezTo>
                  <a:cubicBezTo>
                    <a:pt x="12720" y="13326"/>
                    <a:pt x="14970" y="10126"/>
                    <a:pt x="16770" y="10126"/>
                  </a:cubicBezTo>
                  <a:cubicBezTo>
                    <a:pt x="18570" y="10126"/>
                    <a:pt x="19920" y="13326"/>
                    <a:pt x="21270" y="1652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867" name="Line"/>
            <p:cNvSpPr/>
            <p:nvPr/>
          </p:nvSpPr>
          <p:spPr>
            <a:xfrm>
              <a:off x="7864630" y="6627988"/>
              <a:ext cx="88538" cy="1143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12" h="21600" fill="norm" stroke="1" extrusionOk="0">
                  <a:moveTo>
                    <a:pt x="2998" y="0"/>
                  </a:moveTo>
                  <a:cubicBezTo>
                    <a:pt x="1969" y="4000"/>
                    <a:pt x="941" y="8000"/>
                    <a:pt x="426" y="11400"/>
                  </a:cubicBezTo>
                  <a:cubicBezTo>
                    <a:pt x="-88" y="14800"/>
                    <a:pt x="-88" y="17600"/>
                    <a:pt x="169" y="17800"/>
                  </a:cubicBezTo>
                  <a:cubicBezTo>
                    <a:pt x="426" y="18000"/>
                    <a:pt x="941" y="15600"/>
                    <a:pt x="1712" y="13000"/>
                  </a:cubicBezTo>
                  <a:cubicBezTo>
                    <a:pt x="2483" y="10400"/>
                    <a:pt x="3512" y="7600"/>
                    <a:pt x="4798" y="5400"/>
                  </a:cubicBezTo>
                  <a:cubicBezTo>
                    <a:pt x="6083" y="3200"/>
                    <a:pt x="7626" y="1600"/>
                    <a:pt x="10455" y="2000"/>
                  </a:cubicBezTo>
                  <a:cubicBezTo>
                    <a:pt x="13283" y="2400"/>
                    <a:pt x="17398" y="4800"/>
                    <a:pt x="19455" y="8400"/>
                  </a:cubicBezTo>
                  <a:cubicBezTo>
                    <a:pt x="21512" y="12000"/>
                    <a:pt x="21512" y="16800"/>
                    <a:pt x="21512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868" name="Line"/>
            <p:cNvSpPr/>
            <p:nvPr/>
          </p:nvSpPr>
          <p:spPr>
            <a:xfrm>
              <a:off x="8149223" y="6492268"/>
              <a:ext cx="235745" cy="47219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89" h="21416" fill="norm" stroke="1" extrusionOk="0">
                  <a:moveTo>
                    <a:pt x="11540" y="7308"/>
                  </a:moveTo>
                  <a:cubicBezTo>
                    <a:pt x="10585" y="6828"/>
                    <a:pt x="9629" y="6348"/>
                    <a:pt x="8291" y="6300"/>
                  </a:cubicBezTo>
                  <a:cubicBezTo>
                    <a:pt x="6953" y="6252"/>
                    <a:pt x="5232" y="6636"/>
                    <a:pt x="3799" y="7260"/>
                  </a:cubicBezTo>
                  <a:cubicBezTo>
                    <a:pt x="2365" y="7884"/>
                    <a:pt x="1218" y="8748"/>
                    <a:pt x="549" y="9516"/>
                  </a:cubicBezTo>
                  <a:cubicBezTo>
                    <a:pt x="-120" y="10284"/>
                    <a:pt x="-311" y="10956"/>
                    <a:pt x="740" y="11388"/>
                  </a:cubicBezTo>
                  <a:cubicBezTo>
                    <a:pt x="1792" y="11820"/>
                    <a:pt x="4085" y="12012"/>
                    <a:pt x="5997" y="11772"/>
                  </a:cubicBezTo>
                  <a:cubicBezTo>
                    <a:pt x="7908" y="11532"/>
                    <a:pt x="9438" y="10860"/>
                    <a:pt x="9820" y="9756"/>
                  </a:cubicBezTo>
                  <a:cubicBezTo>
                    <a:pt x="10202" y="8652"/>
                    <a:pt x="9438" y="7116"/>
                    <a:pt x="8673" y="5868"/>
                  </a:cubicBezTo>
                  <a:cubicBezTo>
                    <a:pt x="7908" y="4620"/>
                    <a:pt x="7144" y="3660"/>
                    <a:pt x="7622" y="2844"/>
                  </a:cubicBezTo>
                  <a:cubicBezTo>
                    <a:pt x="8100" y="2028"/>
                    <a:pt x="9820" y="1356"/>
                    <a:pt x="11158" y="924"/>
                  </a:cubicBezTo>
                  <a:cubicBezTo>
                    <a:pt x="12496" y="492"/>
                    <a:pt x="13452" y="300"/>
                    <a:pt x="14503" y="156"/>
                  </a:cubicBezTo>
                  <a:cubicBezTo>
                    <a:pt x="15554" y="12"/>
                    <a:pt x="16701" y="-84"/>
                    <a:pt x="17275" y="108"/>
                  </a:cubicBezTo>
                  <a:cubicBezTo>
                    <a:pt x="17848" y="300"/>
                    <a:pt x="17848" y="780"/>
                    <a:pt x="16510" y="2460"/>
                  </a:cubicBezTo>
                  <a:cubicBezTo>
                    <a:pt x="15172" y="4140"/>
                    <a:pt x="12496" y="7020"/>
                    <a:pt x="10489" y="9900"/>
                  </a:cubicBezTo>
                  <a:cubicBezTo>
                    <a:pt x="8482" y="12780"/>
                    <a:pt x="7144" y="15660"/>
                    <a:pt x="6379" y="17388"/>
                  </a:cubicBezTo>
                  <a:cubicBezTo>
                    <a:pt x="5615" y="19116"/>
                    <a:pt x="5424" y="19692"/>
                    <a:pt x="5328" y="20220"/>
                  </a:cubicBezTo>
                  <a:cubicBezTo>
                    <a:pt x="5232" y="20748"/>
                    <a:pt x="5232" y="21228"/>
                    <a:pt x="5806" y="21372"/>
                  </a:cubicBezTo>
                  <a:cubicBezTo>
                    <a:pt x="6379" y="21516"/>
                    <a:pt x="7526" y="21324"/>
                    <a:pt x="8769" y="20604"/>
                  </a:cubicBezTo>
                  <a:cubicBezTo>
                    <a:pt x="10011" y="19884"/>
                    <a:pt x="11349" y="18636"/>
                    <a:pt x="12114" y="17580"/>
                  </a:cubicBezTo>
                  <a:cubicBezTo>
                    <a:pt x="12878" y="16524"/>
                    <a:pt x="13070" y="15660"/>
                    <a:pt x="13070" y="14988"/>
                  </a:cubicBezTo>
                  <a:cubicBezTo>
                    <a:pt x="13070" y="14316"/>
                    <a:pt x="12878" y="13836"/>
                    <a:pt x="12305" y="13452"/>
                  </a:cubicBezTo>
                  <a:cubicBezTo>
                    <a:pt x="11731" y="13068"/>
                    <a:pt x="10776" y="12780"/>
                    <a:pt x="11158" y="12636"/>
                  </a:cubicBezTo>
                  <a:cubicBezTo>
                    <a:pt x="11540" y="12492"/>
                    <a:pt x="13261" y="12492"/>
                    <a:pt x="15172" y="12444"/>
                  </a:cubicBezTo>
                  <a:cubicBezTo>
                    <a:pt x="17084" y="12396"/>
                    <a:pt x="19186" y="12300"/>
                    <a:pt x="21289" y="12204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869" name="Line"/>
            <p:cNvSpPr/>
            <p:nvPr/>
          </p:nvSpPr>
          <p:spPr>
            <a:xfrm>
              <a:off x="8734722" y="6640688"/>
              <a:ext cx="126496" cy="15597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14" h="20943" fill="norm" stroke="1" extrusionOk="0">
                  <a:moveTo>
                    <a:pt x="4234" y="0"/>
                  </a:moveTo>
                  <a:cubicBezTo>
                    <a:pt x="3154" y="1137"/>
                    <a:pt x="2074" y="2274"/>
                    <a:pt x="1354" y="4974"/>
                  </a:cubicBezTo>
                  <a:cubicBezTo>
                    <a:pt x="634" y="7674"/>
                    <a:pt x="274" y="11937"/>
                    <a:pt x="94" y="14779"/>
                  </a:cubicBezTo>
                  <a:cubicBezTo>
                    <a:pt x="-86" y="17621"/>
                    <a:pt x="-86" y="19042"/>
                    <a:pt x="814" y="20037"/>
                  </a:cubicBezTo>
                  <a:cubicBezTo>
                    <a:pt x="1714" y="21032"/>
                    <a:pt x="3514" y="21600"/>
                    <a:pt x="7114" y="19611"/>
                  </a:cubicBezTo>
                  <a:cubicBezTo>
                    <a:pt x="10714" y="17621"/>
                    <a:pt x="16114" y="13074"/>
                    <a:pt x="21514" y="852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870" name="Line"/>
            <p:cNvSpPr/>
            <p:nvPr/>
          </p:nvSpPr>
          <p:spPr>
            <a:xfrm>
              <a:off x="8886617" y="6644608"/>
              <a:ext cx="152401" cy="1501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699" fill="norm" stroke="1" extrusionOk="0">
                  <a:moveTo>
                    <a:pt x="0" y="3837"/>
                  </a:moveTo>
                  <a:cubicBezTo>
                    <a:pt x="900" y="6756"/>
                    <a:pt x="1800" y="9675"/>
                    <a:pt x="2700" y="11719"/>
                  </a:cubicBezTo>
                  <a:cubicBezTo>
                    <a:pt x="3600" y="13762"/>
                    <a:pt x="4500" y="14929"/>
                    <a:pt x="5700" y="14637"/>
                  </a:cubicBezTo>
                  <a:cubicBezTo>
                    <a:pt x="6900" y="14346"/>
                    <a:pt x="8400" y="12594"/>
                    <a:pt x="9450" y="10843"/>
                  </a:cubicBezTo>
                  <a:cubicBezTo>
                    <a:pt x="10500" y="9092"/>
                    <a:pt x="11100" y="7340"/>
                    <a:pt x="10800" y="6902"/>
                  </a:cubicBezTo>
                  <a:cubicBezTo>
                    <a:pt x="10500" y="6465"/>
                    <a:pt x="9300" y="7340"/>
                    <a:pt x="8550" y="8508"/>
                  </a:cubicBezTo>
                  <a:cubicBezTo>
                    <a:pt x="7800" y="9675"/>
                    <a:pt x="7500" y="11135"/>
                    <a:pt x="7050" y="13616"/>
                  </a:cubicBezTo>
                  <a:cubicBezTo>
                    <a:pt x="6600" y="16097"/>
                    <a:pt x="6000" y="19600"/>
                    <a:pt x="6150" y="20475"/>
                  </a:cubicBezTo>
                  <a:cubicBezTo>
                    <a:pt x="6300" y="21351"/>
                    <a:pt x="7200" y="19600"/>
                    <a:pt x="8700" y="16097"/>
                  </a:cubicBezTo>
                  <a:cubicBezTo>
                    <a:pt x="10200" y="12594"/>
                    <a:pt x="12300" y="7340"/>
                    <a:pt x="13950" y="4129"/>
                  </a:cubicBezTo>
                  <a:cubicBezTo>
                    <a:pt x="15600" y="919"/>
                    <a:pt x="16800" y="-249"/>
                    <a:pt x="17700" y="43"/>
                  </a:cubicBezTo>
                  <a:cubicBezTo>
                    <a:pt x="18600" y="335"/>
                    <a:pt x="19200" y="2086"/>
                    <a:pt x="19800" y="5735"/>
                  </a:cubicBezTo>
                  <a:cubicBezTo>
                    <a:pt x="20400" y="9383"/>
                    <a:pt x="21000" y="14929"/>
                    <a:pt x="21600" y="2047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871" name="Line"/>
            <p:cNvSpPr/>
            <p:nvPr/>
          </p:nvSpPr>
          <p:spPr>
            <a:xfrm>
              <a:off x="9077096" y="6412612"/>
              <a:ext cx="163005" cy="40065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26" h="21406" fill="norm" stroke="1" extrusionOk="0">
                  <a:moveTo>
                    <a:pt x="16618" y="13543"/>
                  </a:moveTo>
                  <a:cubicBezTo>
                    <a:pt x="14957" y="13090"/>
                    <a:pt x="13295" y="12638"/>
                    <a:pt x="11080" y="12695"/>
                  </a:cubicBezTo>
                  <a:cubicBezTo>
                    <a:pt x="8864" y="12751"/>
                    <a:pt x="6095" y="13317"/>
                    <a:pt x="4018" y="14617"/>
                  </a:cubicBezTo>
                  <a:cubicBezTo>
                    <a:pt x="1941" y="15918"/>
                    <a:pt x="557" y="17953"/>
                    <a:pt x="141" y="19310"/>
                  </a:cubicBezTo>
                  <a:cubicBezTo>
                    <a:pt x="-274" y="20667"/>
                    <a:pt x="280" y="21346"/>
                    <a:pt x="1111" y="21402"/>
                  </a:cubicBezTo>
                  <a:cubicBezTo>
                    <a:pt x="1941" y="21459"/>
                    <a:pt x="3049" y="20894"/>
                    <a:pt x="5264" y="18971"/>
                  </a:cubicBezTo>
                  <a:cubicBezTo>
                    <a:pt x="7480" y="17049"/>
                    <a:pt x="10803" y="13769"/>
                    <a:pt x="13572" y="10546"/>
                  </a:cubicBezTo>
                  <a:cubicBezTo>
                    <a:pt x="16341" y="7323"/>
                    <a:pt x="18557" y="4156"/>
                    <a:pt x="19803" y="2290"/>
                  </a:cubicBezTo>
                  <a:cubicBezTo>
                    <a:pt x="21049" y="424"/>
                    <a:pt x="21326" y="-141"/>
                    <a:pt x="21326" y="29"/>
                  </a:cubicBezTo>
                  <a:cubicBezTo>
                    <a:pt x="21326" y="198"/>
                    <a:pt x="21049" y="1103"/>
                    <a:pt x="19526" y="3478"/>
                  </a:cubicBezTo>
                  <a:cubicBezTo>
                    <a:pt x="18003" y="5853"/>
                    <a:pt x="15234" y="9698"/>
                    <a:pt x="13711" y="12355"/>
                  </a:cubicBezTo>
                  <a:cubicBezTo>
                    <a:pt x="12188" y="15013"/>
                    <a:pt x="11911" y="16483"/>
                    <a:pt x="12326" y="17388"/>
                  </a:cubicBezTo>
                  <a:cubicBezTo>
                    <a:pt x="12741" y="18293"/>
                    <a:pt x="13849" y="18632"/>
                    <a:pt x="14957" y="18971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872" name="Line"/>
            <p:cNvSpPr/>
            <p:nvPr/>
          </p:nvSpPr>
          <p:spPr>
            <a:xfrm>
              <a:off x="9254130" y="6644551"/>
              <a:ext cx="89688" cy="12948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338" h="21313" fill="norm" stroke="1" extrusionOk="0">
                  <a:moveTo>
                    <a:pt x="8818" y="9816"/>
                  </a:moveTo>
                  <a:cubicBezTo>
                    <a:pt x="10738" y="8771"/>
                    <a:pt x="12658" y="7726"/>
                    <a:pt x="13858" y="6158"/>
                  </a:cubicBezTo>
                  <a:cubicBezTo>
                    <a:pt x="15058" y="4590"/>
                    <a:pt x="15538" y="2500"/>
                    <a:pt x="14098" y="1281"/>
                  </a:cubicBezTo>
                  <a:cubicBezTo>
                    <a:pt x="12658" y="61"/>
                    <a:pt x="9298" y="-287"/>
                    <a:pt x="6898" y="236"/>
                  </a:cubicBezTo>
                  <a:cubicBezTo>
                    <a:pt x="4498" y="758"/>
                    <a:pt x="3058" y="2152"/>
                    <a:pt x="1618" y="4590"/>
                  </a:cubicBezTo>
                  <a:cubicBezTo>
                    <a:pt x="178" y="7029"/>
                    <a:pt x="-1262" y="10513"/>
                    <a:pt x="1858" y="13474"/>
                  </a:cubicBezTo>
                  <a:cubicBezTo>
                    <a:pt x="4978" y="16436"/>
                    <a:pt x="12658" y="18874"/>
                    <a:pt x="20338" y="21313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873" name="Line"/>
            <p:cNvSpPr/>
            <p:nvPr/>
          </p:nvSpPr>
          <p:spPr>
            <a:xfrm>
              <a:off x="9389402" y="6570838"/>
              <a:ext cx="138566" cy="22181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05" h="21354" fill="norm" stroke="1" extrusionOk="0">
                  <a:moveTo>
                    <a:pt x="795" y="8558"/>
                  </a:moveTo>
                  <a:cubicBezTo>
                    <a:pt x="2729" y="11615"/>
                    <a:pt x="4663" y="14672"/>
                    <a:pt x="5469" y="16709"/>
                  </a:cubicBezTo>
                  <a:cubicBezTo>
                    <a:pt x="6275" y="18747"/>
                    <a:pt x="5953" y="19766"/>
                    <a:pt x="4986" y="20479"/>
                  </a:cubicBezTo>
                  <a:cubicBezTo>
                    <a:pt x="4018" y="21192"/>
                    <a:pt x="2406" y="21600"/>
                    <a:pt x="1278" y="21192"/>
                  </a:cubicBezTo>
                  <a:cubicBezTo>
                    <a:pt x="150" y="20785"/>
                    <a:pt x="-495" y="19562"/>
                    <a:pt x="472" y="16811"/>
                  </a:cubicBezTo>
                  <a:cubicBezTo>
                    <a:pt x="1439" y="14060"/>
                    <a:pt x="4018" y="9781"/>
                    <a:pt x="7726" y="6725"/>
                  </a:cubicBezTo>
                  <a:cubicBezTo>
                    <a:pt x="11433" y="3668"/>
                    <a:pt x="16269" y="1834"/>
                    <a:pt x="21105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874" name="Line"/>
            <p:cNvSpPr/>
            <p:nvPr/>
          </p:nvSpPr>
          <p:spPr>
            <a:xfrm>
              <a:off x="9572417" y="6412088"/>
              <a:ext cx="76201" cy="3111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8000" y="4849"/>
                    <a:pt x="14400" y="9698"/>
                    <a:pt x="10800" y="13298"/>
                  </a:cubicBezTo>
                  <a:cubicBezTo>
                    <a:pt x="7200" y="16898"/>
                    <a:pt x="3600" y="19249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875" name="Line"/>
            <p:cNvSpPr/>
            <p:nvPr/>
          </p:nvSpPr>
          <p:spPr>
            <a:xfrm>
              <a:off x="9602171" y="6608938"/>
              <a:ext cx="128997" cy="29704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32" h="21498" fill="norm" stroke="1" extrusionOk="0">
                  <a:moveTo>
                    <a:pt x="6600" y="0"/>
                  </a:moveTo>
                  <a:cubicBezTo>
                    <a:pt x="6948" y="1685"/>
                    <a:pt x="7297" y="3370"/>
                    <a:pt x="7993" y="4519"/>
                  </a:cubicBezTo>
                  <a:cubicBezTo>
                    <a:pt x="8690" y="5668"/>
                    <a:pt x="9735" y="6281"/>
                    <a:pt x="11129" y="6587"/>
                  </a:cubicBezTo>
                  <a:cubicBezTo>
                    <a:pt x="12522" y="6894"/>
                    <a:pt x="14264" y="6894"/>
                    <a:pt x="15832" y="6434"/>
                  </a:cubicBezTo>
                  <a:cubicBezTo>
                    <a:pt x="17400" y="5974"/>
                    <a:pt x="18793" y="5055"/>
                    <a:pt x="19664" y="4213"/>
                  </a:cubicBezTo>
                  <a:cubicBezTo>
                    <a:pt x="20535" y="3370"/>
                    <a:pt x="20884" y="2604"/>
                    <a:pt x="21058" y="2681"/>
                  </a:cubicBezTo>
                  <a:cubicBezTo>
                    <a:pt x="21232" y="2757"/>
                    <a:pt x="21232" y="3677"/>
                    <a:pt x="21232" y="6357"/>
                  </a:cubicBezTo>
                  <a:cubicBezTo>
                    <a:pt x="21232" y="9038"/>
                    <a:pt x="21232" y="13481"/>
                    <a:pt x="20884" y="16085"/>
                  </a:cubicBezTo>
                  <a:cubicBezTo>
                    <a:pt x="20535" y="18689"/>
                    <a:pt x="19838" y="19455"/>
                    <a:pt x="18619" y="20068"/>
                  </a:cubicBezTo>
                  <a:cubicBezTo>
                    <a:pt x="17400" y="20681"/>
                    <a:pt x="15658" y="21140"/>
                    <a:pt x="13742" y="21370"/>
                  </a:cubicBezTo>
                  <a:cubicBezTo>
                    <a:pt x="11826" y="21600"/>
                    <a:pt x="9735" y="21600"/>
                    <a:pt x="7297" y="20681"/>
                  </a:cubicBezTo>
                  <a:cubicBezTo>
                    <a:pt x="4858" y="19762"/>
                    <a:pt x="2071" y="17923"/>
                    <a:pt x="851" y="16468"/>
                  </a:cubicBezTo>
                  <a:cubicBezTo>
                    <a:pt x="-368" y="15013"/>
                    <a:pt x="-20" y="13940"/>
                    <a:pt x="329" y="1286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876" name="Line"/>
            <p:cNvSpPr/>
            <p:nvPr/>
          </p:nvSpPr>
          <p:spPr>
            <a:xfrm>
              <a:off x="9750217" y="6627988"/>
              <a:ext cx="31751" cy="1079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21600" y="4235"/>
                    <a:pt x="21600" y="8471"/>
                    <a:pt x="18000" y="12071"/>
                  </a:cubicBezTo>
                  <a:cubicBezTo>
                    <a:pt x="14400" y="15671"/>
                    <a:pt x="7200" y="18635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877" name="Line"/>
            <p:cNvSpPr/>
            <p:nvPr/>
          </p:nvSpPr>
          <p:spPr>
            <a:xfrm>
              <a:off x="9788317" y="6520744"/>
              <a:ext cx="31751" cy="3739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084" fill="norm" stroke="1" extrusionOk="0">
                  <a:moveTo>
                    <a:pt x="0" y="20084"/>
                  </a:moveTo>
                  <a:cubicBezTo>
                    <a:pt x="0" y="12126"/>
                    <a:pt x="0" y="4168"/>
                    <a:pt x="3600" y="1326"/>
                  </a:cubicBezTo>
                  <a:cubicBezTo>
                    <a:pt x="7200" y="-1516"/>
                    <a:pt x="14400" y="758"/>
                    <a:pt x="21600" y="3031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878" name="Line"/>
            <p:cNvSpPr/>
            <p:nvPr/>
          </p:nvSpPr>
          <p:spPr>
            <a:xfrm>
              <a:off x="9798582" y="6625078"/>
              <a:ext cx="261606" cy="31867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57" h="21395" fill="norm" stroke="1" extrusionOk="0">
                  <a:moveTo>
                    <a:pt x="5383" y="1474"/>
                  </a:moveTo>
                  <a:cubicBezTo>
                    <a:pt x="4173" y="2469"/>
                    <a:pt x="2963" y="3464"/>
                    <a:pt x="2013" y="4458"/>
                  </a:cubicBezTo>
                  <a:cubicBezTo>
                    <a:pt x="1063" y="5453"/>
                    <a:pt x="371" y="6448"/>
                    <a:pt x="112" y="6519"/>
                  </a:cubicBezTo>
                  <a:cubicBezTo>
                    <a:pt x="-147" y="6590"/>
                    <a:pt x="26" y="5737"/>
                    <a:pt x="803" y="4672"/>
                  </a:cubicBezTo>
                  <a:cubicBezTo>
                    <a:pt x="1581" y="3606"/>
                    <a:pt x="2963" y="2327"/>
                    <a:pt x="4087" y="1545"/>
                  </a:cubicBezTo>
                  <a:cubicBezTo>
                    <a:pt x="5210" y="764"/>
                    <a:pt x="6074" y="479"/>
                    <a:pt x="7111" y="764"/>
                  </a:cubicBezTo>
                  <a:cubicBezTo>
                    <a:pt x="8147" y="1048"/>
                    <a:pt x="9357" y="1900"/>
                    <a:pt x="10653" y="3108"/>
                  </a:cubicBezTo>
                  <a:cubicBezTo>
                    <a:pt x="11949" y="4316"/>
                    <a:pt x="13331" y="5879"/>
                    <a:pt x="14627" y="6661"/>
                  </a:cubicBezTo>
                  <a:cubicBezTo>
                    <a:pt x="15923" y="7443"/>
                    <a:pt x="17133" y="7443"/>
                    <a:pt x="18170" y="6590"/>
                  </a:cubicBezTo>
                  <a:cubicBezTo>
                    <a:pt x="19207" y="5737"/>
                    <a:pt x="20071" y="4032"/>
                    <a:pt x="20503" y="2824"/>
                  </a:cubicBezTo>
                  <a:cubicBezTo>
                    <a:pt x="20935" y="1616"/>
                    <a:pt x="20935" y="906"/>
                    <a:pt x="20503" y="479"/>
                  </a:cubicBezTo>
                  <a:cubicBezTo>
                    <a:pt x="20071" y="53"/>
                    <a:pt x="19207" y="-89"/>
                    <a:pt x="18429" y="53"/>
                  </a:cubicBezTo>
                  <a:cubicBezTo>
                    <a:pt x="17651" y="195"/>
                    <a:pt x="16960" y="622"/>
                    <a:pt x="16615" y="1190"/>
                  </a:cubicBezTo>
                  <a:cubicBezTo>
                    <a:pt x="16269" y="1758"/>
                    <a:pt x="16269" y="2469"/>
                    <a:pt x="16787" y="2895"/>
                  </a:cubicBezTo>
                  <a:cubicBezTo>
                    <a:pt x="17306" y="3322"/>
                    <a:pt x="18343" y="3464"/>
                    <a:pt x="19207" y="3748"/>
                  </a:cubicBezTo>
                  <a:cubicBezTo>
                    <a:pt x="20071" y="4032"/>
                    <a:pt x="20762" y="4458"/>
                    <a:pt x="21107" y="5098"/>
                  </a:cubicBezTo>
                  <a:cubicBezTo>
                    <a:pt x="21453" y="5737"/>
                    <a:pt x="21453" y="6590"/>
                    <a:pt x="21021" y="8722"/>
                  </a:cubicBezTo>
                  <a:cubicBezTo>
                    <a:pt x="20589" y="10853"/>
                    <a:pt x="19725" y="14264"/>
                    <a:pt x="18602" y="16608"/>
                  </a:cubicBezTo>
                  <a:cubicBezTo>
                    <a:pt x="17479" y="18953"/>
                    <a:pt x="16096" y="20232"/>
                    <a:pt x="14973" y="20872"/>
                  </a:cubicBezTo>
                  <a:cubicBezTo>
                    <a:pt x="13850" y="21511"/>
                    <a:pt x="12986" y="21511"/>
                    <a:pt x="12295" y="21156"/>
                  </a:cubicBezTo>
                  <a:cubicBezTo>
                    <a:pt x="11603" y="20800"/>
                    <a:pt x="11085" y="20090"/>
                    <a:pt x="11085" y="19166"/>
                  </a:cubicBezTo>
                  <a:cubicBezTo>
                    <a:pt x="11085" y="18243"/>
                    <a:pt x="11603" y="17106"/>
                    <a:pt x="12122" y="15969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879" name="Line"/>
            <p:cNvSpPr/>
            <p:nvPr/>
          </p:nvSpPr>
          <p:spPr>
            <a:xfrm>
              <a:off x="10275109" y="6350705"/>
              <a:ext cx="209592" cy="43709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88" h="21444" fill="norm" stroke="1" extrusionOk="0">
                  <a:moveTo>
                    <a:pt x="13180" y="16719"/>
                  </a:moveTo>
                  <a:cubicBezTo>
                    <a:pt x="12532" y="16200"/>
                    <a:pt x="11884" y="15681"/>
                    <a:pt x="10372" y="15629"/>
                  </a:cubicBezTo>
                  <a:cubicBezTo>
                    <a:pt x="8860" y="15577"/>
                    <a:pt x="6484" y="15992"/>
                    <a:pt x="4648" y="16771"/>
                  </a:cubicBezTo>
                  <a:cubicBezTo>
                    <a:pt x="2812" y="17550"/>
                    <a:pt x="1516" y="18692"/>
                    <a:pt x="760" y="19523"/>
                  </a:cubicBezTo>
                  <a:cubicBezTo>
                    <a:pt x="4" y="20354"/>
                    <a:pt x="-212" y="20873"/>
                    <a:pt x="220" y="21185"/>
                  </a:cubicBezTo>
                  <a:cubicBezTo>
                    <a:pt x="652" y="21496"/>
                    <a:pt x="1732" y="21600"/>
                    <a:pt x="3136" y="21081"/>
                  </a:cubicBezTo>
                  <a:cubicBezTo>
                    <a:pt x="4540" y="20562"/>
                    <a:pt x="6268" y="19419"/>
                    <a:pt x="8428" y="17394"/>
                  </a:cubicBezTo>
                  <a:cubicBezTo>
                    <a:pt x="10588" y="15369"/>
                    <a:pt x="13180" y="12462"/>
                    <a:pt x="15340" y="9658"/>
                  </a:cubicBezTo>
                  <a:cubicBezTo>
                    <a:pt x="17500" y="6854"/>
                    <a:pt x="19228" y="4154"/>
                    <a:pt x="20200" y="2440"/>
                  </a:cubicBezTo>
                  <a:cubicBezTo>
                    <a:pt x="21172" y="727"/>
                    <a:pt x="21388" y="0"/>
                    <a:pt x="21388" y="0"/>
                  </a:cubicBezTo>
                  <a:cubicBezTo>
                    <a:pt x="21388" y="0"/>
                    <a:pt x="21172" y="727"/>
                    <a:pt x="20092" y="2908"/>
                  </a:cubicBezTo>
                  <a:cubicBezTo>
                    <a:pt x="19012" y="5088"/>
                    <a:pt x="17068" y="8723"/>
                    <a:pt x="15772" y="11475"/>
                  </a:cubicBezTo>
                  <a:cubicBezTo>
                    <a:pt x="14476" y="14227"/>
                    <a:pt x="13828" y="16096"/>
                    <a:pt x="13180" y="1796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880" name="Line"/>
            <p:cNvSpPr/>
            <p:nvPr/>
          </p:nvSpPr>
          <p:spPr>
            <a:xfrm>
              <a:off x="10458423" y="6647038"/>
              <a:ext cx="28394" cy="7946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696" h="21340" fill="norm" stroke="1" extrusionOk="0">
                  <a:moveTo>
                    <a:pt x="20696" y="0"/>
                  </a:moveTo>
                  <a:cubicBezTo>
                    <a:pt x="17610" y="5684"/>
                    <a:pt x="14525" y="11368"/>
                    <a:pt x="10667" y="15347"/>
                  </a:cubicBezTo>
                  <a:cubicBezTo>
                    <a:pt x="6810" y="19326"/>
                    <a:pt x="2182" y="21600"/>
                    <a:pt x="639" y="21316"/>
                  </a:cubicBezTo>
                  <a:cubicBezTo>
                    <a:pt x="-904" y="21032"/>
                    <a:pt x="639" y="18189"/>
                    <a:pt x="2182" y="15347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881" name="Line"/>
            <p:cNvSpPr/>
            <p:nvPr/>
          </p:nvSpPr>
          <p:spPr>
            <a:xfrm>
              <a:off x="10474117" y="6558138"/>
              <a:ext cx="50801" cy="1079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3600" y="16094"/>
                    <a:pt x="7200" y="10588"/>
                    <a:pt x="10800" y="6988"/>
                  </a:cubicBezTo>
                  <a:cubicBezTo>
                    <a:pt x="14400" y="3388"/>
                    <a:pt x="18000" y="1694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882" name="Line"/>
            <p:cNvSpPr/>
            <p:nvPr/>
          </p:nvSpPr>
          <p:spPr>
            <a:xfrm>
              <a:off x="10505304" y="6568759"/>
              <a:ext cx="108514" cy="16969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95" h="20863" fill="norm" stroke="1" extrusionOk="0">
                  <a:moveTo>
                    <a:pt x="21295" y="3378"/>
                  </a:moveTo>
                  <a:cubicBezTo>
                    <a:pt x="17557" y="2077"/>
                    <a:pt x="13818" y="776"/>
                    <a:pt x="10703" y="255"/>
                  </a:cubicBezTo>
                  <a:cubicBezTo>
                    <a:pt x="7587" y="-265"/>
                    <a:pt x="5095" y="-5"/>
                    <a:pt x="3849" y="1166"/>
                  </a:cubicBezTo>
                  <a:cubicBezTo>
                    <a:pt x="2603" y="2337"/>
                    <a:pt x="2603" y="4419"/>
                    <a:pt x="3849" y="6631"/>
                  </a:cubicBezTo>
                  <a:cubicBezTo>
                    <a:pt x="5095" y="8843"/>
                    <a:pt x="7587" y="11186"/>
                    <a:pt x="9041" y="13398"/>
                  </a:cubicBezTo>
                  <a:cubicBezTo>
                    <a:pt x="10495" y="15610"/>
                    <a:pt x="10910" y="17692"/>
                    <a:pt x="9872" y="19123"/>
                  </a:cubicBezTo>
                  <a:cubicBezTo>
                    <a:pt x="8833" y="20554"/>
                    <a:pt x="6341" y="21335"/>
                    <a:pt x="4264" y="20554"/>
                  </a:cubicBezTo>
                  <a:cubicBezTo>
                    <a:pt x="2187" y="19774"/>
                    <a:pt x="526" y="17431"/>
                    <a:pt x="110" y="15610"/>
                  </a:cubicBezTo>
                  <a:cubicBezTo>
                    <a:pt x="-305" y="13788"/>
                    <a:pt x="526" y="12487"/>
                    <a:pt x="1357" y="1118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883" name="Line"/>
            <p:cNvSpPr/>
            <p:nvPr/>
          </p:nvSpPr>
          <p:spPr>
            <a:xfrm>
              <a:off x="10630786" y="6399388"/>
              <a:ext cx="110032" cy="3175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86" h="21600" fill="norm" stroke="1" extrusionOk="0">
                  <a:moveTo>
                    <a:pt x="21186" y="0"/>
                  </a:moveTo>
                  <a:cubicBezTo>
                    <a:pt x="15480" y="4896"/>
                    <a:pt x="9775" y="9792"/>
                    <a:pt x="6311" y="12960"/>
                  </a:cubicBezTo>
                  <a:cubicBezTo>
                    <a:pt x="2846" y="16128"/>
                    <a:pt x="1624" y="17568"/>
                    <a:pt x="809" y="18648"/>
                  </a:cubicBezTo>
                  <a:cubicBezTo>
                    <a:pt x="-6" y="19728"/>
                    <a:pt x="-414" y="20448"/>
                    <a:pt x="605" y="20880"/>
                  </a:cubicBezTo>
                  <a:cubicBezTo>
                    <a:pt x="1624" y="21312"/>
                    <a:pt x="4069" y="21456"/>
                    <a:pt x="6922" y="21528"/>
                  </a:cubicBezTo>
                  <a:cubicBezTo>
                    <a:pt x="9775" y="21600"/>
                    <a:pt x="13035" y="21600"/>
                    <a:pt x="16295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884" name="Line"/>
            <p:cNvSpPr/>
            <p:nvPr/>
          </p:nvSpPr>
          <p:spPr>
            <a:xfrm>
              <a:off x="10569367" y="6538543"/>
              <a:ext cx="285751" cy="1773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292" fill="norm" stroke="1" extrusionOk="0">
                  <a:moveTo>
                    <a:pt x="0" y="4639"/>
                  </a:moveTo>
                  <a:cubicBezTo>
                    <a:pt x="320" y="3369"/>
                    <a:pt x="640" y="2098"/>
                    <a:pt x="1680" y="1209"/>
                  </a:cubicBezTo>
                  <a:cubicBezTo>
                    <a:pt x="2720" y="319"/>
                    <a:pt x="4480" y="-189"/>
                    <a:pt x="6080" y="65"/>
                  </a:cubicBezTo>
                  <a:cubicBezTo>
                    <a:pt x="7680" y="319"/>
                    <a:pt x="9120" y="1336"/>
                    <a:pt x="10320" y="3877"/>
                  </a:cubicBezTo>
                  <a:cubicBezTo>
                    <a:pt x="11520" y="6418"/>
                    <a:pt x="12480" y="10484"/>
                    <a:pt x="12880" y="13152"/>
                  </a:cubicBezTo>
                  <a:cubicBezTo>
                    <a:pt x="13280" y="15820"/>
                    <a:pt x="13120" y="17091"/>
                    <a:pt x="12800" y="18489"/>
                  </a:cubicBezTo>
                  <a:cubicBezTo>
                    <a:pt x="12480" y="19886"/>
                    <a:pt x="12000" y="21411"/>
                    <a:pt x="11600" y="21284"/>
                  </a:cubicBezTo>
                  <a:cubicBezTo>
                    <a:pt x="11200" y="21157"/>
                    <a:pt x="10880" y="19378"/>
                    <a:pt x="11120" y="17218"/>
                  </a:cubicBezTo>
                  <a:cubicBezTo>
                    <a:pt x="11360" y="15058"/>
                    <a:pt x="12160" y="12517"/>
                    <a:pt x="14000" y="10738"/>
                  </a:cubicBezTo>
                  <a:cubicBezTo>
                    <a:pt x="15840" y="8959"/>
                    <a:pt x="18720" y="7943"/>
                    <a:pt x="21600" y="692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885" name="Line"/>
            <p:cNvSpPr/>
            <p:nvPr/>
          </p:nvSpPr>
          <p:spPr>
            <a:xfrm>
              <a:off x="10831533" y="6569707"/>
              <a:ext cx="156935" cy="12556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53" h="21006" fill="norm" stroke="1" extrusionOk="0">
                  <a:moveTo>
                    <a:pt x="21353" y="4438"/>
                  </a:moveTo>
                  <a:cubicBezTo>
                    <a:pt x="18761" y="2314"/>
                    <a:pt x="16169" y="189"/>
                    <a:pt x="13289" y="12"/>
                  </a:cubicBezTo>
                  <a:cubicBezTo>
                    <a:pt x="10409" y="-165"/>
                    <a:pt x="7241" y="1605"/>
                    <a:pt x="4937" y="4084"/>
                  </a:cubicBezTo>
                  <a:cubicBezTo>
                    <a:pt x="2633" y="6563"/>
                    <a:pt x="1193" y="9750"/>
                    <a:pt x="473" y="12760"/>
                  </a:cubicBezTo>
                  <a:cubicBezTo>
                    <a:pt x="-247" y="15769"/>
                    <a:pt x="-247" y="18602"/>
                    <a:pt x="1193" y="20019"/>
                  </a:cubicBezTo>
                  <a:cubicBezTo>
                    <a:pt x="2633" y="21435"/>
                    <a:pt x="5513" y="21435"/>
                    <a:pt x="7961" y="19310"/>
                  </a:cubicBezTo>
                  <a:cubicBezTo>
                    <a:pt x="10409" y="17186"/>
                    <a:pt x="12425" y="12937"/>
                    <a:pt x="13001" y="9927"/>
                  </a:cubicBezTo>
                  <a:cubicBezTo>
                    <a:pt x="13577" y="6917"/>
                    <a:pt x="12713" y="5146"/>
                    <a:pt x="11849" y="337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886" name="Line"/>
            <p:cNvSpPr/>
            <p:nvPr/>
          </p:nvSpPr>
          <p:spPr>
            <a:xfrm>
              <a:off x="11001167" y="6678788"/>
              <a:ext cx="1" cy="63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6200" h="21600" fill="norm" stroke="1" extrusionOk="0">
                  <a:moveTo>
                    <a:pt x="0" y="0"/>
                  </a:moveTo>
                  <a:cubicBezTo>
                    <a:pt x="21600" y="7200"/>
                    <a:pt x="21600" y="1440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pic>
          <p:nvPicPr>
            <p:cNvPr id="887" name="Line Shape" descr="Line Shape"/>
            <p:cNvPicPr>
              <a:picLocks noChangeAspect="0"/>
            </p:cNvPicPr>
            <p:nvPr/>
          </p:nvPicPr>
          <p:blipFill>
            <a:blip r:embed="rId28">
              <a:extLst/>
            </a:blip>
            <a:stretch>
              <a:fillRect/>
            </a:stretch>
          </p:blipFill>
          <p:spPr>
            <a:xfrm>
              <a:off x="1593557" y="7055905"/>
              <a:ext cx="374901" cy="466491"/>
            </a:xfrm>
            <a:prstGeom prst="rect">
              <a:avLst/>
            </a:prstGeom>
            <a:effectLst/>
          </p:spPr>
        </p:pic>
        <p:pic>
          <p:nvPicPr>
            <p:cNvPr id="889" name="Line Shape" descr="Line Shape"/>
            <p:cNvPicPr>
              <a:picLocks noChangeAspect="0"/>
            </p:cNvPicPr>
            <p:nvPr/>
          </p:nvPicPr>
          <p:blipFill>
            <a:blip r:embed="rId29">
              <a:extLst/>
            </a:blip>
            <a:stretch>
              <a:fillRect/>
            </a:stretch>
          </p:blipFill>
          <p:spPr>
            <a:xfrm>
              <a:off x="1850817" y="7329188"/>
              <a:ext cx="304801" cy="215517"/>
            </a:xfrm>
            <a:prstGeom prst="rect">
              <a:avLst/>
            </a:prstGeom>
            <a:effectLst/>
          </p:spPr>
        </p:pic>
        <p:pic>
          <p:nvPicPr>
            <p:cNvPr id="891" name="Line Shape" descr="Line Shape"/>
            <p:cNvPicPr>
              <a:picLocks noChangeAspect="0"/>
            </p:cNvPicPr>
            <p:nvPr/>
          </p:nvPicPr>
          <p:blipFill>
            <a:blip r:embed="rId30">
              <a:extLst/>
            </a:blip>
            <a:stretch>
              <a:fillRect/>
            </a:stretch>
          </p:blipFill>
          <p:spPr>
            <a:xfrm>
              <a:off x="1628567" y="7599538"/>
              <a:ext cx="393701" cy="82551"/>
            </a:xfrm>
            <a:prstGeom prst="rect">
              <a:avLst/>
            </a:prstGeom>
            <a:effectLst/>
          </p:spPr>
        </p:pic>
        <p:pic>
          <p:nvPicPr>
            <p:cNvPr id="893" name="Line Shape" descr="Line Shape"/>
            <p:cNvPicPr>
              <a:picLocks noChangeAspect="0"/>
            </p:cNvPicPr>
            <p:nvPr/>
          </p:nvPicPr>
          <p:blipFill>
            <a:blip r:embed="rId31">
              <a:extLst/>
            </a:blip>
            <a:stretch>
              <a:fillRect/>
            </a:stretch>
          </p:blipFill>
          <p:spPr>
            <a:xfrm>
              <a:off x="1849685" y="7548738"/>
              <a:ext cx="305933" cy="142695"/>
            </a:xfrm>
            <a:prstGeom prst="rect">
              <a:avLst/>
            </a:prstGeom>
            <a:effectLst/>
          </p:spPr>
        </p:pic>
        <p:pic>
          <p:nvPicPr>
            <p:cNvPr id="895" name="Line Line" descr="Line Line"/>
            <p:cNvPicPr>
              <a:picLocks noChangeAspect="0"/>
            </p:cNvPicPr>
            <p:nvPr/>
          </p:nvPicPr>
          <p:blipFill>
            <a:blip r:embed="rId7">
              <a:extLst/>
            </a:blip>
            <a:stretch>
              <a:fillRect/>
            </a:stretch>
          </p:blipFill>
          <p:spPr>
            <a:xfrm>
              <a:off x="2320717" y="7345538"/>
              <a:ext cx="50801" cy="25401"/>
            </a:xfrm>
            <a:prstGeom prst="rect">
              <a:avLst/>
            </a:prstGeom>
            <a:effectLst/>
          </p:spPr>
        </p:pic>
        <p:pic>
          <p:nvPicPr>
            <p:cNvPr id="897" name="Line Line" descr="Line Line"/>
            <p:cNvPicPr>
              <a:picLocks noChangeAspect="0"/>
            </p:cNvPicPr>
            <p:nvPr/>
          </p:nvPicPr>
          <p:blipFill>
            <a:blip r:embed="rId32">
              <a:extLst/>
            </a:blip>
            <a:stretch>
              <a:fillRect/>
            </a:stretch>
          </p:blipFill>
          <p:spPr>
            <a:xfrm>
              <a:off x="2320717" y="7523338"/>
              <a:ext cx="57151" cy="38101"/>
            </a:xfrm>
            <a:prstGeom prst="rect">
              <a:avLst/>
            </a:prstGeom>
            <a:effectLst/>
          </p:spPr>
        </p:pic>
        <p:pic>
          <p:nvPicPr>
            <p:cNvPr id="899" name="Line Shape" descr="Line Shape"/>
            <p:cNvPicPr>
              <a:picLocks noChangeAspect="0"/>
            </p:cNvPicPr>
            <p:nvPr/>
          </p:nvPicPr>
          <p:blipFill>
            <a:blip r:embed="rId33">
              <a:extLst/>
            </a:blip>
            <a:stretch>
              <a:fillRect/>
            </a:stretch>
          </p:blipFill>
          <p:spPr>
            <a:xfrm>
              <a:off x="2750473" y="7166075"/>
              <a:ext cx="249695" cy="565164"/>
            </a:xfrm>
            <a:prstGeom prst="rect">
              <a:avLst/>
            </a:prstGeom>
            <a:effectLst/>
          </p:spPr>
        </p:pic>
        <p:pic>
          <p:nvPicPr>
            <p:cNvPr id="901" name="Line Shape" descr="Line Shape"/>
            <p:cNvPicPr>
              <a:picLocks noChangeAspect="0"/>
            </p:cNvPicPr>
            <p:nvPr/>
          </p:nvPicPr>
          <p:blipFill>
            <a:blip r:embed="rId34">
              <a:extLst/>
            </a:blip>
            <a:stretch>
              <a:fillRect/>
            </a:stretch>
          </p:blipFill>
          <p:spPr>
            <a:xfrm>
              <a:off x="3061660" y="7275688"/>
              <a:ext cx="253114" cy="328085"/>
            </a:xfrm>
            <a:prstGeom prst="rect">
              <a:avLst/>
            </a:prstGeom>
            <a:effectLst/>
          </p:spPr>
        </p:pic>
        <p:pic>
          <p:nvPicPr>
            <p:cNvPr id="903" name="Line Line" descr="Line Line"/>
            <p:cNvPicPr>
              <a:picLocks noChangeAspect="0"/>
            </p:cNvPicPr>
            <p:nvPr/>
          </p:nvPicPr>
          <p:blipFill>
            <a:blip r:embed="rId35">
              <a:extLst/>
            </a:blip>
            <a:stretch>
              <a:fillRect/>
            </a:stretch>
          </p:blipFill>
          <p:spPr>
            <a:xfrm>
              <a:off x="3336717" y="7548738"/>
              <a:ext cx="88901" cy="139701"/>
            </a:xfrm>
            <a:prstGeom prst="rect">
              <a:avLst/>
            </a:prstGeom>
            <a:effectLst/>
          </p:spPr>
        </p:pic>
        <p:pic>
          <p:nvPicPr>
            <p:cNvPr id="905" name="Line Shape" descr="Line Shape"/>
            <p:cNvPicPr>
              <a:picLocks noChangeAspect="0"/>
            </p:cNvPicPr>
            <p:nvPr/>
          </p:nvPicPr>
          <p:blipFill>
            <a:blip r:embed="rId36">
              <a:extLst/>
            </a:blip>
            <a:stretch>
              <a:fillRect/>
            </a:stretch>
          </p:blipFill>
          <p:spPr>
            <a:xfrm>
              <a:off x="3666917" y="7301088"/>
              <a:ext cx="63501" cy="311151"/>
            </a:xfrm>
            <a:prstGeom prst="rect">
              <a:avLst/>
            </a:prstGeom>
            <a:effectLst/>
          </p:spPr>
        </p:pic>
        <p:pic>
          <p:nvPicPr>
            <p:cNvPr id="907" name="Line Shape" descr="Line Shape"/>
            <p:cNvPicPr>
              <a:picLocks noChangeAspect="0"/>
            </p:cNvPicPr>
            <p:nvPr/>
          </p:nvPicPr>
          <p:blipFill>
            <a:blip r:embed="rId37">
              <a:extLst/>
            </a:blip>
            <a:stretch>
              <a:fillRect/>
            </a:stretch>
          </p:blipFill>
          <p:spPr>
            <a:xfrm>
              <a:off x="3555637" y="7262988"/>
              <a:ext cx="333531" cy="133351"/>
            </a:xfrm>
            <a:prstGeom prst="rect">
              <a:avLst/>
            </a:prstGeom>
            <a:effectLst/>
          </p:spPr>
        </p:pic>
        <p:pic>
          <p:nvPicPr>
            <p:cNvPr id="909" name="Line Line" descr="Line Line"/>
            <p:cNvPicPr>
              <a:picLocks noChangeAspect="0"/>
            </p:cNvPicPr>
            <p:nvPr/>
          </p:nvPicPr>
          <p:blipFill>
            <a:blip r:embed="rId38">
              <a:extLst/>
            </a:blip>
            <a:stretch>
              <a:fillRect/>
            </a:stretch>
          </p:blipFill>
          <p:spPr>
            <a:xfrm>
              <a:off x="3768517" y="7593188"/>
              <a:ext cx="158751" cy="158751"/>
            </a:xfrm>
            <a:prstGeom prst="rect">
              <a:avLst/>
            </a:prstGeom>
            <a:effectLst/>
          </p:spPr>
        </p:pic>
        <p:pic>
          <p:nvPicPr>
            <p:cNvPr id="911" name="Line Shape" descr="Line Shape"/>
            <p:cNvPicPr>
              <a:picLocks noChangeAspect="0"/>
            </p:cNvPicPr>
            <p:nvPr/>
          </p:nvPicPr>
          <p:blipFill>
            <a:blip r:embed="rId39">
              <a:extLst/>
            </a:blip>
            <a:stretch>
              <a:fillRect/>
            </a:stretch>
          </p:blipFill>
          <p:spPr>
            <a:xfrm>
              <a:off x="4225717" y="7320138"/>
              <a:ext cx="69851" cy="292101"/>
            </a:xfrm>
            <a:prstGeom prst="rect">
              <a:avLst/>
            </a:prstGeom>
            <a:effectLst/>
          </p:spPr>
        </p:pic>
        <p:pic>
          <p:nvPicPr>
            <p:cNvPr id="913" name="Line Shape" descr="Line Shape"/>
            <p:cNvPicPr>
              <a:picLocks noChangeAspect="0"/>
            </p:cNvPicPr>
            <p:nvPr/>
          </p:nvPicPr>
          <p:blipFill>
            <a:blip r:embed="rId40">
              <a:extLst/>
            </a:blip>
            <a:stretch>
              <a:fillRect/>
            </a:stretch>
          </p:blipFill>
          <p:spPr>
            <a:xfrm>
              <a:off x="4036918" y="7292294"/>
              <a:ext cx="404700" cy="142145"/>
            </a:xfrm>
            <a:prstGeom prst="rect">
              <a:avLst/>
            </a:prstGeom>
            <a:effectLst/>
          </p:spPr>
        </p:pic>
        <p:pic>
          <p:nvPicPr>
            <p:cNvPr id="915" name="Line Line" descr="Line Line"/>
            <p:cNvPicPr>
              <a:picLocks noChangeAspect="0"/>
            </p:cNvPicPr>
            <p:nvPr/>
          </p:nvPicPr>
          <p:blipFill>
            <a:blip r:embed="rId41">
              <a:extLst/>
            </a:blip>
            <a:stretch>
              <a:fillRect/>
            </a:stretch>
          </p:blipFill>
          <p:spPr>
            <a:xfrm>
              <a:off x="4282867" y="7580488"/>
              <a:ext cx="114301" cy="158751"/>
            </a:xfrm>
            <a:prstGeom prst="rect">
              <a:avLst/>
            </a:prstGeom>
            <a:effectLst/>
          </p:spPr>
        </p:pic>
        <p:pic>
          <p:nvPicPr>
            <p:cNvPr id="917" name="Line Shape" descr="Line Shape"/>
            <p:cNvPicPr>
              <a:picLocks noChangeAspect="0"/>
            </p:cNvPicPr>
            <p:nvPr/>
          </p:nvPicPr>
          <p:blipFill>
            <a:blip r:embed="rId42">
              <a:extLst/>
            </a:blip>
            <a:stretch>
              <a:fillRect/>
            </a:stretch>
          </p:blipFill>
          <p:spPr>
            <a:xfrm>
              <a:off x="4759117" y="7288388"/>
              <a:ext cx="97331" cy="297507"/>
            </a:xfrm>
            <a:prstGeom prst="rect">
              <a:avLst/>
            </a:prstGeom>
            <a:effectLst/>
          </p:spPr>
        </p:pic>
        <p:pic>
          <p:nvPicPr>
            <p:cNvPr id="919" name="Line Shape" descr="Line Shape"/>
            <p:cNvPicPr>
              <a:picLocks noChangeAspect="0"/>
            </p:cNvPicPr>
            <p:nvPr/>
          </p:nvPicPr>
          <p:blipFill>
            <a:blip r:embed="rId43">
              <a:extLst/>
            </a:blip>
            <a:stretch>
              <a:fillRect/>
            </a:stretch>
          </p:blipFill>
          <p:spPr>
            <a:xfrm>
              <a:off x="4752767" y="7241515"/>
              <a:ext cx="344109" cy="370725"/>
            </a:xfrm>
            <a:prstGeom prst="rect">
              <a:avLst/>
            </a:prstGeom>
            <a:effectLst/>
          </p:spPr>
        </p:pic>
        <p:pic>
          <p:nvPicPr>
            <p:cNvPr id="921" name="Line Line" descr="Line Line"/>
            <p:cNvPicPr>
              <a:picLocks noChangeAspect="0"/>
            </p:cNvPicPr>
            <p:nvPr/>
          </p:nvPicPr>
          <p:blipFill>
            <a:blip r:embed="rId44">
              <a:extLst/>
            </a:blip>
            <a:stretch>
              <a:fillRect/>
            </a:stretch>
          </p:blipFill>
          <p:spPr>
            <a:xfrm>
              <a:off x="5095667" y="7567788"/>
              <a:ext cx="133351" cy="152401"/>
            </a:xfrm>
            <a:prstGeom prst="rect">
              <a:avLst/>
            </a:prstGeom>
            <a:effectLst/>
          </p:spPr>
        </p:pic>
        <p:pic>
          <p:nvPicPr>
            <p:cNvPr id="923" name="Line Shape" descr="Line Shape"/>
            <p:cNvPicPr>
              <a:picLocks noChangeAspect="0"/>
            </p:cNvPicPr>
            <p:nvPr/>
          </p:nvPicPr>
          <p:blipFill>
            <a:blip r:embed="rId45">
              <a:extLst/>
            </a:blip>
            <a:stretch>
              <a:fillRect/>
            </a:stretch>
          </p:blipFill>
          <p:spPr>
            <a:xfrm>
              <a:off x="5419517" y="7269338"/>
              <a:ext cx="88901" cy="330201"/>
            </a:xfrm>
            <a:prstGeom prst="rect">
              <a:avLst/>
            </a:prstGeom>
            <a:effectLst/>
          </p:spPr>
        </p:pic>
        <p:pic>
          <p:nvPicPr>
            <p:cNvPr id="925" name="Line Shape" descr="Line Shape"/>
            <p:cNvPicPr>
              <a:picLocks noChangeAspect="0"/>
            </p:cNvPicPr>
            <p:nvPr/>
          </p:nvPicPr>
          <p:blipFill>
            <a:blip r:embed="rId46">
              <a:extLst/>
            </a:blip>
            <a:stretch>
              <a:fillRect/>
            </a:stretch>
          </p:blipFill>
          <p:spPr>
            <a:xfrm>
              <a:off x="5394117" y="7291078"/>
              <a:ext cx="299014" cy="314811"/>
            </a:xfrm>
            <a:prstGeom prst="rect">
              <a:avLst/>
            </a:prstGeom>
            <a:effectLst/>
          </p:spPr>
        </p:pic>
        <p:pic>
          <p:nvPicPr>
            <p:cNvPr id="927" name="Line Line" descr="Line Line"/>
            <p:cNvPicPr>
              <a:picLocks noChangeAspect="0"/>
            </p:cNvPicPr>
            <p:nvPr/>
          </p:nvPicPr>
          <p:blipFill>
            <a:blip r:embed="rId47">
              <a:extLst/>
            </a:blip>
            <a:stretch>
              <a:fillRect/>
            </a:stretch>
          </p:blipFill>
          <p:spPr>
            <a:xfrm>
              <a:off x="5717967" y="7593188"/>
              <a:ext cx="95251" cy="120651"/>
            </a:xfrm>
            <a:prstGeom prst="rect">
              <a:avLst/>
            </a:prstGeom>
            <a:effectLst/>
          </p:spPr>
        </p:pic>
        <p:pic>
          <p:nvPicPr>
            <p:cNvPr id="929" name="Line Shape" descr="Line Shape"/>
            <p:cNvPicPr>
              <a:picLocks noChangeAspect="0"/>
            </p:cNvPicPr>
            <p:nvPr/>
          </p:nvPicPr>
          <p:blipFill>
            <a:blip r:embed="rId48">
              <a:extLst/>
            </a:blip>
            <a:stretch>
              <a:fillRect/>
            </a:stretch>
          </p:blipFill>
          <p:spPr>
            <a:xfrm>
              <a:off x="6041817" y="7282038"/>
              <a:ext cx="88901" cy="368301"/>
            </a:xfrm>
            <a:prstGeom prst="rect">
              <a:avLst/>
            </a:prstGeom>
            <a:effectLst/>
          </p:spPr>
        </p:pic>
        <p:pic>
          <p:nvPicPr>
            <p:cNvPr id="931" name="Line Shape" descr="Line Shape"/>
            <p:cNvPicPr>
              <a:picLocks noChangeAspect="0"/>
            </p:cNvPicPr>
            <p:nvPr/>
          </p:nvPicPr>
          <p:blipFill>
            <a:blip r:embed="rId49">
              <a:extLst/>
            </a:blip>
            <a:stretch>
              <a:fillRect/>
            </a:stretch>
          </p:blipFill>
          <p:spPr>
            <a:xfrm>
              <a:off x="5874273" y="7286393"/>
              <a:ext cx="427895" cy="122647"/>
            </a:xfrm>
            <a:prstGeom prst="rect">
              <a:avLst/>
            </a:prstGeom>
            <a:effectLst/>
          </p:spPr>
        </p:pic>
        <p:pic>
          <p:nvPicPr>
            <p:cNvPr id="933" name="Line Line" descr="Line Line"/>
            <p:cNvPicPr>
              <a:picLocks noChangeAspect="0"/>
            </p:cNvPicPr>
            <p:nvPr/>
          </p:nvPicPr>
          <p:blipFill>
            <a:blip r:embed="rId50">
              <a:extLst/>
            </a:blip>
            <a:stretch>
              <a:fillRect/>
            </a:stretch>
          </p:blipFill>
          <p:spPr>
            <a:xfrm>
              <a:off x="6092617" y="7669388"/>
              <a:ext cx="203201" cy="114301"/>
            </a:xfrm>
            <a:prstGeom prst="rect">
              <a:avLst/>
            </a:prstGeom>
            <a:effectLst/>
          </p:spPr>
        </p:pic>
        <p:pic>
          <p:nvPicPr>
            <p:cNvPr id="935" name="Line Shape" descr="Line Shape"/>
            <p:cNvPicPr>
              <a:picLocks noChangeAspect="0"/>
            </p:cNvPicPr>
            <p:nvPr/>
          </p:nvPicPr>
          <p:blipFill>
            <a:blip r:embed="rId51">
              <a:extLst/>
            </a:blip>
            <a:stretch>
              <a:fillRect/>
            </a:stretch>
          </p:blipFill>
          <p:spPr>
            <a:xfrm>
              <a:off x="6575217" y="7313788"/>
              <a:ext cx="101601" cy="381001"/>
            </a:xfrm>
            <a:prstGeom prst="rect">
              <a:avLst/>
            </a:prstGeom>
            <a:effectLst/>
          </p:spPr>
        </p:pic>
        <p:pic>
          <p:nvPicPr>
            <p:cNvPr id="937" name="Line Shape" descr="Line Shape"/>
            <p:cNvPicPr>
              <a:picLocks noChangeAspect="0"/>
            </p:cNvPicPr>
            <p:nvPr/>
          </p:nvPicPr>
          <p:blipFill>
            <a:blip r:embed="rId52">
              <a:extLst/>
            </a:blip>
            <a:stretch>
              <a:fillRect/>
            </a:stretch>
          </p:blipFill>
          <p:spPr>
            <a:xfrm>
              <a:off x="6397417" y="7288388"/>
              <a:ext cx="400051" cy="114301"/>
            </a:xfrm>
            <a:prstGeom prst="rect">
              <a:avLst/>
            </a:prstGeom>
            <a:effectLst/>
          </p:spPr>
        </p:pic>
        <p:pic>
          <p:nvPicPr>
            <p:cNvPr id="939" name="Line Shape" descr="Line Shape"/>
            <p:cNvPicPr>
              <a:picLocks noChangeAspect="0"/>
            </p:cNvPicPr>
            <p:nvPr/>
          </p:nvPicPr>
          <p:blipFill>
            <a:blip r:embed="rId53">
              <a:extLst/>
            </a:blip>
            <a:stretch>
              <a:fillRect/>
            </a:stretch>
          </p:blipFill>
          <p:spPr>
            <a:xfrm>
              <a:off x="6810167" y="7135921"/>
              <a:ext cx="185282" cy="679518"/>
            </a:xfrm>
            <a:prstGeom prst="rect">
              <a:avLst/>
            </a:prstGeom>
            <a:effectLst/>
          </p:spPr>
        </p:pic>
        <p:pic>
          <p:nvPicPr>
            <p:cNvPr id="941" name="Line Shape" descr="Line Shape"/>
            <p:cNvPicPr>
              <a:picLocks noChangeAspect="0"/>
            </p:cNvPicPr>
            <p:nvPr/>
          </p:nvPicPr>
          <p:blipFill>
            <a:blip r:embed="rId54">
              <a:extLst/>
            </a:blip>
            <a:stretch>
              <a:fillRect/>
            </a:stretch>
          </p:blipFill>
          <p:spPr>
            <a:xfrm>
              <a:off x="8115005" y="7251992"/>
              <a:ext cx="233019" cy="545860"/>
            </a:xfrm>
            <a:prstGeom prst="rect">
              <a:avLst/>
            </a:prstGeom>
            <a:effectLst/>
          </p:spPr>
        </p:pic>
        <p:pic>
          <p:nvPicPr>
            <p:cNvPr id="943" name="Line Shape" descr="Line Shape"/>
            <p:cNvPicPr>
              <a:picLocks noChangeAspect="0"/>
            </p:cNvPicPr>
            <p:nvPr/>
          </p:nvPicPr>
          <p:blipFill>
            <a:blip r:embed="rId55">
              <a:extLst/>
            </a:blip>
            <a:stretch>
              <a:fillRect/>
            </a:stretch>
          </p:blipFill>
          <p:spPr>
            <a:xfrm>
              <a:off x="8774647" y="7237588"/>
              <a:ext cx="131021" cy="412751"/>
            </a:xfrm>
            <a:prstGeom prst="rect">
              <a:avLst/>
            </a:prstGeom>
            <a:effectLst/>
          </p:spPr>
        </p:pic>
        <p:pic>
          <p:nvPicPr>
            <p:cNvPr id="945" name="Line Shape" descr="Line Shape"/>
            <p:cNvPicPr>
              <a:picLocks noChangeAspect="0"/>
            </p:cNvPicPr>
            <p:nvPr/>
          </p:nvPicPr>
          <p:blipFill>
            <a:blip r:embed="rId56">
              <a:extLst/>
            </a:blip>
            <a:stretch>
              <a:fillRect/>
            </a:stretch>
          </p:blipFill>
          <p:spPr>
            <a:xfrm>
              <a:off x="8654529" y="7296855"/>
              <a:ext cx="333689" cy="353485"/>
            </a:xfrm>
            <a:prstGeom prst="rect">
              <a:avLst/>
            </a:prstGeom>
            <a:effectLst/>
          </p:spPr>
        </p:pic>
        <p:pic>
          <p:nvPicPr>
            <p:cNvPr id="947" name="Line Shape" descr="Line Shape"/>
            <p:cNvPicPr>
              <a:picLocks noChangeAspect="0"/>
            </p:cNvPicPr>
            <p:nvPr/>
          </p:nvPicPr>
          <p:blipFill>
            <a:blip r:embed="rId57">
              <a:extLst/>
            </a:blip>
            <a:stretch>
              <a:fillRect/>
            </a:stretch>
          </p:blipFill>
          <p:spPr>
            <a:xfrm>
              <a:off x="8986075" y="7480542"/>
              <a:ext cx="179943" cy="157097"/>
            </a:xfrm>
            <a:prstGeom prst="rect">
              <a:avLst/>
            </a:prstGeom>
            <a:effectLst/>
          </p:spPr>
        </p:pic>
        <p:pic>
          <p:nvPicPr>
            <p:cNvPr id="949" name="Line Shape" descr="Line Shape"/>
            <p:cNvPicPr>
              <a:picLocks noChangeAspect="0"/>
            </p:cNvPicPr>
            <p:nvPr/>
          </p:nvPicPr>
          <p:blipFill>
            <a:blip r:embed="rId58">
              <a:extLst/>
            </a:blip>
            <a:stretch>
              <a:fillRect/>
            </a:stretch>
          </p:blipFill>
          <p:spPr>
            <a:xfrm>
              <a:off x="9409154" y="7458712"/>
              <a:ext cx="169614" cy="223377"/>
            </a:xfrm>
            <a:prstGeom prst="rect">
              <a:avLst/>
            </a:prstGeom>
            <a:effectLst/>
          </p:spPr>
        </p:pic>
        <p:pic>
          <p:nvPicPr>
            <p:cNvPr id="951" name="Line Shape" descr="Line Shape"/>
            <p:cNvPicPr>
              <a:picLocks noChangeAspect="0"/>
            </p:cNvPicPr>
            <p:nvPr/>
          </p:nvPicPr>
          <p:blipFill>
            <a:blip r:embed="rId59">
              <a:extLst/>
            </a:blip>
            <a:stretch>
              <a:fillRect/>
            </a:stretch>
          </p:blipFill>
          <p:spPr>
            <a:xfrm>
              <a:off x="9532915" y="7509187"/>
              <a:ext cx="154719" cy="155375"/>
            </a:xfrm>
            <a:prstGeom prst="rect">
              <a:avLst/>
            </a:prstGeom>
            <a:effectLst/>
          </p:spPr>
        </p:pic>
        <p:pic>
          <p:nvPicPr>
            <p:cNvPr id="953" name="Line Shape" descr="Line Shape"/>
            <p:cNvPicPr>
              <a:picLocks noChangeAspect="0"/>
            </p:cNvPicPr>
            <p:nvPr/>
          </p:nvPicPr>
          <p:blipFill>
            <a:blip r:embed="rId60">
              <a:extLst/>
            </a:blip>
            <a:stretch>
              <a:fillRect/>
            </a:stretch>
          </p:blipFill>
          <p:spPr>
            <a:xfrm>
              <a:off x="9750217" y="7504288"/>
              <a:ext cx="25401" cy="158751"/>
            </a:xfrm>
            <a:prstGeom prst="rect">
              <a:avLst/>
            </a:prstGeom>
            <a:effectLst/>
          </p:spPr>
        </p:pic>
        <p:pic>
          <p:nvPicPr>
            <p:cNvPr id="955" name="Line Line" descr="Line Line"/>
            <p:cNvPicPr>
              <a:picLocks noChangeAspect="0"/>
            </p:cNvPicPr>
            <p:nvPr/>
          </p:nvPicPr>
          <p:blipFill>
            <a:blip r:embed="rId61">
              <a:extLst/>
            </a:blip>
            <a:stretch>
              <a:fillRect/>
            </a:stretch>
          </p:blipFill>
          <p:spPr>
            <a:xfrm>
              <a:off x="9750217" y="7428088"/>
              <a:ext cx="38101" cy="95251"/>
            </a:xfrm>
            <a:prstGeom prst="rect">
              <a:avLst/>
            </a:prstGeom>
            <a:effectLst/>
          </p:spPr>
        </p:pic>
        <p:pic>
          <p:nvPicPr>
            <p:cNvPr id="957" name="Line Shape" descr="Line Shape"/>
            <p:cNvPicPr>
              <a:picLocks noChangeAspect="0"/>
            </p:cNvPicPr>
            <p:nvPr/>
          </p:nvPicPr>
          <p:blipFill>
            <a:blip r:embed="rId62">
              <a:extLst/>
            </a:blip>
            <a:stretch>
              <a:fillRect/>
            </a:stretch>
          </p:blipFill>
          <p:spPr>
            <a:xfrm>
              <a:off x="9830180" y="7466188"/>
              <a:ext cx="110538" cy="158751"/>
            </a:xfrm>
            <a:prstGeom prst="rect">
              <a:avLst/>
            </a:prstGeom>
            <a:effectLst/>
          </p:spPr>
        </p:pic>
        <p:pic>
          <p:nvPicPr>
            <p:cNvPr id="959" name="Line Shape" descr="Line Shape"/>
            <p:cNvPicPr>
              <a:picLocks noChangeAspect="0"/>
            </p:cNvPicPr>
            <p:nvPr/>
          </p:nvPicPr>
          <p:blipFill>
            <a:blip r:embed="rId63">
              <a:extLst/>
            </a:blip>
            <a:stretch>
              <a:fillRect/>
            </a:stretch>
          </p:blipFill>
          <p:spPr>
            <a:xfrm>
              <a:off x="8835817" y="7859888"/>
              <a:ext cx="25401" cy="114301"/>
            </a:xfrm>
            <a:prstGeom prst="rect">
              <a:avLst/>
            </a:prstGeom>
            <a:effectLst/>
          </p:spPr>
        </p:pic>
        <p:pic>
          <p:nvPicPr>
            <p:cNvPr id="961" name="Line Line" descr="Line Line"/>
            <p:cNvPicPr>
              <a:picLocks noChangeAspect="0"/>
            </p:cNvPicPr>
            <p:nvPr/>
          </p:nvPicPr>
          <p:blipFill>
            <a:blip r:embed="rId64">
              <a:extLst/>
            </a:blip>
            <a:stretch>
              <a:fillRect/>
            </a:stretch>
          </p:blipFill>
          <p:spPr>
            <a:xfrm>
              <a:off x="8899317" y="7853538"/>
              <a:ext cx="25401" cy="107951"/>
            </a:xfrm>
            <a:prstGeom prst="rect">
              <a:avLst/>
            </a:prstGeom>
            <a:effectLst/>
          </p:spPr>
        </p:pic>
        <p:pic>
          <p:nvPicPr>
            <p:cNvPr id="963" name="Line Shape" descr="Line Shape"/>
            <p:cNvPicPr>
              <a:picLocks noChangeAspect="0"/>
            </p:cNvPicPr>
            <p:nvPr/>
          </p:nvPicPr>
          <p:blipFill>
            <a:blip r:embed="rId65">
              <a:extLst/>
            </a:blip>
            <a:stretch>
              <a:fillRect/>
            </a:stretch>
          </p:blipFill>
          <p:spPr>
            <a:xfrm>
              <a:off x="8943767" y="7923388"/>
              <a:ext cx="82551" cy="206466"/>
            </a:xfrm>
            <a:prstGeom prst="rect">
              <a:avLst/>
            </a:prstGeom>
            <a:effectLst/>
          </p:spPr>
        </p:pic>
        <p:pic>
          <p:nvPicPr>
            <p:cNvPr id="965" name="Line Shape" descr="Line Shape"/>
            <p:cNvPicPr>
              <a:picLocks noChangeAspect="0"/>
            </p:cNvPicPr>
            <p:nvPr/>
          </p:nvPicPr>
          <p:blipFill>
            <a:blip r:embed="rId66">
              <a:extLst/>
            </a:blip>
            <a:stretch>
              <a:fillRect/>
            </a:stretch>
          </p:blipFill>
          <p:spPr>
            <a:xfrm>
              <a:off x="9082244" y="7942438"/>
              <a:ext cx="39324" cy="177801"/>
            </a:xfrm>
            <a:prstGeom prst="rect">
              <a:avLst/>
            </a:prstGeom>
            <a:effectLst/>
          </p:spPr>
        </p:pic>
        <p:pic>
          <p:nvPicPr>
            <p:cNvPr id="967" name="Line Line" descr="Line Line"/>
            <p:cNvPicPr>
              <a:picLocks noChangeAspect="0"/>
            </p:cNvPicPr>
            <p:nvPr/>
          </p:nvPicPr>
          <p:blipFill>
            <a:blip r:embed="rId67">
              <a:extLst/>
            </a:blip>
            <a:stretch>
              <a:fillRect/>
            </a:stretch>
          </p:blipFill>
          <p:spPr>
            <a:xfrm>
              <a:off x="8962817" y="8024988"/>
              <a:ext cx="146051" cy="76201"/>
            </a:xfrm>
            <a:prstGeom prst="rect">
              <a:avLst/>
            </a:prstGeom>
            <a:effectLst/>
          </p:spPr>
        </p:pic>
        <p:pic>
          <p:nvPicPr>
            <p:cNvPr id="969" name="Line Shape" descr="Line Shape"/>
            <p:cNvPicPr>
              <a:picLocks noChangeAspect="0"/>
            </p:cNvPicPr>
            <p:nvPr/>
          </p:nvPicPr>
          <p:blipFill>
            <a:blip r:embed="rId68">
              <a:extLst/>
            </a:blip>
            <a:stretch>
              <a:fillRect/>
            </a:stretch>
          </p:blipFill>
          <p:spPr>
            <a:xfrm>
              <a:off x="9146967" y="7914921"/>
              <a:ext cx="152401" cy="173837"/>
            </a:xfrm>
            <a:prstGeom prst="rect">
              <a:avLst/>
            </a:prstGeom>
            <a:effectLst/>
          </p:spPr>
        </p:pic>
        <p:pic>
          <p:nvPicPr>
            <p:cNvPr id="971" name="Line Shape" descr="Line Shape"/>
            <p:cNvPicPr>
              <a:picLocks noChangeAspect="0"/>
            </p:cNvPicPr>
            <p:nvPr/>
          </p:nvPicPr>
          <p:blipFill>
            <a:blip r:embed="rId69">
              <a:extLst/>
            </a:blip>
            <a:stretch>
              <a:fillRect/>
            </a:stretch>
          </p:blipFill>
          <p:spPr>
            <a:xfrm>
              <a:off x="9271072" y="7758288"/>
              <a:ext cx="224247" cy="306530"/>
            </a:xfrm>
            <a:prstGeom prst="rect">
              <a:avLst/>
            </a:prstGeom>
            <a:effectLst/>
          </p:spPr>
        </p:pic>
        <p:pic>
          <p:nvPicPr>
            <p:cNvPr id="973" name="Line Line" descr="Line Line"/>
            <p:cNvPicPr>
              <a:picLocks noChangeAspect="0"/>
            </p:cNvPicPr>
            <p:nvPr/>
          </p:nvPicPr>
          <p:blipFill>
            <a:blip r:embed="rId70">
              <a:extLst/>
            </a:blip>
            <a:stretch>
              <a:fillRect/>
            </a:stretch>
          </p:blipFill>
          <p:spPr>
            <a:xfrm>
              <a:off x="9527967" y="7891638"/>
              <a:ext cx="69851" cy="158751"/>
            </a:xfrm>
            <a:prstGeom prst="rect">
              <a:avLst/>
            </a:prstGeom>
            <a:effectLst/>
          </p:spPr>
        </p:pic>
        <p:pic>
          <p:nvPicPr>
            <p:cNvPr id="975" name="Line Shape" descr="Line Shape"/>
            <p:cNvPicPr>
              <a:picLocks noChangeAspect="0"/>
            </p:cNvPicPr>
            <p:nvPr/>
          </p:nvPicPr>
          <p:blipFill>
            <a:blip r:embed="rId71">
              <a:extLst/>
            </a:blip>
            <a:stretch>
              <a:fillRect/>
            </a:stretch>
          </p:blipFill>
          <p:spPr>
            <a:xfrm>
              <a:off x="9527967" y="7786773"/>
              <a:ext cx="88901" cy="85816"/>
            </a:xfrm>
            <a:prstGeom prst="rect">
              <a:avLst/>
            </a:prstGeom>
            <a:effectLst/>
          </p:spPr>
        </p:pic>
        <p:pic>
          <p:nvPicPr>
            <p:cNvPr id="977" name="Line Shape" descr="Line Shape"/>
            <p:cNvPicPr>
              <a:picLocks noChangeAspect="0"/>
            </p:cNvPicPr>
            <p:nvPr/>
          </p:nvPicPr>
          <p:blipFill>
            <a:blip r:embed="rId72">
              <a:extLst/>
            </a:blip>
            <a:stretch>
              <a:fillRect/>
            </a:stretch>
          </p:blipFill>
          <p:spPr>
            <a:xfrm>
              <a:off x="9587233" y="7850113"/>
              <a:ext cx="264585" cy="210752"/>
            </a:xfrm>
            <a:prstGeom prst="rect">
              <a:avLst/>
            </a:prstGeom>
            <a:effectLst/>
          </p:spPr>
        </p:pic>
        <p:pic>
          <p:nvPicPr>
            <p:cNvPr id="979" name="Line Shape" descr="Line Shape"/>
            <p:cNvPicPr>
              <a:picLocks noChangeAspect="0"/>
            </p:cNvPicPr>
            <p:nvPr/>
          </p:nvPicPr>
          <p:blipFill>
            <a:blip r:embed="rId73">
              <a:extLst/>
            </a:blip>
            <a:stretch>
              <a:fillRect/>
            </a:stretch>
          </p:blipFill>
          <p:spPr>
            <a:xfrm>
              <a:off x="9794667" y="7832482"/>
              <a:ext cx="165101" cy="256007"/>
            </a:xfrm>
            <a:prstGeom prst="rect">
              <a:avLst/>
            </a:prstGeom>
            <a:effectLst/>
          </p:spPr>
        </p:pic>
        <p:pic>
          <p:nvPicPr>
            <p:cNvPr id="981" name="Line Shape" descr="Line Shape"/>
            <p:cNvPicPr>
              <a:picLocks noChangeAspect="0"/>
            </p:cNvPicPr>
            <p:nvPr/>
          </p:nvPicPr>
          <p:blipFill>
            <a:blip r:embed="rId74">
              <a:extLst/>
            </a:blip>
            <a:stretch>
              <a:fillRect/>
            </a:stretch>
          </p:blipFill>
          <p:spPr>
            <a:xfrm>
              <a:off x="9915317" y="7874236"/>
              <a:ext cx="209551" cy="168808"/>
            </a:xfrm>
            <a:prstGeom prst="rect">
              <a:avLst/>
            </a:prstGeom>
            <a:effectLst/>
          </p:spPr>
        </p:pic>
        <p:pic>
          <p:nvPicPr>
            <p:cNvPr id="983" name="Line Shape" descr="Line Shape"/>
            <p:cNvPicPr>
              <a:picLocks noChangeAspect="0"/>
            </p:cNvPicPr>
            <p:nvPr/>
          </p:nvPicPr>
          <p:blipFill>
            <a:blip r:embed="rId75">
              <a:extLst/>
            </a:blip>
            <a:stretch>
              <a:fillRect/>
            </a:stretch>
          </p:blipFill>
          <p:spPr>
            <a:xfrm>
              <a:off x="10065600" y="7609820"/>
              <a:ext cx="242197" cy="457871"/>
            </a:xfrm>
            <a:prstGeom prst="rect">
              <a:avLst/>
            </a:prstGeom>
            <a:effectLst/>
          </p:spPr>
        </p:pic>
        <p:pic>
          <p:nvPicPr>
            <p:cNvPr id="985" name="Line Line" descr="Line Line"/>
            <p:cNvPicPr>
              <a:picLocks noChangeAspect="0"/>
            </p:cNvPicPr>
            <p:nvPr/>
          </p:nvPicPr>
          <p:blipFill>
            <a:blip r:embed="rId76">
              <a:extLst/>
            </a:blip>
            <a:stretch>
              <a:fillRect/>
            </a:stretch>
          </p:blipFill>
          <p:spPr>
            <a:xfrm>
              <a:off x="10372517" y="7574138"/>
              <a:ext cx="50801" cy="139701"/>
            </a:xfrm>
            <a:prstGeom prst="rect">
              <a:avLst/>
            </a:prstGeom>
            <a:effectLst/>
          </p:spPr>
        </p:pic>
        <p:pic>
          <p:nvPicPr>
            <p:cNvPr id="987" name="Line Line" descr="Line Line"/>
            <p:cNvPicPr>
              <a:picLocks noChangeAspect="0"/>
            </p:cNvPicPr>
            <p:nvPr/>
          </p:nvPicPr>
          <p:blipFill>
            <a:blip r:embed="rId77">
              <a:extLst/>
            </a:blip>
            <a:stretch>
              <a:fillRect/>
            </a:stretch>
          </p:blipFill>
          <p:spPr>
            <a:xfrm>
              <a:off x="10410617" y="7612238"/>
              <a:ext cx="50801" cy="133351"/>
            </a:xfrm>
            <a:prstGeom prst="rect">
              <a:avLst/>
            </a:prstGeom>
            <a:effectLst/>
          </p:spPr>
        </p:pic>
        <p:pic>
          <p:nvPicPr>
            <p:cNvPr id="989" name="Line Shape" descr="Line Shape"/>
            <p:cNvPicPr>
              <a:picLocks noChangeAspect="0"/>
            </p:cNvPicPr>
            <p:nvPr/>
          </p:nvPicPr>
          <p:blipFill>
            <a:blip r:embed="rId78">
              <a:extLst/>
            </a:blip>
            <a:stretch>
              <a:fillRect/>
            </a:stretch>
          </p:blipFill>
          <p:spPr>
            <a:xfrm>
              <a:off x="10614813" y="7622382"/>
              <a:ext cx="169025" cy="408957"/>
            </a:xfrm>
            <a:prstGeom prst="rect">
              <a:avLst/>
            </a:prstGeom>
            <a:effectLst/>
          </p:spPr>
        </p:pic>
        <p:pic>
          <p:nvPicPr>
            <p:cNvPr id="991" name="Line Shape" descr="Line Shape"/>
            <p:cNvPicPr>
              <a:picLocks noChangeAspect="0"/>
            </p:cNvPicPr>
            <p:nvPr/>
          </p:nvPicPr>
          <p:blipFill>
            <a:blip r:embed="rId79">
              <a:extLst/>
            </a:blip>
            <a:stretch>
              <a:fillRect/>
            </a:stretch>
          </p:blipFill>
          <p:spPr>
            <a:xfrm>
              <a:off x="10551260" y="8088488"/>
              <a:ext cx="70848" cy="68672"/>
            </a:xfrm>
            <a:prstGeom prst="rect">
              <a:avLst/>
            </a:prstGeom>
            <a:effectLst/>
          </p:spPr>
        </p:pic>
        <p:pic>
          <p:nvPicPr>
            <p:cNvPr id="993" name="Line Shape" descr="Line Shape"/>
            <p:cNvPicPr>
              <a:picLocks noChangeAspect="0"/>
            </p:cNvPicPr>
            <p:nvPr/>
          </p:nvPicPr>
          <p:blipFill>
            <a:blip r:embed="rId80">
              <a:extLst/>
            </a:blip>
            <a:stretch>
              <a:fillRect/>
            </a:stretch>
          </p:blipFill>
          <p:spPr>
            <a:xfrm>
              <a:off x="7566761" y="6970888"/>
              <a:ext cx="3522113" cy="1428326"/>
            </a:xfrm>
            <a:prstGeom prst="rect">
              <a:avLst/>
            </a:prstGeom>
            <a:effectLst/>
          </p:spPr>
        </p:pic>
      </p:grpSp>
    </p:spTree>
  </p:cSld>
  <p:clrMapOvr>
    <a:masterClrMapping/>
  </p:clrMapOvr>
  <p:transition xmlns:p14="http://schemas.microsoft.com/office/powerpoint/2010/main" spd="med" advClick="1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60" name="Drawing"/>
          <p:cNvGrpSpPr/>
          <p:nvPr/>
        </p:nvGrpSpPr>
        <p:grpSpPr>
          <a:xfrm>
            <a:off x="882649" y="1667562"/>
            <a:ext cx="11591141" cy="7903083"/>
            <a:chOff x="-12700" y="-12700"/>
            <a:chExt cx="11591139" cy="7903081"/>
          </a:xfrm>
        </p:grpSpPr>
        <p:pic>
          <p:nvPicPr>
            <p:cNvPr id="997" name="Line Shape" descr="Line Shape"/>
            <p:cNvPicPr>
              <a:picLocks noChangeAspect="0"/>
            </p:cNvPicPr>
            <p:nvPr/>
          </p:nvPicPr>
          <p:blipFill>
            <a:blip r:embed="rId2">
              <a:extLst/>
            </a:blip>
            <a:stretch>
              <a:fillRect/>
            </a:stretch>
          </p:blipFill>
          <p:spPr>
            <a:xfrm>
              <a:off x="764625" y="314670"/>
              <a:ext cx="281236" cy="460616"/>
            </a:xfrm>
            <a:prstGeom prst="rect">
              <a:avLst/>
            </a:prstGeom>
            <a:effectLst/>
          </p:spPr>
        </p:pic>
        <p:pic>
          <p:nvPicPr>
            <p:cNvPr id="999" name="Line Shape" descr="Line Shape"/>
            <p:cNvPicPr>
              <a:picLocks noChangeAspect="0"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1028699" y="455052"/>
              <a:ext cx="266701" cy="243592"/>
            </a:xfrm>
            <a:prstGeom prst="rect">
              <a:avLst/>
            </a:prstGeom>
            <a:effectLst/>
          </p:spPr>
        </p:pic>
        <p:pic>
          <p:nvPicPr>
            <p:cNvPr id="1001" name="Line Shape" descr="Line Shape"/>
            <p:cNvPicPr>
              <a:picLocks noChangeAspect="0"/>
            </p:cNvPicPr>
            <p:nvPr/>
          </p:nvPicPr>
          <p:blipFill>
            <a:blip r:embed="rId4">
              <a:extLst/>
            </a:blip>
            <a:stretch>
              <a:fillRect/>
            </a:stretch>
          </p:blipFill>
          <p:spPr>
            <a:xfrm>
              <a:off x="742949" y="815287"/>
              <a:ext cx="400051" cy="107951"/>
            </a:xfrm>
            <a:prstGeom prst="rect">
              <a:avLst/>
            </a:prstGeom>
            <a:effectLst/>
          </p:spPr>
        </p:pic>
        <p:pic>
          <p:nvPicPr>
            <p:cNvPr id="1003" name="Line Shape" descr="Line Shape"/>
            <p:cNvPicPr>
              <a:picLocks noChangeAspect="0"/>
            </p:cNvPicPr>
            <p:nvPr/>
          </p:nvPicPr>
          <p:blipFill>
            <a:blip r:embed="rId5">
              <a:extLst/>
            </a:blip>
            <a:stretch>
              <a:fillRect/>
            </a:stretch>
          </p:blipFill>
          <p:spPr>
            <a:xfrm>
              <a:off x="1028699" y="783537"/>
              <a:ext cx="209551" cy="139701"/>
            </a:xfrm>
            <a:prstGeom prst="rect">
              <a:avLst/>
            </a:prstGeom>
            <a:effectLst/>
          </p:spPr>
        </p:pic>
        <p:pic>
          <p:nvPicPr>
            <p:cNvPr id="1005" name="Line Line" descr="Line Line"/>
            <p:cNvPicPr>
              <a:picLocks noChangeAspect="0"/>
            </p:cNvPicPr>
            <p:nvPr/>
          </p:nvPicPr>
          <p:blipFill>
            <a:blip r:embed="rId6">
              <a:extLst/>
            </a:blip>
            <a:stretch>
              <a:fillRect/>
            </a:stretch>
          </p:blipFill>
          <p:spPr>
            <a:xfrm>
              <a:off x="1504949" y="523187"/>
              <a:ext cx="31751" cy="88901"/>
            </a:xfrm>
            <a:prstGeom prst="rect">
              <a:avLst/>
            </a:prstGeom>
            <a:effectLst/>
          </p:spPr>
        </p:pic>
        <p:pic>
          <p:nvPicPr>
            <p:cNvPr id="1007" name="Line Line" descr="Line Line"/>
            <p:cNvPicPr>
              <a:picLocks noChangeAspect="0"/>
            </p:cNvPicPr>
            <p:nvPr/>
          </p:nvPicPr>
          <p:blipFill>
            <a:blip r:embed="rId7">
              <a:extLst/>
            </a:blip>
            <a:stretch>
              <a:fillRect/>
            </a:stretch>
          </p:blipFill>
          <p:spPr>
            <a:xfrm>
              <a:off x="1479549" y="694637"/>
              <a:ext cx="50801" cy="25401"/>
            </a:xfrm>
            <a:prstGeom prst="rect">
              <a:avLst/>
            </a:prstGeom>
            <a:effectLst/>
          </p:spPr>
        </p:pic>
        <p:pic>
          <p:nvPicPr>
            <p:cNvPr id="1009" name="Line Shape" descr="Line Shape"/>
            <p:cNvPicPr>
              <a:picLocks noChangeAspect="0"/>
            </p:cNvPicPr>
            <p:nvPr/>
          </p:nvPicPr>
          <p:blipFill>
            <a:blip r:embed="rId8">
              <a:extLst/>
            </a:blip>
            <a:stretch>
              <a:fillRect/>
            </a:stretch>
          </p:blipFill>
          <p:spPr>
            <a:xfrm>
              <a:off x="2154356" y="284138"/>
              <a:ext cx="264994" cy="666075"/>
            </a:xfrm>
            <a:prstGeom prst="rect">
              <a:avLst/>
            </a:prstGeom>
            <a:effectLst/>
          </p:spPr>
        </p:pic>
        <p:pic>
          <p:nvPicPr>
            <p:cNvPr id="1011" name="Line Shape" descr="Line Shape"/>
            <p:cNvPicPr>
              <a:picLocks noChangeAspect="0"/>
            </p:cNvPicPr>
            <p:nvPr/>
          </p:nvPicPr>
          <p:blipFill>
            <a:blip r:embed="rId9">
              <a:extLst/>
            </a:blip>
            <a:stretch>
              <a:fillRect/>
            </a:stretch>
          </p:blipFill>
          <p:spPr>
            <a:xfrm>
              <a:off x="2658062" y="402537"/>
              <a:ext cx="262938" cy="370017"/>
            </a:xfrm>
            <a:prstGeom prst="rect">
              <a:avLst/>
            </a:prstGeom>
            <a:effectLst/>
          </p:spPr>
        </p:pic>
        <p:pic>
          <p:nvPicPr>
            <p:cNvPr id="1013" name="Line Line" descr="Line Line"/>
            <p:cNvPicPr>
              <a:picLocks noChangeAspect="0"/>
            </p:cNvPicPr>
            <p:nvPr/>
          </p:nvPicPr>
          <p:blipFill>
            <a:blip r:embed="rId10">
              <a:extLst/>
            </a:blip>
            <a:stretch>
              <a:fillRect/>
            </a:stretch>
          </p:blipFill>
          <p:spPr>
            <a:xfrm>
              <a:off x="2971800" y="770837"/>
              <a:ext cx="107950" cy="215901"/>
            </a:xfrm>
            <a:prstGeom prst="rect">
              <a:avLst/>
            </a:prstGeom>
            <a:effectLst/>
          </p:spPr>
        </p:pic>
        <p:pic>
          <p:nvPicPr>
            <p:cNvPr id="1015" name="Line Shape" descr="Line Shape"/>
            <p:cNvPicPr>
              <a:picLocks noChangeAspect="0"/>
            </p:cNvPicPr>
            <p:nvPr/>
          </p:nvPicPr>
          <p:blipFill>
            <a:blip r:embed="rId11">
              <a:extLst/>
            </a:blip>
            <a:stretch>
              <a:fillRect/>
            </a:stretch>
          </p:blipFill>
          <p:spPr>
            <a:xfrm>
              <a:off x="3613150" y="377137"/>
              <a:ext cx="38100" cy="355601"/>
            </a:xfrm>
            <a:prstGeom prst="rect">
              <a:avLst/>
            </a:prstGeom>
            <a:effectLst/>
          </p:spPr>
        </p:pic>
        <p:pic>
          <p:nvPicPr>
            <p:cNvPr id="1017" name="Line Shape" descr="Line Shape"/>
            <p:cNvPicPr>
              <a:picLocks noChangeAspect="0"/>
            </p:cNvPicPr>
            <p:nvPr/>
          </p:nvPicPr>
          <p:blipFill>
            <a:blip r:embed="rId12">
              <a:extLst/>
            </a:blip>
            <a:stretch>
              <a:fillRect/>
            </a:stretch>
          </p:blipFill>
          <p:spPr>
            <a:xfrm>
              <a:off x="3382132" y="332687"/>
              <a:ext cx="377068" cy="152401"/>
            </a:xfrm>
            <a:prstGeom prst="rect">
              <a:avLst/>
            </a:prstGeom>
            <a:effectLst/>
          </p:spPr>
        </p:pic>
        <p:pic>
          <p:nvPicPr>
            <p:cNvPr id="1019" name="Line Shape" descr="Line Shape"/>
            <p:cNvPicPr>
              <a:picLocks noChangeAspect="0"/>
            </p:cNvPicPr>
            <p:nvPr/>
          </p:nvPicPr>
          <p:blipFill>
            <a:blip r:embed="rId13">
              <a:extLst/>
            </a:blip>
            <a:stretch>
              <a:fillRect/>
            </a:stretch>
          </p:blipFill>
          <p:spPr>
            <a:xfrm>
              <a:off x="3816350" y="186780"/>
              <a:ext cx="180622" cy="639091"/>
            </a:xfrm>
            <a:prstGeom prst="rect">
              <a:avLst/>
            </a:prstGeom>
            <a:effectLst/>
          </p:spPr>
        </p:pic>
        <p:pic>
          <p:nvPicPr>
            <p:cNvPr id="1021" name="Line Shape" descr="Line Shape"/>
            <p:cNvPicPr>
              <a:picLocks noChangeAspect="0"/>
            </p:cNvPicPr>
            <p:nvPr/>
          </p:nvPicPr>
          <p:blipFill>
            <a:blip r:embed="rId14">
              <a:extLst/>
            </a:blip>
            <a:stretch>
              <a:fillRect/>
            </a:stretch>
          </p:blipFill>
          <p:spPr>
            <a:xfrm>
              <a:off x="5206999" y="410022"/>
              <a:ext cx="515077" cy="310016"/>
            </a:xfrm>
            <a:prstGeom prst="rect">
              <a:avLst/>
            </a:prstGeom>
            <a:effectLst/>
          </p:spPr>
        </p:pic>
        <p:pic>
          <p:nvPicPr>
            <p:cNvPr id="1023" name="Line Shape" descr="Line Shape"/>
            <p:cNvPicPr>
              <a:picLocks noChangeAspect="0"/>
            </p:cNvPicPr>
            <p:nvPr/>
          </p:nvPicPr>
          <p:blipFill>
            <a:blip r:embed="rId15">
              <a:extLst/>
            </a:blip>
            <a:stretch>
              <a:fillRect/>
            </a:stretch>
          </p:blipFill>
          <p:spPr>
            <a:xfrm>
              <a:off x="6526427" y="337514"/>
              <a:ext cx="185524" cy="300692"/>
            </a:xfrm>
            <a:prstGeom prst="rect">
              <a:avLst/>
            </a:prstGeom>
            <a:effectLst/>
          </p:spPr>
        </p:pic>
        <p:pic>
          <p:nvPicPr>
            <p:cNvPr id="1025" name="Line Shape" descr="Line Shape"/>
            <p:cNvPicPr>
              <a:picLocks noChangeAspect="0"/>
            </p:cNvPicPr>
            <p:nvPr/>
          </p:nvPicPr>
          <p:blipFill>
            <a:blip r:embed="rId16">
              <a:extLst/>
            </a:blip>
            <a:stretch>
              <a:fillRect/>
            </a:stretch>
          </p:blipFill>
          <p:spPr>
            <a:xfrm>
              <a:off x="6689014" y="445093"/>
              <a:ext cx="144706" cy="175058"/>
            </a:xfrm>
            <a:prstGeom prst="rect">
              <a:avLst/>
            </a:prstGeom>
            <a:effectLst/>
          </p:spPr>
        </p:pic>
        <p:pic>
          <p:nvPicPr>
            <p:cNvPr id="1027" name="Line Line" descr="Line Line"/>
            <p:cNvPicPr>
              <a:picLocks noChangeAspect="0"/>
            </p:cNvPicPr>
            <p:nvPr/>
          </p:nvPicPr>
          <p:blipFill>
            <a:blip r:embed="rId17">
              <a:extLst/>
            </a:blip>
            <a:stretch>
              <a:fillRect/>
            </a:stretch>
          </p:blipFill>
          <p:spPr>
            <a:xfrm>
              <a:off x="6889749" y="434287"/>
              <a:ext cx="38101" cy="190501"/>
            </a:xfrm>
            <a:prstGeom prst="rect">
              <a:avLst/>
            </a:prstGeom>
            <a:effectLst/>
          </p:spPr>
        </p:pic>
        <p:pic>
          <p:nvPicPr>
            <p:cNvPr id="1029" name="Line Line" descr="Line Line"/>
            <p:cNvPicPr>
              <a:picLocks noChangeAspect="0"/>
            </p:cNvPicPr>
            <p:nvPr/>
          </p:nvPicPr>
          <p:blipFill>
            <a:blip r:embed="rId18">
              <a:extLst/>
            </a:blip>
            <a:stretch>
              <a:fillRect/>
            </a:stretch>
          </p:blipFill>
          <p:spPr>
            <a:xfrm>
              <a:off x="6889749" y="351737"/>
              <a:ext cx="38101" cy="95251"/>
            </a:xfrm>
            <a:prstGeom prst="rect">
              <a:avLst/>
            </a:prstGeom>
            <a:effectLst/>
          </p:spPr>
        </p:pic>
        <p:pic>
          <p:nvPicPr>
            <p:cNvPr id="1031" name="Line Shape" descr="Line Shape"/>
            <p:cNvPicPr>
              <a:picLocks noChangeAspect="0"/>
            </p:cNvPicPr>
            <p:nvPr/>
          </p:nvPicPr>
          <p:blipFill>
            <a:blip r:embed="rId19">
              <a:extLst/>
            </a:blip>
            <a:stretch>
              <a:fillRect/>
            </a:stretch>
          </p:blipFill>
          <p:spPr>
            <a:xfrm>
              <a:off x="6957067" y="391632"/>
              <a:ext cx="169061" cy="226806"/>
            </a:xfrm>
            <a:prstGeom prst="rect">
              <a:avLst/>
            </a:prstGeom>
            <a:effectLst/>
          </p:spPr>
        </p:pic>
        <p:pic>
          <p:nvPicPr>
            <p:cNvPr id="1033" name="Line Shape" descr="Line Shape"/>
            <p:cNvPicPr>
              <a:picLocks noChangeAspect="0"/>
            </p:cNvPicPr>
            <p:nvPr/>
          </p:nvPicPr>
          <p:blipFill>
            <a:blip r:embed="rId20">
              <a:extLst/>
            </a:blip>
            <a:stretch>
              <a:fillRect/>
            </a:stretch>
          </p:blipFill>
          <p:spPr>
            <a:xfrm>
              <a:off x="7711793" y="402537"/>
              <a:ext cx="213007" cy="228055"/>
            </a:xfrm>
            <a:prstGeom prst="rect">
              <a:avLst/>
            </a:prstGeom>
            <a:effectLst/>
          </p:spPr>
        </p:pic>
        <p:pic>
          <p:nvPicPr>
            <p:cNvPr id="1035" name="Line Shape" descr="Line Shape"/>
            <p:cNvPicPr>
              <a:picLocks noChangeAspect="0"/>
            </p:cNvPicPr>
            <p:nvPr/>
          </p:nvPicPr>
          <p:blipFill>
            <a:blip r:embed="rId21">
              <a:extLst/>
            </a:blip>
            <a:stretch>
              <a:fillRect/>
            </a:stretch>
          </p:blipFill>
          <p:spPr>
            <a:xfrm>
              <a:off x="7909655" y="412806"/>
              <a:ext cx="142145" cy="218332"/>
            </a:xfrm>
            <a:prstGeom prst="rect">
              <a:avLst/>
            </a:prstGeom>
            <a:effectLst/>
          </p:spPr>
        </p:pic>
        <p:pic>
          <p:nvPicPr>
            <p:cNvPr id="1037" name="Line Shape" descr="Line Shape"/>
            <p:cNvPicPr>
              <a:picLocks noChangeAspect="0"/>
            </p:cNvPicPr>
            <p:nvPr/>
          </p:nvPicPr>
          <p:blipFill>
            <a:blip r:embed="rId22">
              <a:extLst/>
            </a:blip>
            <a:stretch>
              <a:fillRect/>
            </a:stretch>
          </p:blipFill>
          <p:spPr>
            <a:xfrm>
              <a:off x="8105956" y="173937"/>
              <a:ext cx="138502" cy="434318"/>
            </a:xfrm>
            <a:prstGeom prst="rect">
              <a:avLst/>
            </a:prstGeom>
            <a:effectLst/>
          </p:spPr>
        </p:pic>
        <p:pic>
          <p:nvPicPr>
            <p:cNvPr id="1039" name="Line Shape" descr="Line Shape"/>
            <p:cNvPicPr>
              <a:picLocks noChangeAspect="0"/>
            </p:cNvPicPr>
            <p:nvPr/>
          </p:nvPicPr>
          <p:blipFill>
            <a:blip r:embed="rId23">
              <a:extLst/>
            </a:blip>
            <a:stretch>
              <a:fillRect/>
            </a:stretch>
          </p:blipFill>
          <p:spPr>
            <a:xfrm>
              <a:off x="8306650" y="326337"/>
              <a:ext cx="62651" cy="199342"/>
            </a:xfrm>
            <a:prstGeom prst="rect">
              <a:avLst/>
            </a:prstGeom>
            <a:effectLst/>
          </p:spPr>
        </p:pic>
        <p:pic>
          <p:nvPicPr>
            <p:cNvPr id="1041" name="Line Shape" descr="Line Shape"/>
            <p:cNvPicPr>
              <a:picLocks noChangeAspect="0"/>
            </p:cNvPicPr>
            <p:nvPr/>
          </p:nvPicPr>
          <p:blipFill>
            <a:blip r:embed="rId24">
              <a:extLst/>
            </a:blip>
            <a:stretch>
              <a:fillRect/>
            </a:stretch>
          </p:blipFill>
          <p:spPr>
            <a:xfrm>
              <a:off x="8379105" y="375421"/>
              <a:ext cx="187046" cy="171050"/>
            </a:xfrm>
            <a:prstGeom prst="rect">
              <a:avLst/>
            </a:prstGeom>
            <a:effectLst/>
          </p:spPr>
        </p:pic>
        <p:pic>
          <p:nvPicPr>
            <p:cNvPr id="1043" name="Line Line" descr="Line Line"/>
            <p:cNvPicPr>
              <a:picLocks noChangeAspect="0"/>
            </p:cNvPicPr>
            <p:nvPr/>
          </p:nvPicPr>
          <p:blipFill>
            <a:blip r:embed="rId7">
              <a:extLst/>
            </a:blip>
            <a:stretch>
              <a:fillRect/>
            </a:stretch>
          </p:blipFill>
          <p:spPr>
            <a:xfrm>
              <a:off x="8648699" y="364437"/>
              <a:ext cx="50801" cy="25401"/>
            </a:xfrm>
            <a:prstGeom prst="rect">
              <a:avLst/>
            </a:prstGeom>
            <a:effectLst/>
          </p:spPr>
        </p:pic>
        <p:pic>
          <p:nvPicPr>
            <p:cNvPr id="1045" name="Line Shape" descr="Line Shape"/>
            <p:cNvPicPr>
              <a:picLocks noChangeAspect="0"/>
            </p:cNvPicPr>
            <p:nvPr/>
          </p:nvPicPr>
          <p:blipFill>
            <a:blip r:embed="rId25">
              <a:extLst/>
            </a:blip>
            <a:stretch>
              <a:fillRect/>
            </a:stretch>
          </p:blipFill>
          <p:spPr>
            <a:xfrm>
              <a:off x="8591883" y="332142"/>
              <a:ext cx="100562" cy="243489"/>
            </a:xfrm>
            <a:prstGeom prst="rect">
              <a:avLst/>
            </a:prstGeom>
            <a:effectLst/>
          </p:spPr>
        </p:pic>
        <p:pic>
          <p:nvPicPr>
            <p:cNvPr id="1047" name="Line Shape" descr="Line Shape"/>
            <p:cNvPicPr>
              <a:picLocks noChangeAspect="0"/>
            </p:cNvPicPr>
            <p:nvPr/>
          </p:nvPicPr>
          <p:blipFill>
            <a:blip r:embed="rId26">
              <a:extLst/>
            </a:blip>
            <a:stretch>
              <a:fillRect/>
            </a:stretch>
          </p:blipFill>
          <p:spPr>
            <a:xfrm>
              <a:off x="8746418" y="334510"/>
              <a:ext cx="130883" cy="214641"/>
            </a:xfrm>
            <a:prstGeom prst="rect">
              <a:avLst/>
            </a:prstGeom>
            <a:effectLst/>
          </p:spPr>
        </p:pic>
        <p:pic>
          <p:nvPicPr>
            <p:cNvPr id="1049" name="Line Shape" descr="Line Shape"/>
            <p:cNvPicPr>
              <a:picLocks noChangeAspect="0"/>
            </p:cNvPicPr>
            <p:nvPr/>
          </p:nvPicPr>
          <p:blipFill>
            <a:blip r:embed="rId27">
              <a:extLst/>
            </a:blip>
            <a:stretch>
              <a:fillRect/>
            </a:stretch>
          </p:blipFill>
          <p:spPr>
            <a:xfrm>
              <a:off x="8903640" y="92630"/>
              <a:ext cx="219787" cy="436722"/>
            </a:xfrm>
            <a:prstGeom prst="rect">
              <a:avLst/>
            </a:prstGeom>
            <a:effectLst/>
          </p:spPr>
        </p:pic>
        <p:pic>
          <p:nvPicPr>
            <p:cNvPr id="1051" name="Line Shape" descr="Line Shape"/>
            <p:cNvPicPr>
              <a:picLocks noChangeAspect="0"/>
            </p:cNvPicPr>
            <p:nvPr/>
          </p:nvPicPr>
          <p:blipFill>
            <a:blip r:embed="rId28">
              <a:extLst/>
            </a:blip>
            <a:stretch>
              <a:fillRect/>
            </a:stretch>
          </p:blipFill>
          <p:spPr>
            <a:xfrm>
              <a:off x="9251949" y="-12701"/>
              <a:ext cx="158751" cy="427939"/>
            </a:xfrm>
            <a:prstGeom prst="rect">
              <a:avLst/>
            </a:prstGeom>
            <a:effectLst/>
          </p:spPr>
        </p:pic>
        <p:pic>
          <p:nvPicPr>
            <p:cNvPr id="1053" name="Line Line" descr="Line Line"/>
            <p:cNvPicPr>
              <a:picLocks noChangeAspect="0"/>
            </p:cNvPicPr>
            <p:nvPr/>
          </p:nvPicPr>
          <p:blipFill>
            <a:blip r:embed="rId7">
              <a:extLst/>
            </a:blip>
            <a:stretch>
              <a:fillRect/>
            </a:stretch>
          </p:blipFill>
          <p:spPr>
            <a:xfrm>
              <a:off x="9251949" y="535887"/>
              <a:ext cx="50801" cy="25401"/>
            </a:xfrm>
            <a:prstGeom prst="rect">
              <a:avLst/>
            </a:prstGeom>
            <a:effectLst/>
          </p:spPr>
        </p:pic>
        <p:pic>
          <p:nvPicPr>
            <p:cNvPr id="1055" name="Line Shape" descr="Line Shape"/>
            <p:cNvPicPr>
              <a:picLocks noChangeAspect="0"/>
            </p:cNvPicPr>
            <p:nvPr/>
          </p:nvPicPr>
          <p:blipFill>
            <a:blip r:embed="rId29">
              <a:extLst/>
            </a:blip>
            <a:stretch>
              <a:fillRect/>
            </a:stretch>
          </p:blipFill>
          <p:spPr>
            <a:xfrm>
              <a:off x="1060449" y="1755087"/>
              <a:ext cx="95251" cy="402313"/>
            </a:xfrm>
            <a:prstGeom prst="rect">
              <a:avLst/>
            </a:prstGeom>
            <a:effectLst/>
          </p:spPr>
        </p:pic>
        <p:pic>
          <p:nvPicPr>
            <p:cNvPr id="1057" name="Line Shape" descr="Line Shape"/>
            <p:cNvPicPr>
              <a:picLocks noChangeAspect="0"/>
            </p:cNvPicPr>
            <p:nvPr/>
          </p:nvPicPr>
          <p:blipFill>
            <a:blip r:embed="rId30">
              <a:extLst/>
            </a:blip>
            <a:stretch>
              <a:fillRect/>
            </a:stretch>
          </p:blipFill>
          <p:spPr>
            <a:xfrm>
              <a:off x="1245542" y="1786837"/>
              <a:ext cx="134611" cy="301245"/>
            </a:xfrm>
            <a:prstGeom prst="rect">
              <a:avLst/>
            </a:prstGeom>
            <a:effectLst/>
          </p:spPr>
        </p:pic>
        <p:pic>
          <p:nvPicPr>
            <p:cNvPr id="1059" name="Line Shape" descr="Line Shape"/>
            <p:cNvPicPr>
              <a:picLocks noChangeAspect="0"/>
            </p:cNvPicPr>
            <p:nvPr/>
          </p:nvPicPr>
          <p:blipFill>
            <a:blip r:embed="rId31">
              <a:extLst/>
            </a:blip>
            <a:stretch>
              <a:fillRect/>
            </a:stretch>
          </p:blipFill>
          <p:spPr>
            <a:xfrm>
              <a:off x="1472104" y="1744341"/>
              <a:ext cx="186984" cy="314395"/>
            </a:xfrm>
            <a:prstGeom prst="rect">
              <a:avLst/>
            </a:prstGeom>
            <a:effectLst/>
          </p:spPr>
        </p:pic>
        <p:pic>
          <p:nvPicPr>
            <p:cNvPr id="1061" name="Line Shape" descr="Line Shape"/>
            <p:cNvPicPr>
              <a:picLocks noChangeAspect="0"/>
            </p:cNvPicPr>
            <p:nvPr/>
          </p:nvPicPr>
          <p:blipFill>
            <a:blip r:embed="rId32">
              <a:extLst/>
            </a:blip>
            <a:stretch>
              <a:fillRect/>
            </a:stretch>
          </p:blipFill>
          <p:spPr>
            <a:xfrm>
              <a:off x="1980070" y="1659837"/>
              <a:ext cx="383349" cy="459077"/>
            </a:xfrm>
            <a:prstGeom prst="rect">
              <a:avLst/>
            </a:prstGeom>
            <a:effectLst/>
          </p:spPr>
        </p:pic>
        <p:pic>
          <p:nvPicPr>
            <p:cNvPr id="1063" name="Line Shape" descr="Line Shape"/>
            <p:cNvPicPr>
              <a:picLocks noChangeAspect="0"/>
            </p:cNvPicPr>
            <p:nvPr/>
          </p:nvPicPr>
          <p:blipFill>
            <a:blip r:embed="rId33">
              <a:extLst/>
            </a:blip>
            <a:stretch>
              <a:fillRect/>
            </a:stretch>
          </p:blipFill>
          <p:spPr>
            <a:xfrm>
              <a:off x="2358685" y="1804664"/>
              <a:ext cx="180371" cy="207334"/>
            </a:xfrm>
            <a:prstGeom prst="rect">
              <a:avLst/>
            </a:prstGeom>
            <a:effectLst/>
          </p:spPr>
        </p:pic>
        <p:pic>
          <p:nvPicPr>
            <p:cNvPr id="1065" name="Line Shape" descr="Line Shape"/>
            <p:cNvPicPr>
              <a:picLocks noChangeAspect="0"/>
            </p:cNvPicPr>
            <p:nvPr/>
          </p:nvPicPr>
          <p:blipFill>
            <a:blip r:embed="rId34">
              <a:extLst/>
            </a:blip>
            <a:stretch>
              <a:fillRect/>
            </a:stretch>
          </p:blipFill>
          <p:spPr>
            <a:xfrm>
              <a:off x="2527396" y="1753732"/>
              <a:ext cx="132549" cy="293092"/>
            </a:xfrm>
            <a:prstGeom prst="rect">
              <a:avLst/>
            </a:prstGeom>
            <a:effectLst/>
          </p:spPr>
        </p:pic>
        <p:pic>
          <p:nvPicPr>
            <p:cNvPr id="1067" name="Line Shape" descr="Line Shape"/>
            <p:cNvPicPr>
              <a:picLocks noChangeAspect="0"/>
            </p:cNvPicPr>
            <p:nvPr/>
          </p:nvPicPr>
          <p:blipFill>
            <a:blip r:embed="rId35">
              <a:extLst/>
            </a:blip>
            <a:stretch>
              <a:fillRect/>
            </a:stretch>
          </p:blipFill>
          <p:spPr>
            <a:xfrm>
              <a:off x="2663276" y="1705841"/>
              <a:ext cx="245033" cy="347697"/>
            </a:xfrm>
            <a:prstGeom prst="rect">
              <a:avLst/>
            </a:prstGeom>
            <a:effectLst/>
          </p:spPr>
        </p:pic>
        <p:pic>
          <p:nvPicPr>
            <p:cNvPr id="1069" name="Line Line" descr="Line Line"/>
            <p:cNvPicPr>
              <a:picLocks noChangeAspect="0"/>
            </p:cNvPicPr>
            <p:nvPr/>
          </p:nvPicPr>
          <p:blipFill>
            <a:blip r:embed="rId36">
              <a:extLst/>
            </a:blip>
            <a:stretch>
              <a:fillRect/>
            </a:stretch>
          </p:blipFill>
          <p:spPr>
            <a:xfrm>
              <a:off x="2997200" y="2021787"/>
              <a:ext cx="69850" cy="101601"/>
            </a:xfrm>
            <a:prstGeom prst="rect">
              <a:avLst/>
            </a:prstGeom>
            <a:effectLst/>
          </p:spPr>
        </p:pic>
        <p:pic>
          <p:nvPicPr>
            <p:cNvPr id="1071" name="Line Shape" descr="Line Shape"/>
            <p:cNvPicPr>
              <a:picLocks noChangeAspect="0"/>
            </p:cNvPicPr>
            <p:nvPr/>
          </p:nvPicPr>
          <p:blipFill>
            <a:blip r:embed="rId37">
              <a:extLst/>
            </a:blip>
            <a:stretch>
              <a:fillRect/>
            </a:stretch>
          </p:blipFill>
          <p:spPr>
            <a:xfrm>
              <a:off x="3600450" y="1594315"/>
              <a:ext cx="152400" cy="419987"/>
            </a:xfrm>
            <a:prstGeom prst="rect">
              <a:avLst/>
            </a:prstGeom>
            <a:effectLst/>
          </p:spPr>
        </p:pic>
        <p:pic>
          <p:nvPicPr>
            <p:cNvPr id="1073" name="Line Shape" descr="Line Shape"/>
            <p:cNvPicPr>
              <a:picLocks noChangeAspect="0"/>
            </p:cNvPicPr>
            <p:nvPr/>
          </p:nvPicPr>
          <p:blipFill>
            <a:blip r:embed="rId38">
              <a:extLst/>
            </a:blip>
            <a:stretch>
              <a:fillRect/>
            </a:stretch>
          </p:blipFill>
          <p:spPr>
            <a:xfrm>
              <a:off x="3606800" y="1596337"/>
              <a:ext cx="215900" cy="95251"/>
            </a:xfrm>
            <a:prstGeom prst="rect">
              <a:avLst/>
            </a:prstGeom>
            <a:effectLst/>
          </p:spPr>
        </p:pic>
        <p:pic>
          <p:nvPicPr>
            <p:cNvPr id="1075" name="Line Shape" descr="Line Shape"/>
            <p:cNvPicPr>
              <a:picLocks noChangeAspect="0"/>
            </p:cNvPicPr>
            <p:nvPr/>
          </p:nvPicPr>
          <p:blipFill>
            <a:blip r:embed="rId39">
              <a:extLst/>
            </a:blip>
            <a:stretch>
              <a:fillRect/>
            </a:stretch>
          </p:blipFill>
          <p:spPr>
            <a:xfrm>
              <a:off x="3807745" y="1626864"/>
              <a:ext cx="204654" cy="332169"/>
            </a:xfrm>
            <a:prstGeom prst="rect">
              <a:avLst/>
            </a:prstGeom>
            <a:effectLst/>
          </p:spPr>
        </p:pic>
        <p:pic>
          <p:nvPicPr>
            <p:cNvPr id="1077" name="Line Shape" descr="Line Shape"/>
            <p:cNvPicPr>
              <a:picLocks noChangeAspect="0"/>
            </p:cNvPicPr>
            <p:nvPr/>
          </p:nvPicPr>
          <p:blipFill>
            <a:blip r:embed="rId40">
              <a:extLst/>
            </a:blip>
            <a:stretch>
              <a:fillRect/>
            </a:stretch>
          </p:blipFill>
          <p:spPr>
            <a:xfrm>
              <a:off x="4032891" y="1576157"/>
              <a:ext cx="249978" cy="331331"/>
            </a:xfrm>
            <a:prstGeom prst="rect">
              <a:avLst/>
            </a:prstGeom>
            <a:effectLst/>
          </p:spPr>
        </p:pic>
        <p:pic>
          <p:nvPicPr>
            <p:cNvPr id="1079" name="Line Line" descr="Line Line"/>
            <p:cNvPicPr>
              <a:picLocks noChangeAspect="0"/>
            </p:cNvPicPr>
            <p:nvPr/>
          </p:nvPicPr>
          <p:blipFill>
            <a:blip r:embed="rId41">
              <a:extLst/>
            </a:blip>
            <a:stretch>
              <a:fillRect/>
            </a:stretch>
          </p:blipFill>
          <p:spPr>
            <a:xfrm>
              <a:off x="4267199" y="1863037"/>
              <a:ext cx="120651" cy="158751"/>
            </a:xfrm>
            <a:prstGeom prst="rect">
              <a:avLst/>
            </a:prstGeom>
            <a:effectLst/>
          </p:spPr>
        </p:pic>
        <p:pic>
          <p:nvPicPr>
            <p:cNvPr id="1081" name="Line Shape" descr="Line Shape"/>
            <p:cNvPicPr>
              <a:picLocks noChangeAspect="0"/>
            </p:cNvPicPr>
            <p:nvPr/>
          </p:nvPicPr>
          <p:blipFill>
            <a:blip r:embed="rId42">
              <a:extLst/>
            </a:blip>
            <a:stretch>
              <a:fillRect/>
            </a:stretch>
          </p:blipFill>
          <p:spPr>
            <a:xfrm>
              <a:off x="4629149" y="1519006"/>
              <a:ext cx="247651" cy="388297"/>
            </a:xfrm>
            <a:prstGeom prst="rect">
              <a:avLst/>
            </a:prstGeom>
            <a:effectLst/>
          </p:spPr>
        </p:pic>
        <p:pic>
          <p:nvPicPr>
            <p:cNvPr id="1083" name="Line Line" descr="Line Line"/>
            <p:cNvPicPr>
              <a:picLocks noChangeAspect="0"/>
            </p:cNvPicPr>
            <p:nvPr/>
          </p:nvPicPr>
          <p:blipFill>
            <a:blip r:embed="rId43">
              <a:extLst/>
            </a:blip>
            <a:stretch>
              <a:fillRect/>
            </a:stretch>
          </p:blipFill>
          <p:spPr>
            <a:xfrm>
              <a:off x="4698999" y="1558237"/>
              <a:ext cx="203201" cy="38101"/>
            </a:xfrm>
            <a:prstGeom prst="rect">
              <a:avLst/>
            </a:prstGeom>
            <a:effectLst/>
          </p:spPr>
        </p:pic>
        <p:pic>
          <p:nvPicPr>
            <p:cNvPr id="1085" name="Line Shape" descr="Line Shape"/>
            <p:cNvPicPr>
              <a:picLocks noChangeAspect="0"/>
            </p:cNvPicPr>
            <p:nvPr/>
          </p:nvPicPr>
          <p:blipFill>
            <a:blip r:embed="rId44">
              <a:extLst/>
            </a:blip>
            <a:stretch>
              <a:fillRect/>
            </a:stretch>
          </p:blipFill>
          <p:spPr>
            <a:xfrm>
              <a:off x="4914365" y="1542133"/>
              <a:ext cx="165905" cy="347723"/>
            </a:xfrm>
            <a:prstGeom prst="rect">
              <a:avLst/>
            </a:prstGeom>
            <a:effectLst/>
          </p:spPr>
        </p:pic>
        <p:pic>
          <p:nvPicPr>
            <p:cNvPr id="1087" name="Line Shape" descr="Line Shape"/>
            <p:cNvPicPr>
              <a:picLocks noChangeAspect="0"/>
            </p:cNvPicPr>
            <p:nvPr/>
          </p:nvPicPr>
          <p:blipFill>
            <a:blip r:embed="rId45">
              <a:extLst/>
            </a:blip>
            <a:stretch>
              <a:fillRect/>
            </a:stretch>
          </p:blipFill>
          <p:spPr>
            <a:xfrm>
              <a:off x="5264149" y="1513787"/>
              <a:ext cx="82551" cy="368301"/>
            </a:xfrm>
            <a:prstGeom prst="rect">
              <a:avLst/>
            </a:prstGeom>
            <a:effectLst/>
          </p:spPr>
        </p:pic>
        <p:pic>
          <p:nvPicPr>
            <p:cNvPr id="1089" name="Line Shape" descr="Line Shape"/>
            <p:cNvPicPr>
              <a:picLocks noChangeAspect="0"/>
            </p:cNvPicPr>
            <p:nvPr/>
          </p:nvPicPr>
          <p:blipFill>
            <a:blip r:embed="rId46">
              <a:extLst/>
            </a:blip>
            <a:stretch>
              <a:fillRect/>
            </a:stretch>
          </p:blipFill>
          <p:spPr>
            <a:xfrm>
              <a:off x="5075351" y="1482037"/>
              <a:ext cx="347549" cy="158751"/>
            </a:xfrm>
            <a:prstGeom prst="rect">
              <a:avLst/>
            </a:prstGeom>
            <a:effectLst/>
          </p:spPr>
        </p:pic>
        <p:pic>
          <p:nvPicPr>
            <p:cNvPr id="1091" name="Line Shape" descr="Line Shape"/>
            <p:cNvPicPr>
              <a:picLocks noChangeAspect="0"/>
            </p:cNvPicPr>
            <p:nvPr/>
          </p:nvPicPr>
          <p:blipFill>
            <a:blip r:embed="rId47">
              <a:extLst/>
            </a:blip>
            <a:stretch>
              <a:fillRect/>
            </a:stretch>
          </p:blipFill>
          <p:spPr>
            <a:xfrm>
              <a:off x="6375399" y="1609037"/>
              <a:ext cx="488951" cy="120651"/>
            </a:xfrm>
            <a:prstGeom prst="rect">
              <a:avLst/>
            </a:prstGeom>
            <a:effectLst/>
          </p:spPr>
        </p:pic>
        <p:pic>
          <p:nvPicPr>
            <p:cNvPr id="1093" name="Line Shape" descr="Line Shape"/>
            <p:cNvPicPr>
              <a:picLocks noChangeAspect="0"/>
            </p:cNvPicPr>
            <p:nvPr/>
          </p:nvPicPr>
          <p:blipFill>
            <a:blip r:embed="rId48">
              <a:extLst/>
            </a:blip>
            <a:stretch>
              <a:fillRect/>
            </a:stretch>
          </p:blipFill>
          <p:spPr>
            <a:xfrm>
              <a:off x="6728883" y="1525995"/>
              <a:ext cx="151251" cy="273543"/>
            </a:xfrm>
            <a:prstGeom prst="rect">
              <a:avLst/>
            </a:prstGeom>
            <a:effectLst/>
          </p:spPr>
        </p:pic>
        <p:pic>
          <p:nvPicPr>
            <p:cNvPr id="1095" name="Line Line" descr="Line Line"/>
            <p:cNvPicPr>
              <a:picLocks noChangeAspect="0"/>
            </p:cNvPicPr>
            <p:nvPr/>
          </p:nvPicPr>
          <p:blipFill>
            <a:blip r:embed="rId7">
              <a:extLst/>
            </a:blip>
            <a:stretch>
              <a:fillRect/>
            </a:stretch>
          </p:blipFill>
          <p:spPr>
            <a:xfrm>
              <a:off x="7486649" y="1609037"/>
              <a:ext cx="50801" cy="25401"/>
            </a:xfrm>
            <a:prstGeom prst="rect">
              <a:avLst/>
            </a:prstGeom>
            <a:effectLst/>
          </p:spPr>
        </p:pic>
        <p:pic>
          <p:nvPicPr>
            <p:cNvPr id="1097" name="Line Shape" descr="Line Shape"/>
            <p:cNvPicPr>
              <a:picLocks noChangeAspect="0"/>
            </p:cNvPicPr>
            <p:nvPr/>
          </p:nvPicPr>
          <p:blipFill>
            <a:blip r:embed="rId49">
              <a:extLst/>
            </a:blip>
            <a:stretch>
              <a:fillRect/>
            </a:stretch>
          </p:blipFill>
          <p:spPr>
            <a:xfrm>
              <a:off x="7338967" y="1507035"/>
              <a:ext cx="223884" cy="257317"/>
            </a:xfrm>
            <a:prstGeom prst="rect">
              <a:avLst/>
            </a:prstGeom>
            <a:effectLst/>
          </p:spPr>
        </p:pic>
        <p:pic>
          <p:nvPicPr>
            <p:cNvPr id="1099" name="Line Shape" descr="Line Shape"/>
            <p:cNvPicPr>
              <a:picLocks noChangeAspect="0"/>
            </p:cNvPicPr>
            <p:nvPr/>
          </p:nvPicPr>
          <p:blipFill>
            <a:blip r:embed="rId50">
              <a:extLst/>
            </a:blip>
            <a:stretch>
              <a:fillRect/>
            </a:stretch>
          </p:blipFill>
          <p:spPr>
            <a:xfrm>
              <a:off x="7514942" y="1528730"/>
              <a:ext cx="162209" cy="203923"/>
            </a:xfrm>
            <a:prstGeom prst="rect">
              <a:avLst/>
            </a:prstGeom>
            <a:effectLst/>
          </p:spPr>
        </p:pic>
        <p:pic>
          <p:nvPicPr>
            <p:cNvPr id="1101" name="Line Shape" descr="Line Shape"/>
            <p:cNvPicPr>
              <a:picLocks noChangeAspect="0"/>
            </p:cNvPicPr>
            <p:nvPr/>
          </p:nvPicPr>
          <p:blipFill>
            <a:blip r:embed="rId51">
              <a:extLst/>
            </a:blip>
            <a:stretch>
              <a:fillRect/>
            </a:stretch>
          </p:blipFill>
          <p:spPr>
            <a:xfrm>
              <a:off x="7713521" y="1443937"/>
              <a:ext cx="71579" cy="276312"/>
            </a:xfrm>
            <a:prstGeom prst="rect">
              <a:avLst/>
            </a:prstGeom>
            <a:effectLst/>
          </p:spPr>
        </p:pic>
        <p:pic>
          <p:nvPicPr>
            <p:cNvPr id="1103" name="Line Shape" descr="Line Shape"/>
            <p:cNvPicPr>
              <a:picLocks noChangeAspect="0"/>
            </p:cNvPicPr>
            <p:nvPr/>
          </p:nvPicPr>
          <p:blipFill>
            <a:blip r:embed="rId52">
              <a:extLst/>
            </a:blip>
            <a:stretch>
              <a:fillRect/>
            </a:stretch>
          </p:blipFill>
          <p:spPr>
            <a:xfrm>
              <a:off x="7801318" y="1482037"/>
              <a:ext cx="162145" cy="196851"/>
            </a:xfrm>
            <a:prstGeom prst="rect">
              <a:avLst/>
            </a:prstGeom>
            <a:effectLst/>
          </p:spPr>
        </p:pic>
        <p:pic>
          <p:nvPicPr>
            <p:cNvPr id="1105" name="Line Shape" descr="Line Shape"/>
            <p:cNvPicPr>
              <a:picLocks noChangeAspect="0"/>
            </p:cNvPicPr>
            <p:nvPr/>
          </p:nvPicPr>
          <p:blipFill>
            <a:blip r:embed="rId53">
              <a:extLst/>
            </a:blip>
            <a:stretch>
              <a:fillRect/>
            </a:stretch>
          </p:blipFill>
          <p:spPr>
            <a:xfrm>
              <a:off x="8396816" y="1488286"/>
              <a:ext cx="220135" cy="226800"/>
            </a:xfrm>
            <a:prstGeom prst="rect">
              <a:avLst/>
            </a:prstGeom>
            <a:effectLst/>
          </p:spPr>
        </p:pic>
        <p:pic>
          <p:nvPicPr>
            <p:cNvPr id="1107" name="Line Shape" descr="Line Shape"/>
            <p:cNvPicPr>
              <a:picLocks noChangeAspect="0"/>
            </p:cNvPicPr>
            <p:nvPr/>
          </p:nvPicPr>
          <p:blipFill>
            <a:blip r:embed="rId54">
              <a:extLst/>
            </a:blip>
            <a:stretch>
              <a:fillRect/>
            </a:stretch>
          </p:blipFill>
          <p:spPr>
            <a:xfrm>
              <a:off x="8614503" y="1526211"/>
              <a:ext cx="131565" cy="184427"/>
            </a:xfrm>
            <a:prstGeom prst="rect">
              <a:avLst/>
            </a:prstGeom>
            <a:effectLst/>
          </p:spPr>
        </p:pic>
        <p:pic>
          <p:nvPicPr>
            <p:cNvPr id="1109" name="Line Shape" descr="Line Shape"/>
            <p:cNvPicPr>
              <a:picLocks noChangeAspect="0"/>
            </p:cNvPicPr>
            <p:nvPr/>
          </p:nvPicPr>
          <p:blipFill>
            <a:blip r:embed="rId55">
              <a:extLst/>
            </a:blip>
            <a:stretch>
              <a:fillRect/>
            </a:stretch>
          </p:blipFill>
          <p:spPr>
            <a:xfrm>
              <a:off x="8794749" y="1222685"/>
              <a:ext cx="137585" cy="411239"/>
            </a:xfrm>
            <a:prstGeom prst="rect">
              <a:avLst/>
            </a:prstGeom>
            <a:effectLst/>
          </p:spPr>
        </p:pic>
        <p:pic>
          <p:nvPicPr>
            <p:cNvPr id="1111" name="Line Shape" descr="Line Shape"/>
            <p:cNvPicPr>
              <a:picLocks noChangeAspect="0"/>
            </p:cNvPicPr>
            <p:nvPr/>
          </p:nvPicPr>
          <p:blipFill>
            <a:blip r:embed="rId56">
              <a:extLst/>
            </a:blip>
            <a:stretch>
              <a:fillRect/>
            </a:stretch>
          </p:blipFill>
          <p:spPr>
            <a:xfrm>
              <a:off x="8962044" y="1384341"/>
              <a:ext cx="74007" cy="238799"/>
            </a:xfrm>
            <a:prstGeom prst="rect">
              <a:avLst/>
            </a:prstGeom>
            <a:effectLst/>
          </p:spPr>
        </p:pic>
        <p:pic>
          <p:nvPicPr>
            <p:cNvPr id="1113" name="Line Shape" descr="Line Shape"/>
            <p:cNvPicPr>
              <a:picLocks noChangeAspect="0"/>
            </p:cNvPicPr>
            <p:nvPr/>
          </p:nvPicPr>
          <p:blipFill>
            <a:blip r:embed="rId57">
              <a:extLst/>
            </a:blip>
            <a:stretch>
              <a:fillRect/>
            </a:stretch>
          </p:blipFill>
          <p:spPr>
            <a:xfrm>
              <a:off x="9043722" y="1436722"/>
              <a:ext cx="227279" cy="164830"/>
            </a:xfrm>
            <a:prstGeom prst="rect">
              <a:avLst/>
            </a:prstGeom>
            <a:effectLst/>
          </p:spPr>
        </p:pic>
        <p:pic>
          <p:nvPicPr>
            <p:cNvPr id="1115" name="Line Shape" descr="Line Shape"/>
            <p:cNvPicPr>
              <a:picLocks noChangeAspect="0"/>
            </p:cNvPicPr>
            <p:nvPr/>
          </p:nvPicPr>
          <p:blipFill>
            <a:blip r:embed="rId58">
              <a:extLst/>
            </a:blip>
            <a:stretch>
              <a:fillRect/>
            </a:stretch>
          </p:blipFill>
          <p:spPr>
            <a:xfrm>
              <a:off x="9243483" y="1422684"/>
              <a:ext cx="116418" cy="222529"/>
            </a:xfrm>
            <a:prstGeom prst="rect">
              <a:avLst/>
            </a:prstGeom>
            <a:effectLst/>
          </p:spPr>
        </p:pic>
        <p:pic>
          <p:nvPicPr>
            <p:cNvPr id="1117" name="Line Shape" descr="Line Shape"/>
            <p:cNvPicPr>
              <a:picLocks noChangeAspect="0"/>
            </p:cNvPicPr>
            <p:nvPr/>
          </p:nvPicPr>
          <p:blipFill>
            <a:blip r:embed="rId59">
              <a:extLst/>
            </a:blip>
            <a:stretch>
              <a:fillRect/>
            </a:stretch>
          </p:blipFill>
          <p:spPr>
            <a:xfrm>
              <a:off x="9340849" y="1143067"/>
              <a:ext cx="411957" cy="440571"/>
            </a:xfrm>
            <a:prstGeom prst="rect">
              <a:avLst/>
            </a:prstGeom>
            <a:effectLst/>
          </p:spPr>
        </p:pic>
        <p:pic>
          <p:nvPicPr>
            <p:cNvPr id="1119" name="Line Shape" descr="Line Shape"/>
            <p:cNvPicPr>
              <a:picLocks noChangeAspect="0"/>
            </p:cNvPicPr>
            <p:nvPr/>
          </p:nvPicPr>
          <p:blipFill>
            <a:blip r:embed="rId60">
              <a:extLst/>
            </a:blip>
            <a:stretch>
              <a:fillRect/>
            </a:stretch>
          </p:blipFill>
          <p:spPr>
            <a:xfrm>
              <a:off x="9931399" y="1058541"/>
              <a:ext cx="164480" cy="417147"/>
            </a:xfrm>
            <a:prstGeom prst="rect">
              <a:avLst/>
            </a:prstGeom>
            <a:effectLst/>
          </p:spPr>
        </p:pic>
        <p:pic>
          <p:nvPicPr>
            <p:cNvPr id="1121" name="Line Line" descr="Line Line"/>
            <p:cNvPicPr>
              <a:picLocks noChangeAspect="0"/>
            </p:cNvPicPr>
            <p:nvPr/>
          </p:nvPicPr>
          <p:blipFill>
            <a:blip r:embed="rId7">
              <a:extLst/>
            </a:blip>
            <a:stretch>
              <a:fillRect/>
            </a:stretch>
          </p:blipFill>
          <p:spPr>
            <a:xfrm>
              <a:off x="9905999" y="1628087"/>
              <a:ext cx="50801" cy="25401"/>
            </a:xfrm>
            <a:prstGeom prst="rect">
              <a:avLst/>
            </a:prstGeom>
            <a:effectLst/>
          </p:spPr>
        </p:pic>
        <p:pic>
          <p:nvPicPr>
            <p:cNvPr id="1123" name="Line Shape" descr="Line Shape"/>
            <p:cNvPicPr>
              <a:picLocks noChangeAspect="0"/>
            </p:cNvPicPr>
            <p:nvPr/>
          </p:nvPicPr>
          <p:blipFill>
            <a:blip r:embed="rId61">
              <a:extLst/>
            </a:blip>
            <a:stretch>
              <a:fillRect/>
            </a:stretch>
          </p:blipFill>
          <p:spPr>
            <a:xfrm>
              <a:off x="1085305" y="2742422"/>
              <a:ext cx="89445" cy="392732"/>
            </a:xfrm>
            <a:prstGeom prst="rect">
              <a:avLst/>
            </a:prstGeom>
            <a:effectLst/>
          </p:spPr>
        </p:pic>
        <p:pic>
          <p:nvPicPr>
            <p:cNvPr id="1125" name="Line Shape" descr="Line Shape"/>
            <p:cNvPicPr>
              <a:picLocks noChangeAspect="0"/>
            </p:cNvPicPr>
            <p:nvPr/>
          </p:nvPicPr>
          <p:blipFill>
            <a:blip r:embed="rId62">
              <a:extLst/>
            </a:blip>
            <a:stretch>
              <a:fillRect/>
            </a:stretch>
          </p:blipFill>
          <p:spPr>
            <a:xfrm>
              <a:off x="1312011" y="2717026"/>
              <a:ext cx="169636" cy="364262"/>
            </a:xfrm>
            <a:prstGeom prst="rect">
              <a:avLst/>
            </a:prstGeom>
            <a:effectLst/>
          </p:spPr>
        </p:pic>
        <p:pic>
          <p:nvPicPr>
            <p:cNvPr id="1127" name="Line Shape" descr="Line Shape"/>
            <p:cNvPicPr>
              <a:picLocks noChangeAspect="0"/>
            </p:cNvPicPr>
            <p:nvPr/>
          </p:nvPicPr>
          <p:blipFill>
            <a:blip r:embed="rId63">
              <a:extLst/>
            </a:blip>
            <a:stretch>
              <a:fillRect/>
            </a:stretch>
          </p:blipFill>
          <p:spPr>
            <a:xfrm>
              <a:off x="1625599" y="2313493"/>
              <a:ext cx="139701" cy="356524"/>
            </a:xfrm>
            <a:prstGeom prst="rect">
              <a:avLst/>
            </a:prstGeom>
            <a:effectLst/>
          </p:spPr>
        </p:pic>
        <p:pic>
          <p:nvPicPr>
            <p:cNvPr id="1129" name="Line Shape" descr="Line Shape"/>
            <p:cNvPicPr>
              <a:picLocks noChangeAspect="0"/>
            </p:cNvPicPr>
            <p:nvPr/>
          </p:nvPicPr>
          <p:blipFill>
            <a:blip r:embed="rId64">
              <a:extLst/>
            </a:blip>
            <a:stretch>
              <a:fillRect/>
            </a:stretch>
          </p:blipFill>
          <p:spPr>
            <a:xfrm>
              <a:off x="2286996" y="2485337"/>
              <a:ext cx="329204" cy="493405"/>
            </a:xfrm>
            <a:prstGeom prst="rect">
              <a:avLst/>
            </a:prstGeom>
            <a:effectLst/>
          </p:spPr>
        </p:pic>
        <p:pic>
          <p:nvPicPr>
            <p:cNvPr id="1131" name="Line Shape" descr="Line Shape"/>
            <p:cNvPicPr>
              <a:picLocks noChangeAspect="0"/>
            </p:cNvPicPr>
            <p:nvPr/>
          </p:nvPicPr>
          <p:blipFill>
            <a:blip r:embed="rId65">
              <a:extLst/>
            </a:blip>
            <a:stretch>
              <a:fillRect/>
            </a:stretch>
          </p:blipFill>
          <p:spPr>
            <a:xfrm>
              <a:off x="2615315" y="2661917"/>
              <a:ext cx="145993" cy="219428"/>
            </a:xfrm>
            <a:prstGeom prst="rect">
              <a:avLst/>
            </a:prstGeom>
            <a:effectLst/>
          </p:spPr>
        </p:pic>
        <p:pic>
          <p:nvPicPr>
            <p:cNvPr id="1133" name="Line Shape" descr="Line Shape"/>
            <p:cNvPicPr>
              <a:picLocks noChangeAspect="0"/>
            </p:cNvPicPr>
            <p:nvPr/>
          </p:nvPicPr>
          <p:blipFill>
            <a:blip r:embed="rId66">
              <a:extLst/>
            </a:blip>
            <a:stretch>
              <a:fillRect/>
            </a:stretch>
          </p:blipFill>
          <p:spPr>
            <a:xfrm>
              <a:off x="2773670" y="2626360"/>
              <a:ext cx="107907" cy="273930"/>
            </a:xfrm>
            <a:prstGeom prst="rect">
              <a:avLst/>
            </a:prstGeom>
            <a:effectLst/>
          </p:spPr>
        </p:pic>
        <p:pic>
          <p:nvPicPr>
            <p:cNvPr id="1135" name="Line Shape" descr="Line Shape"/>
            <p:cNvPicPr>
              <a:picLocks noChangeAspect="0"/>
            </p:cNvPicPr>
            <p:nvPr/>
          </p:nvPicPr>
          <p:blipFill>
            <a:blip r:embed="rId67">
              <a:extLst/>
            </a:blip>
            <a:stretch>
              <a:fillRect/>
            </a:stretch>
          </p:blipFill>
          <p:spPr>
            <a:xfrm>
              <a:off x="2882900" y="2609819"/>
              <a:ext cx="254000" cy="288269"/>
            </a:xfrm>
            <a:prstGeom prst="rect">
              <a:avLst/>
            </a:prstGeom>
            <a:effectLst/>
          </p:spPr>
        </p:pic>
        <p:pic>
          <p:nvPicPr>
            <p:cNvPr id="1137" name="Line Line" descr="Line Line"/>
            <p:cNvPicPr>
              <a:picLocks noChangeAspect="0"/>
            </p:cNvPicPr>
            <p:nvPr/>
          </p:nvPicPr>
          <p:blipFill>
            <a:blip r:embed="rId68">
              <a:extLst/>
            </a:blip>
            <a:stretch>
              <a:fillRect/>
            </a:stretch>
          </p:blipFill>
          <p:spPr>
            <a:xfrm>
              <a:off x="3194050" y="2872687"/>
              <a:ext cx="101600" cy="165101"/>
            </a:xfrm>
            <a:prstGeom prst="rect">
              <a:avLst/>
            </a:prstGeom>
            <a:effectLst/>
          </p:spPr>
        </p:pic>
        <p:pic>
          <p:nvPicPr>
            <p:cNvPr id="1139" name="Line Shape" descr="Line Shape"/>
            <p:cNvPicPr>
              <a:picLocks noChangeAspect="0"/>
            </p:cNvPicPr>
            <p:nvPr/>
          </p:nvPicPr>
          <p:blipFill>
            <a:blip r:embed="rId69">
              <a:extLst/>
            </a:blip>
            <a:stretch>
              <a:fillRect/>
            </a:stretch>
          </p:blipFill>
          <p:spPr>
            <a:xfrm>
              <a:off x="3657084" y="2622126"/>
              <a:ext cx="125676" cy="264393"/>
            </a:xfrm>
            <a:prstGeom prst="rect">
              <a:avLst/>
            </a:prstGeom>
            <a:effectLst/>
          </p:spPr>
        </p:pic>
        <p:pic>
          <p:nvPicPr>
            <p:cNvPr id="1141" name="Line Shape" descr="Line Shape"/>
            <p:cNvPicPr>
              <a:picLocks noChangeAspect="0"/>
            </p:cNvPicPr>
            <p:nvPr/>
          </p:nvPicPr>
          <p:blipFill>
            <a:blip r:embed="rId70">
              <a:extLst/>
            </a:blip>
            <a:stretch>
              <a:fillRect/>
            </a:stretch>
          </p:blipFill>
          <p:spPr>
            <a:xfrm>
              <a:off x="3683000" y="2597831"/>
              <a:ext cx="190500" cy="84357"/>
            </a:xfrm>
            <a:prstGeom prst="rect">
              <a:avLst/>
            </a:prstGeom>
            <a:effectLst/>
          </p:spPr>
        </p:pic>
        <p:pic>
          <p:nvPicPr>
            <p:cNvPr id="1143" name="Line Shape" descr="Line Shape"/>
            <p:cNvPicPr>
              <a:picLocks noChangeAspect="0"/>
            </p:cNvPicPr>
            <p:nvPr/>
          </p:nvPicPr>
          <p:blipFill>
            <a:blip r:embed="rId71">
              <a:extLst/>
            </a:blip>
            <a:stretch>
              <a:fillRect/>
            </a:stretch>
          </p:blipFill>
          <p:spPr>
            <a:xfrm>
              <a:off x="3873912" y="2637737"/>
              <a:ext cx="109655" cy="231947"/>
            </a:xfrm>
            <a:prstGeom prst="rect">
              <a:avLst/>
            </a:prstGeom>
            <a:effectLst/>
          </p:spPr>
        </p:pic>
        <p:pic>
          <p:nvPicPr>
            <p:cNvPr id="1145" name="Line Shape" descr="Line Shape"/>
            <p:cNvPicPr>
              <a:picLocks noChangeAspect="0"/>
            </p:cNvPicPr>
            <p:nvPr/>
          </p:nvPicPr>
          <p:blipFill>
            <a:blip r:embed="rId72">
              <a:extLst/>
            </a:blip>
            <a:stretch>
              <a:fillRect/>
            </a:stretch>
          </p:blipFill>
          <p:spPr>
            <a:xfrm>
              <a:off x="4024268" y="2644087"/>
              <a:ext cx="125511" cy="198790"/>
            </a:xfrm>
            <a:prstGeom prst="rect">
              <a:avLst/>
            </a:prstGeom>
            <a:effectLst/>
          </p:spPr>
        </p:pic>
        <p:pic>
          <p:nvPicPr>
            <p:cNvPr id="1147" name="Line Shape" descr="Line Shape"/>
            <p:cNvPicPr>
              <a:picLocks noChangeAspect="0"/>
            </p:cNvPicPr>
            <p:nvPr/>
          </p:nvPicPr>
          <p:blipFill>
            <a:blip r:embed="rId73">
              <a:extLst/>
            </a:blip>
            <a:stretch>
              <a:fillRect/>
            </a:stretch>
          </p:blipFill>
          <p:spPr>
            <a:xfrm>
              <a:off x="4204205" y="2535864"/>
              <a:ext cx="56645" cy="343174"/>
            </a:xfrm>
            <a:prstGeom prst="rect">
              <a:avLst/>
            </a:prstGeom>
            <a:effectLst/>
          </p:spPr>
        </p:pic>
        <p:pic>
          <p:nvPicPr>
            <p:cNvPr id="1149" name="Line Shape" descr="Line Shape"/>
            <p:cNvPicPr>
              <a:picLocks noChangeAspect="0"/>
            </p:cNvPicPr>
            <p:nvPr/>
          </p:nvPicPr>
          <p:blipFill>
            <a:blip r:embed="rId74">
              <a:extLst/>
            </a:blip>
            <a:stretch>
              <a:fillRect/>
            </a:stretch>
          </p:blipFill>
          <p:spPr>
            <a:xfrm>
              <a:off x="4194084" y="2542487"/>
              <a:ext cx="174716" cy="260351"/>
            </a:xfrm>
            <a:prstGeom prst="rect">
              <a:avLst/>
            </a:prstGeom>
            <a:effectLst/>
          </p:spPr>
        </p:pic>
        <p:pic>
          <p:nvPicPr>
            <p:cNvPr id="1151" name="Line Shape" descr="Line Shape"/>
            <p:cNvPicPr>
              <a:picLocks noChangeAspect="0"/>
            </p:cNvPicPr>
            <p:nvPr/>
          </p:nvPicPr>
          <p:blipFill>
            <a:blip r:embed="rId75">
              <a:extLst/>
            </a:blip>
            <a:stretch>
              <a:fillRect/>
            </a:stretch>
          </p:blipFill>
          <p:spPr>
            <a:xfrm>
              <a:off x="4792254" y="2490555"/>
              <a:ext cx="217102" cy="312283"/>
            </a:xfrm>
            <a:prstGeom prst="rect">
              <a:avLst/>
            </a:prstGeom>
            <a:effectLst/>
          </p:spPr>
        </p:pic>
        <p:pic>
          <p:nvPicPr>
            <p:cNvPr id="1153" name="Line Line" descr="Line Line"/>
            <p:cNvPicPr>
              <a:picLocks noChangeAspect="0"/>
            </p:cNvPicPr>
            <p:nvPr/>
          </p:nvPicPr>
          <p:blipFill>
            <a:blip r:embed="rId76">
              <a:extLst/>
            </a:blip>
            <a:stretch>
              <a:fillRect/>
            </a:stretch>
          </p:blipFill>
          <p:spPr>
            <a:xfrm>
              <a:off x="5041899" y="2739337"/>
              <a:ext cx="50801" cy="196851"/>
            </a:xfrm>
            <a:prstGeom prst="rect">
              <a:avLst/>
            </a:prstGeom>
            <a:effectLst/>
          </p:spPr>
        </p:pic>
        <p:pic>
          <p:nvPicPr>
            <p:cNvPr id="1155" name="Line Shape" descr="Line Shape"/>
            <p:cNvPicPr>
              <a:picLocks noChangeAspect="0"/>
            </p:cNvPicPr>
            <p:nvPr/>
          </p:nvPicPr>
          <p:blipFill>
            <a:blip r:embed="rId77">
              <a:extLst/>
            </a:blip>
            <a:stretch>
              <a:fillRect/>
            </a:stretch>
          </p:blipFill>
          <p:spPr>
            <a:xfrm>
              <a:off x="5308599" y="2464129"/>
              <a:ext cx="158751" cy="295317"/>
            </a:xfrm>
            <a:prstGeom prst="rect">
              <a:avLst/>
            </a:prstGeom>
            <a:effectLst/>
          </p:spPr>
        </p:pic>
        <p:pic>
          <p:nvPicPr>
            <p:cNvPr id="1157" name="Line Shape" descr="Line Shape"/>
            <p:cNvPicPr>
              <a:picLocks noChangeAspect="0"/>
            </p:cNvPicPr>
            <p:nvPr/>
          </p:nvPicPr>
          <p:blipFill>
            <a:blip r:embed="rId78">
              <a:extLst/>
            </a:blip>
            <a:stretch>
              <a:fillRect/>
            </a:stretch>
          </p:blipFill>
          <p:spPr>
            <a:xfrm>
              <a:off x="5283199" y="2498037"/>
              <a:ext cx="228601" cy="114301"/>
            </a:xfrm>
            <a:prstGeom prst="rect">
              <a:avLst/>
            </a:prstGeom>
            <a:effectLst/>
          </p:spPr>
        </p:pic>
        <p:pic>
          <p:nvPicPr>
            <p:cNvPr id="1159" name="Line Shape" descr="Line Shape"/>
            <p:cNvPicPr>
              <a:picLocks noChangeAspect="0"/>
            </p:cNvPicPr>
            <p:nvPr/>
          </p:nvPicPr>
          <p:blipFill>
            <a:blip r:embed="rId79">
              <a:extLst/>
            </a:blip>
            <a:stretch>
              <a:fillRect/>
            </a:stretch>
          </p:blipFill>
          <p:spPr>
            <a:xfrm>
              <a:off x="5515632" y="2487453"/>
              <a:ext cx="100696" cy="254751"/>
            </a:xfrm>
            <a:prstGeom prst="rect">
              <a:avLst/>
            </a:prstGeom>
            <a:effectLst/>
          </p:spPr>
        </p:pic>
        <p:pic>
          <p:nvPicPr>
            <p:cNvPr id="1161" name="Line Shape" descr="Line Shape"/>
            <p:cNvPicPr>
              <a:picLocks noChangeAspect="0"/>
            </p:cNvPicPr>
            <p:nvPr/>
          </p:nvPicPr>
          <p:blipFill>
            <a:blip r:embed="rId80">
              <a:extLst/>
            </a:blip>
            <a:stretch>
              <a:fillRect/>
            </a:stretch>
          </p:blipFill>
          <p:spPr>
            <a:xfrm>
              <a:off x="5624092" y="2504510"/>
              <a:ext cx="108497" cy="225541"/>
            </a:xfrm>
            <a:prstGeom prst="rect">
              <a:avLst/>
            </a:prstGeom>
            <a:effectLst/>
          </p:spPr>
        </p:pic>
        <p:pic>
          <p:nvPicPr>
            <p:cNvPr id="1163" name="Line Oval" descr="Line Oval"/>
            <p:cNvPicPr>
              <a:picLocks noChangeAspect="0"/>
            </p:cNvPicPr>
            <p:nvPr/>
          </p:nvPicPr>
          <p:blipFill>
            <a:blip r:embed="rId81">
              <a:extLst/>
            </a:blip>
            <a:stretch>
              <a:fillRect/>
            </a:stretch>
          </p:blipFill>
          <p:spPr>
            <a:xfrm>
              <a:off x="5854699" y="2426070"/>
              <a:ext cx="25401" cy="370418"/>
            </a:xfrm>
            <a:prstGeom prst="rect">
              <a:avLst/>
            </a:prstGeom>
            <a:effectLst/>
          </p:spPr>
        </p:pic>
        <p:pic>
          <p:nvPicPr>
            <p:cNvPr id="1165" name="Line Shape" descr="Line Shape"/>
            <p:cNvPicPr>
              <a:picLocks noChangeAspect="0"/>
            </p:cNvPicPr>
            <p:nvPr/>
          </p:nvPicPr>
          <p:blipFill>
            <a:blip r:embed="rId82">
              <a:extLst/>
            </a:blip>
            <a:stretch>
              <a:fillRect/>
            </a:stretch>
          </p:blipFill>
          <p:spPr>
            <a:xfrm>
              <a:off x="5860530" y="2510737"/>
              <a:ext cx="133870" cy="222251"/>
            </a:xfrm>
            <a:prstGeom prst="rect">
              <a:avLst/>
            </a:prstGeom>
            <a:effectLst/>
          </p:spPr>
        </p:pic>
        <p:pic>
          <p:nvPicPr>
            <p:cNvPr id="1167" name="Line Shape" descr="Line Shape"/>
            <p:cNvPicPr>
              <a:picLocks noChangeAspect="0"/>
            </p:cNvPicPr>
            <p:nvPr/>
          </p:nvPicPr>
          <p:blipFill>
            <a:blip r:embed="rId83">
              <a:extLst/>
            </a:blip>
            <a:stretch>
              <a:fillRect/>
            </a:stretch>
          </p:blipFill>
          <p:spPr>
            <a:xfrm>
              <a:off x="6340972" y="2435208"/>
              <a:ext cx="85228" cy="342230"/>
            </a:xfrm>
            <a:prstGeom prst="rect">
              <a:avLst/>
            </a:prstGeom>
            <a:effectLst/>
          </p:spPr>
        </p:pic>
        <p:pic>
          <p:nvPicPr>
            <p:cNvPr id="1169" name="Line Shape" descr="Line Shape"/>
            <p:cNvPicPr>
              <a:picLocks noChangeAspect="0"/>
            </p:cNvPicPr>
            <p:nvPr/>
          </p:nvPicPr>
          <p:blipFill>
            <a:blip r:embed="rId84">
              <a:extLst/>
            </a:blip>
            <a:stretch>
              <a:fillRect/>
            </a:stretch>
          </p:blipFill>
          <p:spPr>
            <a:xfrm>
              <a:off x="6213384" y="2415487"/>
              <a:ext cx="308066" cy="88901"/>
            </a:xfrm>
            <a:prstGeom prst="rect">
              <a:avLst/>
            </a:prstGeom>
            <a:effectLst/>
          </p:spPr>
        </p:pic>
        <p:pic>
          <p:nvPicPr>
            <p:cNvPr id="1171" name="Line Shape" descr="Line Shape"/>
            <p:cNvPicPr>
              <a:picLocks noChangeAspect="0"/>
            </p:cNvPicPr>
            <p:nvPr/>
          </p:nvPicPr>
          <p:blipFill>
            <a:blip r:embed="rId85">
              <a:extLst/>
            </a:blip>
            <a:stretch>
              <a:fillRect/>
            </a:stretch>
          </p:blipFill>
          <p:spPr>
            <a:xfrm>
              <a:off x="7278264" y="2440887"/>
              <a:ext cx="481437" cy="76201"/>
            </a:xfrm>
            <a:prstGeom prst="rect">
              <a:avLst/>
            </a:prstGeom>
            <a:effectLst/>
          </p:spPr>
        </p:pic>
        <p:pic>
          <p:nvPicPr>
            <p:cNvPr id="1173" name="Line Shape" descr="Line Shape"/>
            <p:cNvPicPr>
              <a:picLocks noChangeAspect="0"/>
            </p:cNvPicPr>
            <p:nvPr/>
          </p:nvPicPr>
          <p:blipFill>
            <a:blip r:embed="rId86">
              <a:extLst/>
            </a:blip>
            <a:stretch>
              <a:fillRect/>
            </a:stretch>
          </p:blipFill>
          <p:spPr>
            <a:xfrm>
              <a:off x="7658099" y="2373128"/>
              <a:ext cx="97533" cy="245560"/>
            </a:xfrm>
            <a:prstGeom prst="rect">
              <a:avLst/>
            </a:prstGeom>
            <a:effectLst/>
          </p:spPr>
        </p:pic>
        <p:pic>
          <p:nvPicPr>
            <p:cNvPr id="1175" name="Line Shape" descr="Line Shape"/>
            <p:cNvPicPr>
              <a:picLocks noChangeAspect="0"/>
            </p:cNvPicPr>
            <p:nvPr/>
          </p:nvPicPr>
          <p:blipFill>
            <a:blip r:embed="rId87">
              <a:extLst/>
            </a:blip>
            <a:stretch>
              <a:fillRect/>
            </a:stretch>
          </p:blipFill>
          <p:spPr>
            <a:xfrm>
              <a:off x="7976211" y="2367115"/>
              <a:ext cx="132739" cy="209568"/>
            </a:xfrm>
            <a:prstGeom prst="rect">
              <a:avLst/>
            </a:prstGeom>
            <a:effectLst/>
          </p:spPr>
        </p:pic>
        <p:pic>
          <p:nvPicPr>
            <p:cNvPr id="1177" name="Line Shape" descr="Line Shape"/>
            <p:cNvPicPr>
              <a:picLocks noChangeAspect="0"/>
            </p:cNvPicPr>
            <p:nvPr/>
          </p:nvPicPr>
          <p:blipFill>
            <a:blip r:embed="rId88">
              <a:extLst/>
            </a:blip>
            <a:stretch>
              <a:fillRect/>
            </a:stretch>
          </p:blipFill>
          <p:spPr>
            <a:xfrm>
              <a:off x="8112889" y="2389016"/>
              <a:ext cx="140405" cy="164524"/>
            </a:xfrm>
            <a:prstGeom prst="rect">
              <a:avLst/>
            </a:prstGeom>
            <a:effectLst/>
          </p:spPr>
        </p:pic>
        <p:pic>
          <p:nvPicPr>
            <p:cNvPr id="1179" name="Line Shape" descr="Line Shape"/>
            <p:cNvPicPr>
              <a:picLocks noChangeAspect="0"/>
            </p:cNvPicPr>
            <p:nvPr/>
          </p:nvPicPr>
          <p:blipFill>
            <a:blip r:embed="rId89">
              <a:extLst/>
            </a:blip>
            <a:stretch>
              <a:fillRect/>
            </a:stretch>
          </p:blipFill>
          <p:spPr>
            <a:xfrm>
              <a:off x="8293099" y="2415487"/>
              <a:ext cx="50801" cy="158751"/>
            </a:xfrm>
            <a:prstGeom prst="rect">
              <a:avLst/>
            </a:prstGeom>
            <a:effectLst/>
          </p:spPr>
        </p:pic>
        <p:pic>
          <p:nvPicPr>
            <p:cNvPr id="1181" name="Line Shape" descr="Line Shape"/>
            <p:cNvPicPr>
              <a:picLocks noChangeAspect="0"/>
            </p:cNvPicPr>
            <p:nvPr/>
          </p:nvPicPr>
          <p:blipFill>
            <a:blip r:embed="rId90">
              <a:extLst/>
            </a:blip>
            <a:stretch>
              <a:fillRect/>
            </a:stretch>
          </p:blipFill>
          <p:spPr>
            <a:xfrm>
              <a:off x="8310927" y="2267117"/>
              <a:ext cx="39324" cy="84871"/>
            </a:xfrm>
            <a:prstGeom prst="rect">
              <a:avLst/>
            </a:prstGeom>
            <a:effectLst/>
          </p:spPr>
        </p:pic>
        <p:pic>
          <p:nvPicPr>
            <p:cNvPr id="1183" name="Line Shape" descr="Line Shape"/>
            <p:cNvPicPr>
              <a:picLocks noChangeAspect="0"/>
            </p:cNvPicPr>
            <p:nvPr/>
          </p:nvPicPr>
          <p:blipFill>
            <a:blip r:embed="rId91">
              <a:extLst/>
            </a:blip>
            <a:stretch>
              <a:fillRect/>
            </a:stretch>
          </p:blipFill>
          <p:spPr>
            <a:xfrm>
              <a:off x="8382726" y="2308482"/>
              <a:ext cx="151674" cy="214956"/>
            </a:xfrm>
            <a:prstGeom prst="rect">
              <a:avLst/>
            </a:prstGeom>
            <a:effectLst/>
          </p:spPr>
        </p:pic>
        <p:pic>
          <p:nvPicPr>
            <p:cNvPr id="1185" name="Line Shape" descr="Line Shape"/>
            <p:cNvPicPr>
              <a:picLocks noChangeAspect="0"/>
            </p:cNvPicPr>
            <p:nvPr/>
          </p:nvPicPr>
          <p:blipFill>
            <a:blip r:embed="rId92">
              <a:extLst/>
            </a:blip>
            <a:stretch>
              <a:fillRect/>
            </a:stretch>
          </p:blipFill>
          <p:spPr>
            <a:xfrm>
              <a:off x="9015058" y="2290228"/>
              <a:ext cx="382942" cy="240170"/>
            </a:xfrm>
            <a:prstGeom prst="rect">
              <a:avLst/>
            </a:prstGeom>
            <a:effectLst/>
          </p:spPr>
        </p:pic>
        <p:pic>
          <p:nvPicPr>
            <p:cNvPr id="1187" name="Line Shape" descr="Line Shape"/>
            <p:cNvPicPr>
              <a:picLocks noChangeAspect="0"/>
            </p:cNvPicPr>
            <p:nvPr/>
          </p:nvPicPr>
          <p:blipFill>
            <a:blip r:embed="rId93">
              <a:extLst/>
            </a:blip>
            <a:stretch>
              <a:fillRect/>
            </a:stretch>
          </p:blipFill>
          <p:spPr>
            <a:xfrm>
              <a:off x="9397999" y="2047187"/>
              <a:ext cx="193936" cy="409267"/>
            </a:xfrm>
            <a:prstGeom prst="rect">
              <a:avLst/>
            </a:prstGeom>
            <a:effectLst/>
          </p:spPr>
        </p:pic>
        <p:pic>
          <p:nvPicPr>
            <p:cNvPr id="1189" name="Line Shape" descr="Line Shape"/>
            <p:cNvPicPr>
              <a:picLocks noChangeAspect="0"/>
            </p:cNvPicPr>
            <p:nvPr/>
          </p:nvPicPr>
          <p:blipFill>
            <a:blip r:embed="rId94">
              <a:extLst/>
            </a:blip>
            <a:stretch>
              <a:fillRect/>
            </a:stretch>
          </p:blipFill>
          <p:spPr>
            <a:xfrm>
              <a:off x="9644429" y="2173914"/>
              <a:ext cx="64722" cy="238871"/>
            </a:xfrm>
            <a:prstGeom prst="rect">
              <a:avLst/>
            </a:prstGeom>
            <a:effectLst/>
          </p:spPr>
        </p:pic>
        <p:pic>
          <p:nvPicPr>
            <p:cNvPr id="1191" name="Line Shape" descr="Line Shape"/>
            <p:cNvPicPr>
              <a:picLocks noChangeAspect="0"/>
            </p:cNvPicPr>
            <p:nvPr/>
          </p:nvPicPr>
          <p:blipFill>
            <a:blip r:embed="rId95">
              <a:extLst/>
            </a:blip>
            <a:stretch>
              <a:fillRect/>
            </a:stretch>
          </p:blipFill>
          <p:spPr>
            <a:xfrm>
              <a:off x="9735725" y="2220676"/>
              <a:ext cx="227425" cy="205385"/>
            </a:xfrm>
            <a:prstGeom prst="rect">
              <a:avLst/>
            </a:prstGeom>
            <a:effectLst/>
          </p:spPr>
        </p:pic>
        <p:pic>
          <p:nvPicPr>
            <p:cNvPr id="1193" name="Line Shape" descr="Line Shape"/>
            <p:cNvPicPr>
              <a:picLocks noChangeAspect="0"/>
            </p:cNvPicPr>
            <p:nvPr/>
          </p:nvPicPr>
          <p:blipFill>
            <a:blip r:embed="rId96">
              <a:extLst/>
            </a:blip>
            <a:stretch>
              <a:fillRect/>
            </a:stretch>
          </p:blipFill>
          <p:spPr>
            <a:xfrm>
              <a:off x="9986115" y="2210208"/>
              <a:ext cx="116735" cy="242967"/>
            </a:xfrm>
            <a:prstGeom prst="rect">
              <a:avLst/>
            </a:prstGeom>
            <a:effectLst/>
          </p:spPr>
        </p:pic>
        <p:pic>
          <p:nvPicPr>
            <p:cNvPr id="1195" name="Line Shape" descr="Line Shape"/>
            <p:cNvPicPr>
              <a:picLocks noChangeAspect="0"/>
            </p:cNvPicPr>
            <p:nvPr/>
          </p:nvPicPr>
          <p:blipFill>
            <a:blip r:embed="rId97">
              <a:extLst/>
            </a:blip>
            <a:stretch>
              <a:fillRect/>
            </a:stretch>
          </p:blipFill>
          <p:spPr>
            <a:xfrm>
              <a:off x="10090149" y="1880958"/>
              <a:ext cx="462825" cy="533354"/>
            </a:xfrm>
            <a:prstGeom prst="rect">
              <a:avLst/>
            </a:prstGeom>
            <a:effectLst/>
          </p:spPr>
        </p:pic>
        <p:pic>
          <p:nvPicPr>
            <p:cNvPr id="1197" name="Line Shape" descr="Line Shape"/>
            <p:cNvPicPr>
              <a:picLocks noChangeAspect="0"/>
            </p:cNvPicPr>
            <p:nvPr/>
          </p:nvPicPr>
          <p:blipFill>
            <a:blip r:embed="rId98">
              <a:extLst/>
            </a:blip>
            <a:stretch>
              <a:fillRect/>
            </a:stretch>
          </p:blipFill>
          <p:spPr>
            <a:xfrm>
              <a:off x="10642599" y="1869872"/>
              <a:ext cx="141347" cy="405916"/>
            </a:xfrm>
            <a:prstGeom prst="rect">
              <a:avLst/>
            </a:prstGeom>
            <a:effectLst/>
          </p:spPr>
        </p:pic>
        <p:pic>
          <p:nvPicPr>
            <p:cNvPr id="1199" name="Line Line" descr="Line Line"/>
            <p:cNvPicPr>
              <a:picLocks noChangeAspect="0"/>
            </p:cNvPicPr>
            <p:nvPr/>
          </p:nvPicPr>
          <p:blipFill>
            <a:blip r:embed="rId99">
              <a:extLst/>
            </a:blip>
            <a:stretch>
              <a:fillRect/>
            </a:stretch>
          </p:blipFill>
          <p:spPr>
            <a:xfrm>
              <a:off x="10623549" y="2364687"/>
              <a:ext cx="57151" cy="38101"/>
            </a:xfrm>
            <a:prstGeom prst="rect">
              <a:avLst/>
            </a:prstGeom>
            <a:effectLst/>
          </p:spPr>
        </p:pic>
        <p:pic>
          <p:nvPicPr>
            <p:cNvPr id="1201" name="Line Shape" descr="Line Shape"/>
            <p:cNvPicPr>
              <a:picLocks noChangeAspect="0"/>
            </p:cNvPicPr>
            <p:nvPr/>
          </p:nvPicPr>
          <p:blipFill>
            <a:blip r:embed="rId100">
              <a:extLst/>
            </a:blip>
            <a:stretch>
              <a:fillRect/>
            </a:stretch>
          </p:blipFill>
          <p:spPr>
            <a:xfrm>
              <a:off x="1060449" y="3825187"/>
              <a:ext cx="101601" cy="393701"/>
            </a:xfrm>
            <a:prstGeom prst="rect">
              <a:avLst/>
            </a:prstGeom>
            <a:effectLst/>
          </p:spPr>
        </p:pic>
        <p:pic>
          <p:nvPicPr>
            <p:cNvPr id="1203" name="Line Shape" descr="Line Shape"/>
            <p:cNvPicPr>
              <a:picLocks noChangeAspect="0"/>
            </p:cNvPicPr>
            <p:nvPr/>
          </p:nvPicPr>
          <p:blipFill>
            <a:blip r:embed="rId101">
              <a:extLst/>
            </a:blip>
            <a:stretch>
              <a:fillRect/>
            </a:stretch>
          </p:blipFill>
          <p:spPr>
            <a:xfrm>
              <a:off x="1259008" y="3846124"/>
              <a:ext cx="179669" cy="321930"/>
            </a:xfrm>
            <a:prstGeom prst="rect">
              <a:avLst/>
            </a:prstGeom>
            <a:effectLst/>
          </p:spPr>
        </p:pic>
        <p:pic>
          <p:nvPicPr>
            <p:cNvPr id="1205" name="Line Shape" descr="Line Shape"/>
            <p:cNvPicPr>
              <a:picLocks noChangeAspect="0"/>
            </p:cNvPicPr>
            <p:nvPr/>
          </p:nvPicPr>
          <p:blipFill>
            <a:blip r:embed="rId102">
              <a:extLst/>
            </a:blip>
            <a:stretch>
              <a:fillRect/>
            </a:stretch>
          </p:blipFill>
          <p:spPr>
            <a:xfrm>
              <a:off x="1441449" y="3534035"/>
              <a:ext cx="182439" cy="333678"/>
            </a:xfrm>
            <a:prstGeom prst="rect">
              <a:avLst/>
            </a:prstGeom>
            <a:effectLst/>
          </p:spPr>
        </p:pic>
        <p:pic>
          <p:nvPicPr>
            <p:cNvPr id="1207" name="Line Shape" descr="Line Shape"/>
            <p:cNvPicPr>
              <a:picLocks noChangeAspect="0"/>
            </p:cNvPicPr>
            <p:nvPr/>
          </p:nvPicPr>
          <p:blipFill>
            <a:blip r:embed="rId103">
              <a:extLst/>
            </a:blip>
            <a:stretch>
              <a:fillRect/>
            </a:stretch>
          </p:blipFill>
          <p:spPr>
            <a:xfrm>
              <a:off x="2293585" y="3631045"/>
              <a:ext cx="335315" cy="509934"/>
            </a:xfrm>
            <a:prstGeom prst="rect">
              <a:avLst/>
            </a:prstGeom>
            <a:effectLst/>
          </p:spPr>
        </p:pic>
        <p:pic>
          <p:nvPicPr>
            <p:cNvPr id="1209" name="Line Shape" descr="Line Shape"/>
            <p:cNvPicPr>
              <a:picLocks noChangeAspect="0"/>
            </p:cNvPicPr>
            <p:nvPr/>
          </p:nvPicPr>
          <p:blipFill>
            <a:blip r:embed="rId104">
              <a:extLst/>
            </a:blip>
            <a:stretch>
              <a:fillRect/>
            </a:stretch>
          </p:blipFill>
          <p:spPr>
            <a:xfrm>
              <a:off x="2650076" y="3881114"/>
              <a:ext cx="163953" cy="213261"/>
            </a:xfrm>
            <a:prstGeom prst="rect">
              <a:avLst/>
            </a:prstGeom>
            <a:effectLst/>
          </p:spPr>
        </p:pic>
        <p:pic>
          <p:nvPicPr>
            <p:cNvPr id="1211" name="Line Shape" descr="Line Shape"/>
            <p:cNvPicPr>
              <a:picLocks noChangeAspect="0"/>
            </p:cNvPicPr>
            <p:nvPr/>
          </p:nvPicPr>
          <p:blipFill>
            <a:blip r:embed="rId105">
              <a:extLst/>
            </a:blip>
            <a:stretch>
              <a:fillRect/>
            </a:stretch>
          </p:blipFill>
          <p:spPr>
            <a:xfrm>
              <a:off x="2799281" y="3863287"/>
              <a:ext cx="128069" cy="272107"/>
            </a:xfrm>
            <a:prstGeom prst="rect">
              <a:avLst/>
            </a:prstGeom>
            <a:effectLst/>
          </p:spPr>
        </p:pic>
        <p:pic>
          <p:nvPicPr>
            <p:cNvPr id="1213" name="Line Shape" descr="Line Shape"/>
            <p:cNvPicPr>
              <a:picLocks noChangeAspect="0"/>
            </p:cNvPicPr>
            <p:nvPr/>
          </p:nvPicPr>
          <p:blipFill>
            <a:blip r:embed="rId106">
              <a:extLst/>
            </a:blip>
            <a:stretch>
              <a:fillRect/>
            </a:stretch>
          </p:blipFill>
          <p:spPr>
            <a:xfrm>
              <a:off x="2907050" y="3860407"/>
              <a:ext cx="208749" cy="232077"/>
            </a:xfrm>
            <a:prstGeom prst="rect">
              <a:avLst/>
            </a:prstGeom>
            <a:effectLst/>
          </p:spPr>
        </p:pic>
        <p:pic>
          <p:nvPicPr>
            <p:cNvPr id="1215" name="Line Shape" descr="Line Shape"/>
            <p:cNvPicPr>
              <a:picLocks noChangeAspect="0"/>
            </p:cNvPicPr>
            <p:nvPr/>
          </p:nvPicPr>
          <p:blipFill>
            <a:blip r:embed="rId107">
              <a:extLst/>
            </a:blip>
            <a:stretch>
              <a:fillRect/>
            </a:stretch>
          </p:blipFill>
          <p:spPr>
            <a:xfrm>
              <a:off x="3111500" y="4053787"/>
              <a:ext cx="95250" cy="158751"/>
            </a:xfrm>
            <a:prstGeom prst="rect">
              <a:avLst/>
            </a:prstGeom>
            <a:effectLst/>
          </p:spPr>
        </p:pic>
        <p:pic>
          <p:nvPicPr>
            <p:cNvPr id="1217" name="Line Shape" descr="Line Shape"/>
            <p:cNvPicPr>
              <a:picLocks noChangeAspect="0"/>
            </p:cNvPicPr>
            <p:nvPr/>
          </p:nvPicPr>
          <p:blipFill>
            <a:blip r:embed="rId108">
              <a:extLst/>
            </a:blip>
            <a:stretch>
              <a:fillRect/>
            </a:stretch>
          </p:blipFill>
          <p:spPr>
            <a:xfrm>
              <a:off x="3607743" y="3774387"/>
              <a:ext cx="189557" cy="298451"/>
            </a:xfrm>
            <a:prstGeom prst="rect">
              <a:avLst/>
            </a:prstGeom>
            <a:effectLst/>
          </p:spPr>
        </p:pic>
        <p:pic>
          <p:nvPicPr>
            <p:cNvPr id="1219" name="Line Shape" descr="Line Shape"/>
            <p:cNvPicPr>
              <a:picLocks noChangeAspect="0"/>
            </p:cNvPicPr>
            <p:nvPr/>
          </p:nvPicPr>
          <p:blipFill>
            <a:blip r:embed="rId109">
              <a:extLst/>
            </a:blip>
            <a:stretch>
              <a:fillRect/>
            </a:stretch>
          </p:blipFill>
          <p:spPr>
            <a:xfrm>
              <a:off x="3740150" y="4015687"/>
              <a:ext cx="41094" cy="196851"/>
            </a:xfrm>
            <a:prstGeom prst="rect">
              <a:avLst/>
            </a:prstGeom>
            <a:effectLst/>
          </p:spPr>
        </p:pic>
        <p:pic>
          <p:nvPicPr>
            <p:cNvPr id="1221" name="Line Shape" descr="Line Shape"/>
            <p:cNvPicPr>
              <a:picLocks noChangeAspect="0"/>
            </p:cNvPicPr>
            <p:nvPr/>
          </p:nvPicPr>
          <p:blipFill>
            <a:blip r:embed="rId110">
              <a:extLst/>
            </a:blip>
            <a:stretch>
              <a:fillRect/>
            </a:stretch>
          </p:blipFill>
          <p:spPr>
            <a:xfrm>
              <a:off x="4407262" y="3768522"/>
              <a:ext cx="44088" cy="317016"/>
            </a:xfrm>
            <a:prstGeom prst="rect">
              <a:avLst/>
            </a:prstGeom>
            <a:effectLst/>
          </p:spPr>
        </p:pic>
        <p:pic>
          <p:nvPicPr>
            <p:cNvPr id="1223" name="Line Shape" descr="Line Shape"/>
            <p:cNvPicPr>
              <a:picLocks noChangeAspect="0"/>
            </p:cNvPicPr>
            <p:nvPr/>
          </p:nvPicPr>
          <p:blipFill>
            <a:blip r:embed="rId111">
              <a:extLst/>
            </a:blip>
            <a:stretch>
              <a:fillRect/>
            </a:stretch>
          </p:blipFill>
          <p:spPr>
            <a:xfrm>
              <a:off x="4402222" y="3812487"/>
              <a:ext cx="157079" cy="234951"/>
            </a:xfrm>
            <a:prstGeom prst="rect">
              <a:avLst/>
            </a:prstGeom>
            <a:effectLst/>
          </p:spPr>
        </p:pic>
        <p:pic>
          <p:nvPicPr>
            <p:cNvPr id="1225" name="Line Shape" descr="Line Shape"/>
            <p:cNvPicPr>
              <a:picLocks noChangeAspect="0"/>
            </p:cNvPicPr>
            <p:nvPr/>
          </p:nvPicPr>
          <p:blipFill>
            <a:blip r:embed="rId112">
              <a:extLst/>
            </a:blip>
            <a:stretch>
              <a:fillRect/>
            </a:stretch>
          </p:blipFill>
          <p:spPr>
            <a:xfrm>
              <a:off x="4835265" y="3736022"/>
              <a:ext cx="243365" cy="340078"/>
            </a:xfrm>
            <a:prstGeom prst="rect">
              <a:avLst/>
            </a:prstGeom>
            <a:effectLst/>
          </p:spPr>
        </p:pic>
        <p:pic>
          <p:nvPicPr>
            <p:cNvPr id="1227" name="Line Shape" descr="Line Shape"/>
            <p:cNvPicPr>
              <a:picLocks noChangeAspect="0"/>
            </p:cNvPicPr>
            <p:nvPr/>
          </p:nvPicPr>
          <p:blipFill>
            <a:blip r:embed="rId113">
              <a:extLst/>
            </a:blip>
            <a:stretch>
              <a:fillRect/>
            </a:stretch>
          </p:blipFill>
          <p:spPr>
            <a:xfrm>
              <a:off x="5079999" y="4066487"/>
              <a:ext cx="57151" cy="152401"/>
            </a:xfrm>
            <a:prstGeom prst="rect">
              <a:avLst/>
            </a:prstGeom>
            <a:effectLst/>
          </p:spPr>
        </p:pic>
        <p:pic>
          <p:nvPicPr>
            <p:cNvPr id="1229" name="Line Shape" descr="Line Shape"/>
            <p:cNvPicPr>
              <a:picLocks noChangeAspect="0"/>
            </p:cNvPicPr>
            <p:nvPr/>
          </p:nvPicPr>
          <p:blipFill>
            <a:blip r:embed="rId114">
              <a:extLst/>
            </a:blip>
            <a:stretch>
              <a:fillRect/>
            </a:stretch>
          </p:blipFill>
          <p:spPr>
            <a:xfrm>
              <a:off x="5460999" y="3678658"/>
              <a:ext cx="165101" cy="420796"/>
            </a:xfrm>
            <a:prstGeom prst="rect">
              <a:avLst/>
            </a:prstGeom>
            <a:effectLst/>
          </p:spPr>
        </p:pic>
        <p:pic>
          <p:nvPicPr>
            <p:cNvPr id="1231" name="Line Shape" descr="Line Shape"/>
            <p:cNvPicPr>
              <a:picLocks noChangeAspect="0"/>
            </p:cNvPicPr>
            <p:nvPr/>
          </p:nvPicPr>
          <p:blipFill>
            <a:blip r:embed="rId115">
              <a:extLst/>
            </a:blip>
            <a:stretch>
              <a:fillRect/>
            </a:stretch>
          </p:blipFill>
          <p:spPr>
            <a:xfrm>
              <a:off x="6254749" y="3616174"/>
              <a:ext cx="44451" cy="399514"/>
            </a:xfrm>
            <a:prstGeom prst="rect">
              <a:avLst/>
            </a:prstGeom>
            <a:effectLst/>
          </p:spPr>
        </p:pic>
        <p:pic>
          <p:nvPicPr>
            <p:cNvPr id="1233" name="Line Shape" descr="Line Shape"/>
            <p:cNvPicPr>
              <a:picLocks noChangeAspect="0"/>
            </p:cNvPicPr>
            <p:nvPr/>
          </p:nvPicPr>
          <p:blipFill>
            <a:blip r:embed="rId116">
              <a:extLst/>
            </a:blip>
            <a:stretch>
              <a:fillRect/>
            </a:stretch>
          </p:blipFill>
          <p:spPr>
            <a:xfrm>
              <a:off x="6264208" y="3717237"/>
              <a:ext cx="187392" cy="198585"/>
            </a:xfrm>
            <a:prstGeom prst="rect">
              <a:avLst/>
            </a:prstGeom>
            <a:effectLst/>
          </p:spPr>
        </p:pic>
        <p:pic>
          <p:nvPicPr>
            <p:cNvPr id="1235" name="Line Shape" descr="Line Shape"/>
            <p:cNvPicPr>
              <a:picLocks noChangeAspect="0"/>
            </p:cNvPicPr>
            <p:nvPr/>
          </p:nvPicPr>
          <p:blipFill>
            <a:blip r:embed="rId117">
              <a:extLst/>
            </a:blip>
            <a:stretch>
              <a:fillRect/>
            </a:stretch>
          </p:blipFill>
          <p:spPr>
            <a:xfrm>
              <a:off x="6604705" y="3590237"/>
              <a:ext cx="62796" cy="374651"/>
            </a:xfrm>
            <a:prstGeom prst="rect">
              <a:avLst/>
            </a:prstGeom>
            <a:effectLst/>
          </p:spPr>
        </p:pic>
        <p:pic>
          <p:nvPicPr>
            <p:cNvPr id="1237" name="Line Shape" descr="Line Shape"/>
            <p:cNvPicPr>
              <a:picLocks noChangeAspect="0"/>
            </p:cNvPicPr>
            <p:nvPr/>
          </p:nvPicPr>
          <p:blipFill>
            <a:blip r:embed="rId118">
              <a:extLst/>
            </a:blip>
            <a:stretch>
              <a:fillRect/>
            </a:stretch>
          </p:blipFill>
          <p:spPr>
            <a:xfrm>
              <a:off x="6453301" y="3583887"/>
              <a:ext cx="404699" cy="165101"/>
            </a:xfrm>
            <a:prstGeom prst="rect">
              <a:avLst/>
            </a:prstGeom>
            <a:effectLst/>
          </p:spPr>
        </p:pic>
        <p:pic>
          <p:nvPicPr>
            <p:cNvPr id="1239" name="Line Shape" descr="Line Shape"/>
            <p:cNvPicPr>
              <a:picLocks noChangeAspect="0"/>
            </p:cNvPicPr>
            <p:nvPr/>
          </p:nvPicPr>
          <p:blipFill>
            <a:blip r:embed="rId119">
              <a:extLst/>
            </a:blip>
            <a:stretch>
              <a:fillRect/>
            </a:stretch>
          </p:blipFill>
          <p:spPr>
            <a:xfrm>
              <a:off x="7639049" y="3660087"/>
              <a:ext cx="488951" cy="133351"/>
            </a:xfrm>
            <a:prstGeom prst="rect">
              <a:avLst/>
            </a:prstGeom>
            <a:effectLst/>
          </p:spPr>
        </p:pic>
        <p:pic>
          <p:nvPicPr>
            <p:cNvPr id="1241" name="Line Shape" descr="Line Shape"/>
            <p:cNvPicPr>
              <a:picLocks noChangeAspect="0"/>
            </p:cNvPicPr>
            <p:nvPr/>
          </p:nvPicPr>
          <p:blipFill>
            <a:blip r:embed="rId120">
              <a:extLst/>
            </a:blip>
            <a:stretch>
              <a:fillRect/>
            </a:stretch>
          </p:blipFill>
          <p:spPr>
            <a:xfrm>
              <a:off x="8003330" y="3614416"/>
              <a:ext cx="162771" cy="172672"/>
            </a:xfrm>
            <a:prstGeom prst="rect">
              <a:avLst/>
            </a:prstGeom>
            <a:effectLst/>
          </p:spPr>
        </p:pic>
        <p:pic>
          <p:nvPicPr>
            <p:cNvPr id="1243" name="Line Shape" descr="Line Shape"/>
            <p:cNvPicPr>
              <a:picLocks noChangeAspect="0"/>
            </p:cNvPicPr>
            <p:nvPr/>
          </p:nvPicPr>
          <p:blipFill>
            <a:blip r:embed="rId121">
              <a:extLst/>
            </a:blip>
            <a:stretch>
              <a:fillRect/>
            </a:stretch>
          </p:blipFill>
          <p:spPr>
            <a:xfrm>
              <a:off x="8450485" y="3541614"/>
              <a:ext cx="204566" cy="254102"/>
            </a:xfrm>
            <a:prstGeom prst="rect">
              <a:avLst/>
            </a:prstGeom>
            <a:effectLst/>
          </p:spPr>
        </p:pic>
        <p:pic>
          <p:nvPicPr>
            <p:cNvPr id="1245" name="Line Shape" descr="Line Shape"/>
            <p:cNvPicPr>
              <a:picLocks noChangeAspect="0"/>
            </p:cNvPicPr>
            <p:nvPr/>
          </p:nvPicPr>
          <p:blipFill>
            <a:blip r:embed="rId122">
              <a:extLst/>
            </a:blip>
            <a:stretch>
              <a:fillRect/>
            </a:stretch>
          </p:blipFill>
          <p:spPr>
            <a:xfrm>
              <a:off x="8644259" y="3571187"/>
              <a:ext cx="145452" cy="191988"/>
            </a:xfrm>
            <a:prstGeom prst="rect">
              <a:avLst/>
            </a:prstGeom>
            <a:effectLst/>
          </p:spPr>
        </p:pic>
        <p:pic>
          <p:nvPicPr>
            <p:cNvPr id="1247" name="Line Line" descr="Line Line"/>
            <p:cNvPicPr>
              <a:picLocks noChangeAspect="0"/>
            </p:cNvPicPr>
            <p:nvPr/>
          </p:nvPicPr>
          <p:blipFill>
            <a:blip r:embed="rId123">
              <a:extLst/>
            </a:blip>
            <a:stretch>
              <a:fillRect/>
            </a:stretch>
          </p:blipFill>
          <p:spPr>
            <a:xfrm>
              <a:off x="8851899" y="3602937"/>
              <a:ext cx="38101" cy="158751"/>
            </a:xfrm>
            <a:prstGeom prst="rect">
              <a:avLst/>
            </a:prstGeom>
            <a:effectLst/>
          </p:spPr>
        </p:pic>
        <p:pic>
          <p:nvPicPr>
            <p:cNvPr id="1249" name="Line Line" descr="Line Line"/>
            <p:cNvPicPr>
              <a:picLocks noChangeAspect="0"/>
            </p:cNvPicPr>
            <p:nvPr/>
          </p:nvPicPr>
          <p:blipFill>
            <a:blip r:embed="rId124">
              <a:extLst/>
            </a:blip>
            <a:stretch>
              <a:fillRect/>
            </a:stretch>
          </p:blipFill>
          <p:spPr>
            <a:xfrm>
              <a:off x="8870949" y="3494987"/>
              <a:ext cx="38101" cy="76201"/>
            </a:xfrm>
            <a:prstGeom prst="rect">
              <a:avLst/>
            </a:prstGeom>
            <a:effectLst/>
          </p:spPr>
        </p:pic>
        <p:pic>
          <p:nvPicPr>
            <p:cNvPr id="1251" name="Line Shape" descr="Line Shape"/>
            <p:cNvPicPr>
              <a:picLocks noChangeAspect="0"/>
            </p:cNvPicPr>
            <p:nvPr/>
          </p:nvPicPr>
          <p:blipFill>
            <a:blip r:embed="rId125">
              <a:extLst/>
            </a:blip>
            <a:stretch>
              <a:fillRect/>
            </a:stretch>
          </p:blipFill>
          <p:spPr>
            <a:xfrm>
              <a:off x="8934983" y="3564935"/>
              <a:ext cx="157512" cy="190403"/>
            </a:xfrm>
            <a:prstGeom prst="rect">
              <a:avLst/>
            </a:prstGeom>
            <a:effectLst/>
          </p:spPr>
        </p:pic>
        <p:pic>
          <p:nvPicPr>
            <p:cNvPr id="1253" name="Line Shape" descr="Line Shape"/>
            <p:cNvPicPr>
              <a:picLocks noChangeAspect="0"/>
            </p:cNvPicPr>
            <p:nvPr/>
          </p:nvPicPr>
          <p:blipFill>
            <a:blip r:embed="rId126">
              <a:extLst/>
            </a:blip>
            <a:stretch>
              <a:fillRect/>
            </a:stretch>
          </p:blipFill>
          <p:spPr>
            <a:xfrm>
              <a:off x="9491308" y="3552137"/>
              <a:ext cx="255942" cy="215966"/>
            </a:xfrm>
            <a:prstGeom prst="rect">
              <a:avLst/>
            </a:prstGeom>
            <a:effectLst/>
          </p:spPr>
        </p:pic>
        <p:pic>
          <p:nvPicPr>
            <p:cNvPr id="1255" name="Line Shape" descr="Line Shape"/>
            <p:cNvPicPr>
              <a:picLocks noChangeAspect="0"/>
            </p:cNvPicPr>
            <p:nvPr/>
          </p:nvPicPr>
          <p:blipFill>
            <a:blip r:embed="rId127">
              <a:extLst/>
            </a:blip>
            <a:stretch>
              <a:fillRect/>
            </a:stretch>
          </p:blipFill>
          <p:spPr>
            <a:xfrm>
              <a:off x="9766299" y="3507837"/>
              <a:ext cx="127001" cy="247500"/>
            </a:xfrm>
            <a:prstGeom prst="rect">
              <a:avLst/>
            </a:prstGeom>
            <a:effectLst/>
          </p:spPr>
        </p:pic>
        <p:pic>
          <p:nvPicPr>
            <p:cNvPr id="1257" name="Line Shape" descr="Line Shape"/>
            <p:cNvPicPr>
              <a:picLocks noChangeAspect="0"/>
            </p:cNvPicPr>
            <p:nvPr/>
          </p:nvPicPr>
          <p:blipFill>
            <a:blip r:embed="rId128">
              <a:extLst/>
            </a:blip>
            <a:stretch>
              <a:fillRect/>
            </a:stretch>
          </p:blipFill>
          <p:spPr>
            <a:xfrm>
              <a:off x="9945095" y="3271608"/>
              <a:ext cx="148490" cy="428471"/>
            </a:xfrm>
            <a:prstGeom prst="rect">
              <a:avLst/>
            </a:prstGeom>
            <a:effectLst/>
          </p:spPr>
        </p:pic>
        <p:pic>
          <p:nvPicPr>
            <p:cNvPr id="1259" name="Line Shape" descr="Line Shape"/>
            <p:cNvPicPr>
              <a:picLocks noChangeAspect="0"/>
            </p:cNvPicPr>
            <p:nvPr/>
          </p:nvPicPr>
          <p:blipFill>
            <a:blip r:embed="rId129">
              <a:extLst/>
            </a:blip>
            <a:stretch>
              <a:fillRect/>
            </a:stretch>
          </p:blipFill>
          <p:spPr>
            <a:xfrm>
              <a:off x="10128514" y="3412437"/>
              <a:ext cx="44187" cy="216159"/>
            </a:xfrm>
            <a:prstGeom prst="rect">
              <a:avLst/>
            </a:prstGeom>
            <a:effectLst/>
          </p:spPr>
        </p:pic>
        <p:pic>
          <p:nvPicPr>
            <p:cNvPr id="1261" name="Line Shape" descr="Line Shape"/>
            <p:cNvPicPr>
              <a:picLocks noChangeAspect="0"/>
            </p:cNvPicPr>
            <p:nvPr/>
          </p:nvPicPr>
          <p:blipFill>
            <a:blip r:embed="rId130">
              <a:extLst/>
            </a:blip>
            <a:stretch>
              <a:fillRect/>
            </a:stretch>
          </p:blipFill>
          <p:spPr>
            <a:xfrm>
              <a:off x="10203236" y="3462973"/>
              <a:ext cx="272941" cy="236298"/>
            </a:xfrm>
            <a:prstGeom prst="rect">
              <a:avLst/>
            </a:prstGeom>
            <a:effectLst/>
          </p:spPr>
        </p:pic>
        <p:pic>
          <p:nvPicPr>
            <p:cNvPr id="1263" name="Line Shape" descr="Line Shape"/>
            <p:cNvPicPr>
              <a:picLocks noChangeAspect="0"/>
            </p:cNvPicPr>
            <p:nvPr/>
          </p:nvPicPr>
          <p:blipFill>
            <a:blip r:embed="rId131">
              <a:extLst/>
            </a:blip>
            <a:stretch>
              <a:fillRect/>
            </a:stretch>
          </p:blipFill>
          <p:spPr>
            <a:xfrm>
              <a:off x="10458449" y="3271608"/>
              <a:ext cx="367772" cy="445467"/>
            </a:xfrm>
            <a:prstGeom prst="rect">
              <a:avLst/>
            </a:prstGeom>
            <a:effectLst/>
          </p:spPr>
        </p:pic>
        <p:pic>
          <p:nvPicPr>
            <p:cNvPr id="1265" name="Line Shape" descr="Line Shape"/>
            <p:cNvPicPr>
              <a:picLocks noChangeAspect="0"/>
            </p:cNvPicPr>
            <p:nvPr/>
          </p:nvPicPr>
          <p:blipFill>
            <a:blip r:embed="rId132">
              <a:extLst/>
            </a:blip>
            <a:stretch>
              <a:fillRect/>
            </a:stretch>
          </p:blipFill>
          <p:spPr>
            <a:xfrm>
              <a:off x="10820399" y="3201532"/>
              <a:ext cx="184304" cy="426806"/>
            </a:xfrm>
            <a:prstGeom prst="rect">
              <a:avLst/>
            </a:prstGeom>
            <a:effectLst/>
          </p:spPr>
        </p:pic>
        <p:pic>
          <p:nvPicPr>
            <p:cNvPr id="1267" name="Line Line" descr="Line Line"/>
            <p:cNvPicPr>
              <a:picLocks noChangeAspect="0"/>
            </p:cNvPicPr>
            <p:nvPr/>
          </p:nvPicPr>
          <p:blipFill>
            <a:blip r:embed="rId7">
              <a:extLst/>
            </a:blip>
            <a:stretch>
              <a:fillRect/>
            </a:stretch>
          </p:blipFill>
          <p:spPr>
            <a:xfrm>
              <a:off x="10877549" y="3691837"/>
              <a:ext cx="50801" cy="25401"/>
            </a:xfrm>
            <a:prstGeom prst="rect">
              <a:avLst/>
            </a:prstGeom>
            <a:effectLst/>
          </p:spPr>
        </p:pic>
        <p:pic>
          <p:nvPicPr>
            <p:cNvPr id="1269" name="Line Shape" descr="Line Shape"/>
            <p:cNvPicPr>
              <a:picLocks noChangeAspect="0"/>
            </p:cNvPicPr>
            <p:nvPr/>
          </p:nvPicPr>
          <p:blipFill>
            <a:blip r:embed="rId133">
              <a:extLst/>
            </a:blip>
            <a:stretch>
              <a:fillRect/>
            </a:stretch>
          </p:blipFill>
          <p:spPr>
            <a:xfrm>
              <a:off x="3797755" y="3801903"/>
              <a:ext cx="209095" cy="404284"/>
            </a:xfrm>
            <a:prstGeom prst="rect">
              <a:avLst/>
            </a:prstGeom>
            <a:effectLst/>
          </p:spPr>
        </p:pic>
        <p:pic>
          <p:nvPicPr>
            <p:cNvPr id="1271" name="Line Shape" descr="Line Shape"/>
            <p:cNvPicPr>
              <a:picLocks noChangeAspect="0"/>
            </p:cNvPicPr>
            <p:nvPr/>
          </p:nvPicPr>
          <p:blipFill>
            <a:blip r:embed="rId134">
              <a:extLst/>
            </a:blip>
            <a:stretch>
              <a:fillRect/>
            </a:stretch>
          </p:blipFill>
          <p:spPr>
            <a:xfrm>
              <a:off x="4077646" y="3790174"/>
              <a:ext cx="195905" cy="485864"/>
            </a:xfrm>
            <a:prstGeom prst="rect">
              <a:avLst/>
            </a:prstGeom>
            <a:effectLst/>
          </p:spPr>
        </p:pic>
        <p:pic>
          <p:nvPicPr>
            <p:cNvPr id="1273" name="Line Shape" descr="Line Shape"/>
            <p:cNvPicPr>
              <a:picLocks noChangeAspect="0"/>
            </p:cNvPicPr>
            <p:nvPr/>
          </p:nvPicPr>
          <p:blipFill>
            <a:blip r:embed="rId135">
              <a:extLst/>
            </a:blip>
            <a:stretch>
              <a:fillRect/>
            </a:stretch>
          </p:blipFill>
          <p:spPr>
            <a:xfrm>
              <a:off x="5486399" y="3723587"/>
              <a:ext cx="209551" cy="57151"/>
            </a:xfrm>
            <a:prstGeom prst="rect">
              <a:avLst/>
            </a:prstGeom>
            <a:effectLst/>
          </p:spPr>
        </p:pic>
        <p:pic>
          <p:nvPicPr>
            <p:cNvPr id="1275" name="Line Shape" descr="Line Shape"/>
            <p:cNvPicPr>
              <a:picLocks noChangeAspect="0"/>
            </p:cNvPicPr>
            <p:nvPr/>
          </p:nvPicPr>
          <p:blipFill>
            <a:blip r:embed="rId136">
              <a:extLst/>
            </a:blip>
            <a:stretch>
              <a:fillRect/>
            </a:stretch>
          </p:blipFill>
          <p:spPr>
            <a:xfrm>
              <a:off x="5653616" y="3779514"/>
              <a:ext cx="218571" cy="388400"/>
            </a:xfrm>
            <a:prstGeom prst="rect">
              <a:avLst/>
            </a:prstGeom>
            <a:effectLst/>
          </p:spPr>
        </p:pic>
        <p:pic>
          <p:nvPicPr>
            <p:cNvPr id="1277" name="Line Shape" descr="Line Shape"/>
            <p:cNvPicPr>
              <a:picLocks noChangeAspect="0"/>
            </p:cNvPicPr>
            <p:nvPr/>
          </p:nvPicPr>
          <p:blipFill>
            <a:blip r:embed="rId137">
              <a:extLst/>
            </a:blip>
            <a:stretch>
              <a:fillRect/>
            </a:stretch>
          </p:blipFill>
          <p:spPr>
            <a:xfrm>
              <a:off x="5978243" y="3787087"/>
              <a:ext cx="35207" cy="323851"/>
            </a:xfrm>
            <a:prstGeom prst="rect">
              <a:avLst/>
            </a:prstGeom>
            <a:effectLst/>
          </p:spPr>
        </p:pic>
        <p:pic>
          <p:nvPicPr>
            <p:cNvPr id="1279" name="Line Shape" descr="Line Shape"/>
            <p:cNvPicPr>
              <a:picLocks noChangeAspect="0"/>
            </p:cNvPicPr>
            <p:nvPr/>
          </p:nvPicPr>
          <p:blipFill>
            <a:blip r:embed="rId138">
              <a:extLst/>
            </a:blip>
            <a:stretch>
              <a:fillRect/>
            </a:stretch>
          </p:blipFill>
          <p:spPr>
            <a:xfrm>
              <a:off x="8464549" y="4009337"/>
              <a:ext cx="2362201" cy="114301"/>
            </a:xfrm>
            <a:prstGeom prst="rect">
              <a:avLst/>
            </a:prstGeom>
            <a:effectLst/>
          </p:spPr>
        </p:pic>
        <p:pic>
          <p:nvPicPr>
            <p:cNvPr id="1281" name="Line Shape" descr="Line Shape"/>
            <p:cNvPicPr>
              <a:picLocks noChangeAspect="0"/>
            </p:cNvPicPr>
            <p:nvPr/>
          </p:nvPicPr>
          <p:blipFill>
            <a:blip r:embed="rId139">
              <a:extLst/>
            </a:blip>
            <a:stretch>
              <a:fillRect/>
            </a:stretch>
          </p:blipFill>
          <p:spPr>
            <a:xfrm>
              <a:off x="8413749" y="4121008"/>
              <a:ext cx="2355851" cy="161380"/>
            </a:xfrm>
            <a:prstGeom prst="rect">
              <a:avLst/>
            </a:prstGeom>
            <a:effectLst/>
          </p:spPr>
        </p:pic>
        <p:pic>
          <p:nvPicPr>
            <p:cNvPr id="1283" name="Line Shape" descr="Line Shape"/>
            <p:cNvPicPr>
              <a:picLocks noChangeAspect="0"/>
            </p:cNvPicPr>
            <p:nvPr/>
          </p:nvPicPr>
          <p:blipFill>
            <a:blip r:embed="rId140">
              <a:extLst/>
            </a:blip>
            <a:stretch>
              <a:fillRect/>
            </a:stretch>
          </p:blipFill>
          <p:spPr>
            <a:xfrm>
              <a:off x="-12700" y="4822137"/>
              <a:ext cx="11531600" cy="349251"/>
            </a:xfrm>
            <a:prstGeom prst="rect">
              <a:avLst/>
            </a:prstGeom>
            <a:effectLst/>
          </p:spPr>
        </p:pic>
        <p:pic>
          <p:nvPicPr>
            <p:cNvPr id="1285" name="Line Shape" descr="Line Shape"/>
            <p:cNvPicPr>
              <a:picLocks noChangeAspect="0"/>
            </p:cNvPicPr>
            <p:nvPr/>
          </p:nvPicPr>
          <p:blipFill>
            <a:blip r:embed="rId141">
              <a:extLst/>
            </a:blip>
            <a:stretch>
              <a:fillRect/>
            </a:stretch>
          </p:blipFill>
          <p:spPr>
            <a:xfrm>
              <a:off x="1145116" y="5093296"/>
              <a:ext cx="253015" cy="351142"/>
            </a:xfrm>
            <a:prstGeom prst="rect">
              <a:avLst/>
            </a:prstGeom>
            <a:effectLst/>
          </p:spPr>
        </p:pic>
        <p:pic>
          <p:nvPicPr>
            <p:cNvPr id="1287" name="Line Shape" descr="Line Shape"/>
            <p:cNvPicPr>
              <a:picLocks noChangeAspect="0"/>
            </p:cNvPicPr>
            <p:nvPr/>
          </p:nvPicPr>
          <p:blipFill>
            <a:blip r:embed="rId142">
              <a:extLst/>
            </a:blip>
            <a:stretch>
              <a:fillRect/>
            </a:stretch>
          </p:blipFill>
          <p:spPr>
            <a:xfrm>
              <a:off x="1391645" y="5234925"/>
              <a:ext cx="316505" cy="173848"/>
            </a:xfrm>
            <a:prstGeom prst="rect">
              <a:avLst/>
            </a:prstGeom>
            <a:effectLst/>
          </p:spPr>
        </p:pic>
        <p:pic>
          <p:nvPicPr>
            <p:cNvPr id="1289" name="Line Shape" descr="Line Shape"/>
            <p:cNvPicPr>
              <a:picLocks noChangeAspect="0"/>
            </p:cNvPicPr>
            <p:nvPr/>
          </p:nvPicPr>
          <p:blipFill>
            <a:blip r:embed="rId143">
              <a:extLst/>
            </a:blip>
            <a:stretch>
              <a:fillRect/>
            </a:stretch>
          </p:blipFill>
          <p:spPr>
            <a:xfrm>
              <a:off x="1207660" y="5461043"/>
              <a:ext cx="360790" cy="52739"/>
            </a:xfrm>
            <a:prstGeom prst="rect">
              <a:avLst/>
            </a:prstGeom>
            <a:effectLst/>
          </p:spPr>
        </p:pic>
        <p:pic>
          <p:nvPicPr>
            <p:cNvPr id="1291" name="Line Shape" descr="Line Shape"/>
            <p:cNvPicPr>
              <a:picLocks noChangeAspect="0"/>
            </p:cNvPicPr>
            <p:nvPr/>
          </p:nvPicPr>
          <p:blipFill>
            <a:blip r:embed="rId144">
              <a:extLst/>
            </a:blip>
            <a:stretch>
              <a:fillRect/>
            </a:stretch>
          </p:blipFill>
          <p:spPr>
            <a:xfrm>
              <a:off x="1428749" y="5444437"/>
              <a:ext cx="260351" cy="107951"/>
            </a:xfrm>
            <a:prstGeom prst="rect">
              <a:avLst/>
            </a:prstGeom>
            <a:effectLst/>
          </p:spPr>
        </p:pic>
        <p:pic>
          <p:nvPicPr>
            <p:cNvPr id="1293" name="Line Line" descr="Line Line"/>
            <p:cNvPicPr>
              <a:picLocks noChangeAspect="0"/>
            </p:cNvPicPr>
            <p:nvPr/>
          </p:nvPicPr>
          <p:blipFill>
            <a:blip r:embed="rId145">
              <a:extLst/>
            </a:blip>
            <a:stretch>
              <a:fillRect/>
            </a:stretch>
          </p:blipFill>
          <p:spPr>
            <a:xfrm>
              <a:off x="1790700" y="5279337"/>
              <a:ext cx="50800" cy="44451"/>
            </a:xfrm>
            <a:prstGeom prst="rect">
              <a:avLst/>
            </a:prstGeom>
            <a:effectLst/>
          </p:spPr>
        </p:pic>
        <p:pic>
          <p:nvPicPr>
            <p:cNvPr id="1295" name="Line Line" descr="Line Line"/>
            <p:cNvPicPr>
              <a:picLocks noChangeAspect="0"/>
            </p:cNvPicPr>
            <p:nvPr/>
          </p:nvPicPr>
          <p:blipFill>
            <a:blip r:embed="rId146">
              <a:extLst/>
            </a:blip>
            <a:stretch>
              <a:fillRect/>
            </a:stretch>
          </p:blipFill>
          <p:spPr>
            <a:xfrm>
              <a:off x="1797050" y="5393637"/>
              <a:ext cx="57150" cy="31751"/>
            </a:xfrm>
            <a:prstGeom prst="rect">
              <a:avLst/>
            </a:prstGeom>
            <a:effectLst/>
          </p:spPr>
        </p:pic>
        <p:pic>
          <p:nvPicPr>
            <p:cNvPr id="1297" name="Line Shape" descr="Line Shape"/>
            <p:cNvPicPr>
              <a:picLocks noChangeAspect="0"/>
            </p:cNvPicPr>
            <p:nvPr/>
          </p:nvPicPr>
          <p:blipFill>
            <a:blip r:embed="rId147">
              <a:extLst/>
            </a:blip>
            <a:stretch>
              <a:fillRect/>
            </a:stretch>
          </p:blipFill>
          <p:spPr>
            <a:xfrm>
              <a:off x="2363098" y="5229480"/>
              <a:ext cx="147355" cy="471183"/>
            </a:xfrm>
            <a:prstGeom prst="rect">
              <a:avLst/>
            </a:prstGeom>
            <a:effectLst/>
          </p:spPr>
        </p:pic>
        <p:pic>
          <p:nvPicPr>
            <p:cNvPr id="1299" name="Line Shape" descr="Line Shape"/>
            <p:cNvPicPr>
              <a:picLocks noChangeAspect="0"/>
            </p:cNvPicPr>
            <p:nvPr/>
          </p:nvPicPr>
          <p:blipFill>
            <a:blip r:embed="rId148">
              <a:extLst/>
            </a:blip>
            <a:stretch>
              <a:fillRect/>
            </a:stretch>
          </p:blipFill>
          <p:spPr>
            <a:xfrm>
              <a:off x="2489200" y="5253937"/>
              <a:ext cx="158750" cy="183716"/>
            </a:xfrm>
            <a:prstGeom prst="rect">
              <a:avLst/>
            </a:prstGeom>
            <a:effectLst/>
          </p:spPr>
        </p:pic>
        <p:pic>
          <p:nvPicPr>
            <p:cNvPr id="1301" name="Line Line" descr="Line Line"/>
            <p:cNvPicPr>
              <a:picLocks noChangeAspect="0"/>
            </p:cNvPicPr>
            <p:nvPr/>
          </p:nvPicPr>
          <p:blipFill>
            <a:blip r:embed="rId149">
              <a:extLst/>
            </a:blip>
            <a:stretch>
              <a:fillRect/>
            </a:stretch>
          </p:blipFill>
          <p:spPr>
            <a:xfrm>
              <a:off x="2705100" y="5241237"/>
              <a:ext cx="25400" cy="184151"/>
            </a:xfrm>
            <a:prstGeom prst="rect">
              <a:avLst/>
            </a:prstGeom>
            <a:effectLst/>
          </p:spPr>
        </p:pic>
        <p:pic>
          <p:nvPicPr>
            <p:cNvPr id="1303" name="Line Shape" descr="Line Shape"/>
            <p:cNvPicPr>
              <a:picLocks noChangeAspect="0"/>
            </p:cNvPicPr>
            <p:nvPr/>
          </p:nvPicPr>
          <p:blipFill>
            <a:blip r:embed="rId150">
              <a:extLst/>
            </a:blip>
            <a:stretch>
              <a:fillRect/>
            </a:stretch>
          </p:blipFill>
          <p:spPr>
            <a:xfrm>
              <a:off x="2686050" y="5189873"/>
              <a:ext cx="95250" cy="45014"/>
            </a:xfrm>
            <a:prstGeom prst="rect">
              <a:avLst/>
            </a:prstGeom>
            <a:effectLst/>
          </p:spPr>
        </p:pic>
        <p:pic>
          <p:nvPicPr>
            <p:cNvPr id="1305" name="Line Shape" descr="Line Shape"/>
            <p:cNvPicPr>
              <a:picLocks noChangeAspect="0"/>
            </p:cNvPicPr>
            <p:nvPr/>
          </p:nvPicPr>
          <p:blipFill>
            <a:blip r:embed="rId151">
              <a:extLst/>
            </a:blip>
            <a:stretch>
              <a:fillRect/>
            </a:stretch>
          </p:blipFill>
          <p:spPr>
            <a:xfrm>
              <a:off x="2758259" y="5241237"/>
              <a:ext cx="137341" cy="143701"/>
            </a:xfrm>
            <a:prstGeom prst="rect">
              <a:avLst/>
            </a:prstGeom>
            <a:effectLst/>
          </p:spPr>
        </p:pic>
        <p:pic>
          <p:nvPicPr>
            <p:cNvPr id="1307" name="Line Shape" descr="Line Shape"/>
            <p:cNvPicPr>
              <a:picLocks noChangeAspect="0"/>
            </p:cNvPicPr>
            <p:nvPr/>
          </p:nvPicPr>
          <p:blipFill>
            <a:blip r:embed="rId152">
              <a:extLst/>
            </a:blip>
            <a:stretch>
              <a:fillRect/>
            </a:stretch>
          </p:blipFill>
          <p:spPr>
            <a:xfrm>
              <a:off x="2813050" y="5184087"/>
              <a:ext cx="254000" cy="229120"/>
            </a:xfrm>
            <a:prstGeom prst="rect">
              <a:avLst/>
            </a:prstGeom>
            <a:effectLst/>
          </p:spPr>
        </p:pic>
        <p:pic>
          <p:nvPicPr>
            <p:cNvPr id="1309" name="Line Line" descr="Line Line"/>
            <p:cNvPicPr>
              <a:picLocks noChangeAspect="0"/>
            </p:cNvPicPr>
            <p:nvPr/>
          </p:nvPicPr>
          <p:blipFill>
            <a:blip r:embed="rId153">
              <a:extLst/>
            </a:blip>
            <a:stretch>
              <a:fillRect/>
            </a:stretch>
          </p:blipFill>
          <p:spPr>
            <a:xfrm>
              <a:off x="3448050" y="5247587"/>
              <a:ext cx="50800" cy="50801"/>
            </a:xfrm>
            <a:prstGeom prst="rect">
              <a:avLst/>
            </a:prstGeom>
            <a:effectLst/>
          </p:spPr>
        </p:pic>
        <p:pic>
          <p:nvPicPr>
            <p:cNvPr id="1311" name="Line Shape" descr="Line Shape"/>
            <p:cNvPicPr>
              <a:picLocks noChangeAspect="0"/>
            </p:cNvPicPr>
            <p:nvPr/>
          </p:nvPicPr>
          <p:blipFill>
            <a:blip r:embed="rId154">
              <a:extLst/>
            </a:blip>
            <a:stretch>
              <a:fillRect/>
            </a:stretch>
          </p:blipFill>
          <p:spPr>
            <a:xfrm>
              <a:off x="3343277" y="5222187"/>
              <a:ext cx="174624" cy="167181"/>
            </a:xfrm>
            <a:prstGeom prst="rect">
              <a:avLst/>
            </a:prstGeom>
            <a:effectLst/>
          </p:spPr>
        </p:pic>
        <p:pic>
          <p:nvPicPr>
            <p:cNvPr id="1313" name="Line Shape" descr="Line Shape"/>
            <p:cNvPicPr>
              <a:picLocks noChangeAspect="0"/>
            </p:cNvPicPr>
            <p:nvPr/>
          </p:nvPicPr>
          <p:blipFill>
            <a:blip r:embed="rId155">
              <a:extLst/>
            </a:blip>
            <a:stretch>
              <a:fillRect/>
            </a:stretch>
          </p:blipFill>
          <p:spPr>
            <a:xfrm>
              <a:off x="3588839" y="5012637"/>
              <a:ext cx="62411" cy="361951"/>
            </a:xfrm>
            <a:prstGeom prst="rect">
              <a:avLst/>
            </a:prstGeom>
            <a:effectLst/>
          </p:spPr>
        </p:pic>
        <p:pic>
          <p:nvPicPr>
            <p:cNvPr id="1315" name="Line Shape" descr="Line Shape"/>
            <p:cNvPicPr>
              <a:picLocks noChangeAspect="0"/>
            </p:cNvPicPr>
            <p:nvPr/>
          </p:nvPicPr>
          <p:blipFill>
            <a:blip r:embed="rId156">
              <a:extLst/>
            </a:blip>
            <a:stretch>
              <a:fillRect/>
            </a:stretch>
          </p:blipFill>
          <p:spPr>
            <a:xfrm>
              <a:off x="3595382" y="5215837"/>
              <a:ext cx="233668" cy="147402"/>
            </a:xfrm>
            <a:prstGeom prst="rect">
              <a:avLst/>
            </a:prstGeom>
            <a:effectLst/>
          </p:spPr>
        </p:pic>
        <p:pic>
          <p:nvPicPr>
            <p:cNvPr id="1317" name="Line Shape" descr="Line Shape"/>
            <p:cNvPicPr>
              <a:picLocks noChangeAspect="0"/>
            </p:cNvPicPr>
            <p:nvPr/>
          </p:nvPicPr>
          <p:blipFill>
            <a:blip r:embed="rId157">
              <a:extLst/>
            </a:blip>
            <a:stretch>
              <a:fillRect/>
            </a:stretch>
          </p:blipFill>
          <p:spPr>
            <a:xfrm>
              <a:off x="3789436" y="5168709"/>
              <a:ext cx="147564" cy="189273"/>
            </a:xfrm>
            <a:prstGeom prst="rect">
              <a:avLst/>
            </a:prstGeom>
            <a:effectLst/>
          </p:spPr>
        </p:pic>
        <p:pic>
          <p:nvPicPr>
            <p:cNvPr id="1319" name="Line Shape" descr="Line Shape"/>
            <p:cNvPicPr>
              <a:picLocks noChangeAspect="0"/>
            </p:cNvPicPr>
            <p:nvPr/>
          </p:nvPicPr>
          <p:blipFill>
            <a:blip r:embed="rId158">
              <a:extLst/>
            </a:blip>
            <a:stretch>
              <a:fillRect/>
            </a:stretch>
          </p:blipFill>
          <p:spPr>
            <a:xfrm>
              <a:off x="3935262" y="5181176"/>
              <a:ext cx="107572" cy="189069"/>
            </a:xfrm>
            <a:prstGeom prst="rect">
              <a:avLst/>
            </a:prstGeom>
            <a:effectLst/>
          </p:spPr>
        </p:pic>
        <p:pic>
          <p:nvPicPr>
            <p:cNvPr id="1321" name="Line Shape" descr="Line Shape"/>
            <p:cNvPicPr>
              <a:picLocks noChangeAspect="0"/>
            </p:cNvPicPr>
            <p:nvPr/>
          </p:nvPicPr>
          <p:blipFill>
            <a:blip r:embed="rId159">
              <a:extLst/>
            </a:blip>
            <a:stretch>
              <a:fillRect/>
            </a:stretch>
          </p:blipFill>
          <p:spPr>
            <a:xfrm>
              <a:off x="4048372" y="5152337"/>
              <a:ext cx="66429" cy="200113"/>
            </a:xfrm>
            <a:prstGeom prst="rect">
              <a:avLst/>
            </a:prstGeom>
            <a:effectLst/>
          </p:spPr>
        </p:pic>
        <p:pic>
          <p:nvPicPr>
            <p:cNvPr id="1323" name="Line Shape" descr="Line Shape"/>
            <p:cNvPicPr>
              <a:picLocks noChangeAspect="0"/>
            </p:cNvPicPr>
            <p:nvPr/>
          </p:nvPicPr>
          <p:blipFill>
            <a:blip r:embed="rId160">
              <a:extLst/>
            </a:blip>
            <a:stretch>
              <a:fillRect/>
            </a:stretch>
          </p:blipFill>
          <p:spPr>
            <a:xfrm>
              <a:off x="4125101" y="5175937"/>
              <a:ext cx="211949" cy="166900"/>
            </a:xfrm>
            <a:prstGeom prst="rect">
              <a:avLst/>
            </a:prstGeom>
            <a:effectLst/>
          </p:spPr>
        </p:pic>
        <p:pic>
          <p:nvPicPr>
            <p:cNvPr id="1325" name="Line Shape" descr="Line Shape"/>
            <p:cNvPicPr>
              <a:picLocks noChangeAspect="0"/>
            </p:cNvPicPr>
            <p:nvPr/>
          </p:nvPicPr>
          <p:blipFill>
            <a:blip r:embed="rId161">
              <a:extLst/>
            </a:blip>
            <a:stretch>
              <a:fillRect/>
            </a:stretch>
          </p:blipFill>
          <p:spPr>
            <a:xfrm>
              <a:off x="4821834" y="5134937"/>
              <a:ext cx="169266" cy="197645"/>
            </a:xfrm>
            <a:prstGeom prst="rect">
              <a:avLst/>
            </a:prstGeom>
            <a:effectLst/>
          </p:spPr>
        </p:pic>
        <p:pic>
          <p:nvPicPr>
            <p:cNvPr id="1327" name="Line Shape" descr="Line Shape"/>
            <p:cNvPicPr>
              <a:picLocks noChangeAspect="0"/>
            </p:cNvPicPr>
            <p:nvPr/>
          </p:nvPicPr>
          <p:blipFill>
            <a:blip r:embed="rId162">
              <a:extLst/>
            </a:blip>
            <a:stretch>
              <a:fillRect/>
            </a:stretch>
          </p:blipFill>
          <p:spPr>
            <a:xfrm>
              <a:off x="4994820" y="5141350"/>
              <a:ext cx="174080" cy="170868"/>
            </a:xfrm>
            <a:prstGeom prst="rect">
              <a:avLst/>
            </a:prstGeom>
            <a:effectLst/>
          </p:spPr>
        </p:pic>
        <p:pic>
          <p:nvPicPr>
            <p:cNvPr id="1329" name="Line Shape" descr="Line Shape"/>
            <p:cNvPicPr>
              <a:picLocks noChangeAspect="0"/>
            </p:cNvPicPr>
            <p:nvPr/>
          </p:nvPicPr>
          <p:blipFill>
            <a:blip r:embed="rId163">
              <a:extLst/>
            </a:blip>
            <a:stretch>
              <a:fillRect/>
            </a:stretch>
          </p:blipFill>
          <p:spPr>
            <a:xfrm>
              <a:off x="5058747" y="4994584"/>
              <a:ext cx="357369" cy="313584"/>
            </a:xfrm>
            <a:prstGeom prst="rect">
              <a:avLst/>
            </a:prstGeom>
            <a:effectLst/>
          </p:spPr>
        </p:pic>
        <p:pic>
          <p:nvPicPr>
            <p:cNvPr id="1331" name="Line Line" descr="Line Line"/>
            <p:cNvPicPr>
              <a:picLocks noChangeAspect="0"/>
            </p:cNvPicPr>
            <p:nvPr/>
          </p:nvPicPr>
          <p:blipFill>
            <a:blip r:embed="rId164">
              <a:extLst/>
            </a:blip>
            <a:stretch>
              <a:fillRect/>
            </a:stretch>
          </p:blipFill>
          <p:spPr>
            <a:xfrm>
              <a:off x="5568949" y="5126937"/>
              <a:ext cx="50801" cy="57151"/>
            </a:xfrm>
            <a:prstGeom prst="rect">
              <a:avLst/>
            </a:prstGeom>
            <a:effectLst/>
          </p:spPr>
        </p:pic>
        <p:pic>
          <p:nvPicPr>
            <p:cNvPr id="1333" name="Line Line" descr="Line Line"/>
            <p:cNvPicPr>
              <a:picLocks noChangeAspect="0"/>
            </p:cNvPicPr>
            <p:nvPr/>
          </p:nvPicPr>
          <p:blipFill>
            <a:blip r:embed="rId7">
              <a:extLst/>
            </a:blip>
            <a:stretch>
              <a:fillRect/>
            </a:stretch>
          </p:blipFill>
          <p:spPr>
            <a:xfrm>
              <a:off x="5556249" y="5279337"/>
              <a:ext cx="50801" cy="25401"/>
            </a:xfrm>
            <a:prstGeom prst="rect">
              <a:avLst/>
            </a:prstGeom>
            <a:effectLst/>
          </p:spPr>
        </p:pic>
        <p:pic>
          <p:nvPicPr>
            <p:cNvPr id="1335" name="Line Line" descr="Line Line"/>
            <p:cNvPicPr>
              <a:picLocks noChangeAspect="0"/>
            </p:cNvPicPr>
            <p:nvPr/>
          </p:nvPicPr>
          <p:blipFill>
            <a:blip r:embed="rId165">
              <a:extLst/>
            </a:blip>
            <a:stretch>
              <a:fillRect/>
            </a:stretch>
          </p:blipFill>
          <p:spPr>
            <a:xfrm>
              <a:off x="6089649" y="5018987"/>
              <a:ext cx="31751" cy="127001"/>
            </a:xfrm>
            <a:prstGeom prst="rect">
              <a:avLst/>
            </a:prstGeom>
            <a:effectLst/>
          </p:spPr>
        </p:pic>
        <p:pic>
          <p:nvPicPr>
            <p:cNvPr id="1337" name="Line Shape" descr="Line Shape"/>
            <p:cNvPicPr>
              <a:picLocks noChangeAspect="0"/>
            </p:cNvPicPr>
            <p:nvPr/>
          </p:nvPicPr>
          <p:blipFill>
            <a:blip r:embed="rId166">
              <a:extLst/>
            </a:blip>
            <a:stretch>
              <a:fillRect/>
            </a:stretch>
          </p:blipFill>
          <p:spPr>
            <a:xfrm>
              <a:off x="6146799" y="5057087"/>
              <a:ext cx="57151" cy="76201"/>
            </a:xfrm>
            <a:prstGeom prst="rect">
              <a:avLst/>
            </a:prstGeom>
            <a:effectLst/>
          </p:spPr>
        </p:pic>
        <p:pic>
          <p:nvPicPr>
            <p:cNvPr id="1339" name="Line Line" descr="Line Line"/>
            <p:cNvPicPr>
              <a:picLocks noChangeAspect="0"/>
            </p:cNvPicPr>
            <p:nvPr/>
          </p:nvPicPr>
          <p:blipFill>
            <a:blip r:embed="rId167">
              <a:extLst/>
            </a:blip>
            <a:stretch>
              <a:fillRect/>
            </a:stretch>
          </p:blipFill>
          <p:spPr>
            <a:xfrm>
              <a:off x="6222999" y="5241237"/>
              <a:ext cx="38101" cy="95251"/>
            </a:xfrm>
            <a:prstGeom prst="rect">
              <a:avLst/>
            </a:prstGeom>
            <a:effectLst/>
          </p:spPr>
        </p:pic>
        <p:pic>
          <p:nvPicPr>
            <p:cNvPr id="1341" name="Line Line" descr="Line Line"/>
            <p:cNvPicPr>
              <a:picLocks noChangeAspect="0"/>
            </p:cNvPicPr>
            <p:nvPr/>
          </p:nvPicPr>
          <p:blipFill>
            <a:blip r:embed="rId7">
              <a:extLst/>
            </a:blip>
            <a:stretch>
              <a:fillRect/>
            </a:stretch>
          </p:blipFill>
          <p:spPr>
            <a:xfrm>
              <a:off x="6222999" y="5145987"/>
              <a:ext cx="50801" cy="25401"/>
            </a:xfrm>
            <a:prstGeom prst="rect">
              <a:avLst/>
            </a:prstGeom>
            <a:effectLst/>
          </p:spPr>
        </p:pic>
        <p:pic>
          <p:nvPicPr>
            <p:cNvPr id="1343" name="Line Shape" descr="Line Shape"/>
            <p:cNvPicPr>
              <a:picLocks noChangeAspect="0"/>
            </p:cNvPicPr>
            <p:nvPr/>
          </p:nvPicPr>
          <p:blipFill>
            <a:blip r:embed="rId168">
              <a:extLst/>
            </a:blip>
            <a:stretch>
              <a:fillRect/>
            </a:stretch>
          </p:blipFill>
          <p:spPr>
            <a:xfrm>
              <a:off x="6259874" y="5168016"/>
              <a:ext cx="166327" cy="155786"/>
            </a:xfrm>
            <a:prstGeom prst="rect">
              <a:avLst/>
            </a:prstGeom>
            <a:effectLst/>
          </p:spPr>
        </p:pic>
        <p:pic>
          <p:nvPicPr>
            <p:cNvPr id="1345" name="Line Shape" descr="Line Shape"/>
            <p:cNvPicPr>
              <a:picLocks noChangeAspect="0"/>
            </p:cNvPicPr>
            <p:nvPr/>
          </p:nvPicPr>
          <p:blipFill>
            <a:blip r:embed="rId169">
              <a:extLst/>
            </a:blip>
            <a:stretch>
              <a:fillRect/>
            </a:stretch>
          </p:blipFill>
          <p:spPr>
            <a:xfrm>
              <a:off x="6483349" y="5004558"/>
              <a:ext cx="177801" cy="325580"/>
            </a:xfrm>
            <a:prstGeom prst="rect">
              <a:avLst/>
            </a:prstGeom>
            <a:effectLst/>
          </p:spPr>
        </p:pic>
        <p:pic>
          <p:nvPicPr>
            <p:cNvPr id="1347" name="Line Shape" descr="Line Shape"/>
            <p:cNvPicPr>
              <a:picLocks noChangeAspect="0"/>
            </p:cNvPicPr>
            <p:nvPr/>
          </p:nvPicPr>
          <p:blipFill>
            <a:blip r:embed="rId170">
              <a:extLst/>
            </a:blip>
            <a:stretch>
              <a:fillRect/>
            </a:stretch>
          </p:blipFill>
          <p:spPr>
            <a:xfrm>
              <a:off x="6413499" y="5166045"/>
              <a:ext cx="311151" cy="146262"/>
            </a:xfrm>
            <a:prstGeom prst="rect">
              <a:avLst/>
            </a:prstGeom>
            <a:effectLst/>
          </p:spPr>
        </p:pic>
        <p:pic>
          <p:nvPicPr>
            <p:cNvPr id="1349" name="Line Shape" descr="Line Shape"/>
            <p:cNvPicPr>
              <a:picLocks noChangeAspect="0"/>
            </p:cNvPicPr>
            <p:nvPr/>
          </p:nvPicPr>
          <p:blipFill>
            <a:blip r:embed="rId171">
              <a:extLst/>
            </a:blip>
            <a:stretch>
              <a:fillRect/>
            </a:stretch>
          </p:blipFill>
          <p:spPr>
            <a:xfrm>
              <a:off x="6724649" y="5152337"/>
              <a:ext cx="165101" cy="195131"/>
            </a:xfrm>
            <a:prstGeom prst="rect">
              <a:avLst/>
            </a:prstGeom>
            <a:effectLst/>
          </p:spPr>
        </p:pic>
        <p:pic>
          <p:nvPicPr>
            <p:cNvPr id="1351" name="Line Shape" descr="Line Shape"/>
            <p:cNvPicPr>
              <a:picLocks noChangeAspect="0"/>
            </p:cNvPicPr>
            <p:nvPr/>
          </p:nvPicPr>
          <p:blipFill>
            <a:blip r:embed="rId172">
              <a:extLst/>
            </a:blip>
            <a:stretch>
              <a:fillRect/>
            </a:stretch>
          </p:blipFill>
          <p:spPr>
            <a:xfrm>
              <a:off x="7180023" y="5162966"/>
              <a:ext cx="185977" cy="354585"/>
            </a:xfrm>
            <a:prstGeom prst="rect">
              <a:avLst/>
            </a:prstGeom>
            <a:effectLst/>
          </p:spPr>
        </p:pic>
        <p:pic>
          <p:nvPicPr>
            <p:cNvPr id="1353" name="Line Shape" descr="Line Shape"/>
            <p:cNvPicPr>
              <a:picLocks noChangeAspect="0"/>
            </p:cNvPicPr>
            <p:nvPr/>
          </p:nvPicPr>
          <p:blipFill>
            <a:blip r:embed="rId173">
              <a:extLst/>
            </a:blip>
            <a:stretch>
              <a:fillRect/>
            </a:stretch>
          </p:blipFill>
          <p:spPr>
            <a:xfrm>
              <a:off x="7296149" y="5152337"/>
              <a:ext cx="196851" cy="175684"/>
            </a:xfrm>
            <a:prstGeom prst="rect">
              <a:avLst/>
            </a:prstGeom>
            <a:effectLst/>
          </p:spPr>
        </p:pic>
        <p:pic>
          <p:nvPicPr>
            <p:cNvPr id="1355" name="Line Shape" descr="Line Shape"/>
            <p:cNvPicPr>
              <a:picLocks noChangeAspect="0"/>
            </p:cNvPicPr>
            <p:nvPr/>
          </p:nvPicPr>
          <p:blipFill>
            <a:blip r:embed="rId174">
              <a:extLst/>
            </a:blip>
            <a:stretch>
              <a:fillRect/>
            </a:stretch>
          </p:blipFill>
          <p:spPr>
            <a:xfrm>
              <a:off x="7437025" y="4922605"/>
              <a:ext cx="456025" cy="408737"/>
            </a:xfrm>
            <a:prstGeom prst="rect">
              <a:avLst/>
            </a:prstGeom>
            <a:effectLst/>
          </p:spPr>
        </p:pic>
        <p:pic>
          <p:nvPicPr>
            <p:cNvPr id="1357" name="Line Shape" descr="Line Shape"/>
            <p:cNvPicPr>
              <a:picLocks noChangeAspect="0"/>
            </p:cNvPicPr>
            <p:nvPr/>
          </p:nvPicPr>
          <p:blipFill>
            <a:blip r:embed="rId175">
              <a:extLst/>
            </a:blip>
            <a:stretch>
              <a:fillRect/>
            </a:stretch>
          </p:blipFill>
          <p:spPr>
            <a:xfrm>
              <a:off x="8194955" y="4927970"/>
              <a:ext cx="195402" cy="431801"/>
            </a:xfrm>
            <a:prstGeom prst="rect">
              <a:avLst/>
            </a:prstGeom>
            <a:effectLst/>
          </p:spPr>
        </p:pic>
        <p:pic>
          <p:nvPicPr>
            <p:cNvPr id="1359" name="Line Line" descr="Line Line"/>
            <p:cNvPicPr>
              <a:picLocks noChangeAspect="0"/>
            </p:cNvPicPr>
            <p:nvPr/>
          </p:nvPicPr>
          <p:blipFill>
            <a:blip r:embed="rId176">
              <a:extLst/>
            </a:blip>
            <a:stretch>
              <a:fillRect/>
            </a:stretch>
          </p:blipFill>
          <p:spPr>
            <a:xfrm>
              <a:off x="8394699" y="5190437"/>
              <a:ext cx="38101" cy="120651"/>
            </a:xfrm>
            <a:prstGeom prst="rect">
              <a:avLst/>
            </a:prstGeom>
            <a:effectLst/>
          </p:spPr>
        </p:pic>
        <p:pic>
          <p:nvPicPr>
            <p:cNvPr id="1361" name="Line Shape" descr="Line Shape"/>
            <p:cNvPicPr>
              <a:picLocks noChangeAspect="0"/>
            </p:cNvPicPr>
            <p:nvPr/>
          </p:nvPicPr>
          <p:blipFill>
            <a:blip r:embed="rId177">
              <a:extLst/>
            </a:blip>
            <a:stretch>
              <a:fillRect/>
            </a:stretch>
          </p:blipFill>
          <p:spPr>
            <a:xfrm>
              <a:off x="8432799" y="5105441"/>
              <a:ext cx="44451" cy="53247"/>
            </a:xfrm>
            <a:prstGeom prst="rect">
              <a:avLst/>
            </a:prstGeom>
            <a:effectLst/>
          </p:spPr>
        </p:pic>
        <p:pic>
          <p:nvPicPr>
            <p:cNvPr id="1363" name="Line Shape" descr="Line Shape"/>
            <p:cNvPicPr>
              <a:picLocks noChangeAspect="0"/>
            </p:cNvPicPr>
            <p:nvPr/>
          </p:nvPicPr>
          <p:blipFill>
            <a:blip r:embed="rId178">
              <a:extLst/>
            </a:blip>
            <a:stretch>
              <a:fillRect/>
            </a:stretch>
          </p:blipFill>
          <p:spPr>
            <a:xfrm>
              <a:off x="8488733" y="5137434"/>
              <a:ext cx="134567" cy="204395"/>
            </a:xfrm>
            <a:prstGeom prst="rect">
              <a:avLst/>
            </a:prstGeom>
            <a:effectLst/>
          </p:spPr>
        </p:pic>
        <p:pic>
          <p:nvPicPr>
            <p:cNvPr id="1365" name="Line Shape" descr="Line Shape"/>
            <p:cNvPicPr>
              <a:picLocks noChangeAspect="0"/>
            </p:cNvPicPr>
            <p:nvPr/>
          </p:nvPicPr>
          <p:blipFill>
            <a:blip r:embed="rId179">
              <a:extLst/>
            </a:blip>
            <a:stretch>
              <a:fillRect/>
            </a:stretch>
          </p:blipFill>
          <p:spPr>
            <a:xfrm>
              <a:off x="8618272" y="4955487"/>
              <a:ext cx="163779" cy="377138"/>
            </a:xfrm>
            <a:prstGeom prst="rect">
              <a:avLst/>
            </a:prstGeom>
            <a:effectLst/>
          </p:spPr>
        </p:pic>
        <p:pic>
          <p:nvPicPr>
            <p:cNvPr id="1367" name="Line Shape" descr="Line Shape"/>
            <p:cNvPicPr>
              <a:picLocks noChangeAspect="0"/>
            </p:cNvPicPr>
            <p:nvPr/>
          </p:nvPicPr>
          <p:blipFill>
            <a:blip r:embed="rId180">
              <a:extLst/>
            </a:blip>
            <a:stretch>
              <a:fillRect/>
            </a:stretch>
          </p:blipFill>
          <p:spPr>
            <a:xfrm>
              <a:off x="8591549" y="5113039"/>
              <a:ext cx="273051" cy="179267"/>
            </a:xfrm>
            <a:prstGeom prst="rect">
              <a:avLst/>
            </a:prstGeom>
            <a:effectLst/>
          </p:spPr>
        </p:pic>
        <p:pic>
          <p:nvPicPr>
            <p:cNvPr id="1369" name="Line Line" descr="Line Line"/>
            <p:cNvPicPr>
              <a:picLocks noChangeAspect="0"/>
            </p:cNvPicPr>
            <p:nvPr/>
          </p:nvPicPr>
          <p:blipFill>
            <a:blip r:embed="rId181">
              <a:extLst/>
            </a:blip>
            <a:stretch>
              <a:fillRect/>
            </a:stretch>
          </p:blipFill>
          <p:spPr>
            <a:xfrm>
              <a:off x="8832849" y="5158687"/>
              <a:ext cx="44451" cy="146051"/>
            </a:xfrm>
            <a:prstGeom prst="rect">
              <a:avLst/>
            </a:prstGeom>
            <a:effectLst/>
          </p:spPr>
        </p:pic>
        <p:pic>
          <p:nvPicPr>
            <p:cNvPr id="1371" name="Line Line" descr="Line Line"/>
            <p:cNvPicPr>
              <a:picLocks noChangeAspect="0"/>
            </p:cNvPicPr>
            <p:nvPr/>
          </p:nvPicPr>
          <p:blipFill>
            <a:blip r:embed="rId182">
              <a:extLst/>
            </a:blip>
            <a:stretch>
              <a:fillRect/>
            </a:stretch>
          </p:blipFill>
          <p:spPr>
            <a:xfrm>
              <a:off x="8864599" y="5082487"/>
              <a:ext cx="50801" cy="127001"/>
            </a:xfrm>
            <a:prstGeom prst="rect">
              <a:avLst/>
            </a:prstGeom>
            <a:effectLst/>
          </p:spPr>
        </p:pic>
        <p:pic>
          <p:nvPicPr>
            <p:cNvPr id="1373" name="Line Shape" descr="Line Shape"/>
            <p:cNvPicPr>
              <a:picLocks noChangeAspect="0"/>
            </p:cNvPicPr>
            <p:nvPr/>
          </p:nvPicPr>
          <p:blipFill>
            <a:blip r:embed="rId183">
              <a:extLst/>
            </a:blip>
            <a:stretch>
              <a:fillRect/>
            </a:stretch>
          </p:blipFill>
          <p:spPr>
            <a:xfrm>
              <a:off x="8864599" y="4980887"/>
              <a:ext cx="176861" cy="328646"/>
            </a:xfrm>
            <a:prstGeom prst="rect">
              <a:avLst/>
            </a:prstGeom>
            <a:effectLst/>
          </p:spPr>
        </p:pic>
        <p:pic>
          <p:nvPicPr>
            <p:cNvPr id="1375" name="Line Shape" descr="Line Shape"/>
            <p:cNvPicPr>
              <a:picLocks noChangeAspect="0"/>
            </p:cNvPicPr>
            <p:nvPr/>
          </p:nvPicPr>
          <p:blipFill>
            <a:blip r:embed="rId184">
              <a:extLst/>
            </a:blip>
            <a:stretch>
              <a:fillRect/>
            </a:stretch>
          </p:blipFill>
          <p:spPr>
            <a:xfrm>
              <a:off x="9050032" y="4998904"/>
              <a:ext cx="368872" cy="323438"/>
            </a:xfrm>
            <a:prstGeom prst="rect">
              <a:avLst/>
            </a:prstGeom>
            <a:effectLst/>
          </p:spPr>
        </p:pic>
        <p:pic>
          <p:nvPicPr>
            <p:cNvPr id="1377" name="Line Shape" descr="Line Shape"/>
            <p:cNvPicPr>
              <a:picLocks noChangeAspect="0"/>
            </p:cNvPicPr>
            <p:nvPr/>
          </p:nvPicPr>
          <p:blipFill>
            <a:blip r:embed="rId185">
              <a:extLst/>
            </a:blip>
            <a:stretch>
              <a:fillRect/>
            </a:stretch>
          </p:blipFill>
          <p:spPr>
            <a:xfrm>
              <a:off x="9223284" y="5151780"/>
              <a:ext cx="206466" cy="48001"/>
            </a:xfrm>
            <a:prstGeom prst="rect">
              <a:avLst/>
            </a:prstGeom>
            <a:effectLst/>
          </p:spPr>
        </p:pic>
        <p:pic>
          <p:nvPicPr>
            <p:cNvPr id="1379" name="Line Shape" descr="Line Shape"/>
            <p:cNvPicPr>
              <a:picLocks noChangeAspect="0"/>
            </p:cNvPicPr>
            <p:nvPr/>
          </p:nvPicPr>
          <p:blipFill>
            <a:blip r:embed="rId186">
              <a:extLst/>
            </a:blip>
            <a:stretch>
              <a:fillRect/>
            </a:stretch>
          </p:blipFill>
          <p:spPr>
            <a:xfrm>
              <a:off x="9338263" y="5107887"/>
              <a:ext cx="123238" cy="185282"/>
            </a:xfrm>
            <a:prstGeom prst="rect">
              <a:avLst/>
            </a:prstGeom>
            <a:effectLst/>
          </p:spPr>
        </p:pic>
        <p:pic>
          <p:nvPicPr>
            <p:cNvPr id="1381" name="Line Shape" descr="Line Shape"/>
            <p:cNvPicPr>
              <a:picLocks noChangeAspect="0"/>
            </p:cNvPicPr>
            <p:nvPr/>
          </p:nvPicPr>
          <p:blipFill>
            <a:blip r:embed="rId187">
              <a:extLst/>
            </a:blip>
            <a:stretch>
              <a:fillRect/>
            </a:stretch>
          </p:blipFill>
          <p:spPr>
            <a:xfrm>
              <a:off x="9370869" y="5184087"/>
              <a:ext cx="147781" cy="111360"/>
            </a:xfrm>
            <a:prstGeom prst="rect">
              <a:avLst/>
            </a:prstGeom>
            <a:effectLst/>
          </p:spPr>
        </p:pic>
        <p:pic>
          <p:nvPicPr>
            <p:cNvPr id="1383" name="Line Shape" descr="Line Shape"/>
            <p:cNvPicPr>
              <a:picLocks noChangeAspect="0"/>
            </p:cNvPicPr>
            <p:nvPr/>
          </p:nvPicPr>
          <p:blipFill>
            <a:blip r:embed="rId188">
              <a:extLst/>
            </a:blip>
            <a:stretch>
              <a:fillRect/>
            </a:stretch>
          </p:blipFill>
          <p:spPr>
            <a:xfrm>
              <a:off x="9505949" y="5174472"/>
              <a:ext cx="156928" cy="149316"/>
            </a:xfrm>
            <a:prstGeom prst="rect">
              <a:avLst/>
            </a:prstGeom>
            <a:effectLst/>
          </p:spPr>
        </p:pic>
        <p:pic>
          <p:nvPicPr>
            <p:cNvPr id="1385" name="Line Line" descr="Line Line"/>
            <p:cNvPicPr>
              <a:picLocks noChangeAspect="0"/>
            </p:cNvPicPr>
            <p:nvPr/>
          </p:nvPicPr>
          <p:blipFill>
            <a:blip r:embed="rId189">
              <a:extLst/>
            </a:blip>
            <a:stretch>
              <a:fillRect/>
            </a:stretch>
          </p:blipFill>
          <p:spPr>
            <a:xfrm>
              <a:off x="9721849" y="5006287"/>
              <a:ext cx="44451" cy="95251"/>
            </a:xfrm>
            <a:prstGeom prst="rect">
              <a:avLst/>
            </a:prstGeom>
            <a:effectLst/>
          </p:spPr>
        </p:pic>
        <p:pic>
          <p:nvPicPr>
            <p:cNvPr id="1387" name="Line Shape" descr="Line Shape"/>
            <p:cNvPicPr>
              <a:picLocks noChangeAspect="0"/>
            </p:cNvPicPr>
            <p:nvPr/>
          </p:nvPicPr>
          <p:blipFill>
            <a:blip r:embed="rId190">
              <a:extLst/>
            </a:blip>
            <a:stretch>
              <a:fillRect/>
            </a:stretch>
          </p:blipFill>
          <p:spPr>
            <a:xfrm>
              <a:off x="9766299" y="5025337"/>
              <a:ext cx="47129" cy="88901"/>
            </a:xfrm>
            <a:prstGeom prst="rect">
              <a:avLst/>
            </a:prstGeom>
            <a:effectLst/>
          </p:spPr>
        </p:pic>
        <p:pic>
          <p:nvPicPr>
            <p:cNvPr id="1389" name="Line Line" descr="Line Line"/>
            <p:cNvPicPr>
              <a:picLocks noChangeAspect="0"/>
            </p:cNvPicPr>
            <p:nvPr/>
          </p:nvPicPr>
          <p:blipFill>
            <a:blip r:embed="rId7">
              <a:extLst/>
            </a:blip>
            <a:stretch>
              <a:fillRect/>
            </a:stretch>
          </p:blipFill>
          <p:spPr>
            <a:xfrm>
              <a:off x="9709149" y="5279337"/>
              <a:ext cx="50801" cy="25401"/>
            </a:xfrm>
            <a:prstGeom prst="rect">
              <a:avLst/>
            </a:prstGeom>
            <a:effectLst/>
          </p:spPr>
        </p:pic>
        <p:pic>
          <p:nvPicPr>
            <p:cNvPr id="1391" name="Line Shape" descr="Line Shape"/>
            <p:cNvPicPr>
              <a:picLocks noChangeAspect="0"/>
            </p:cNvPicPr>
            <p:nvPr/>
          </p:nvPicPr>
          <p:blipFill>
            <a:blip r:embed="rId191">
              <a:extLst/>
            </a:blip>
            <a:stretch>
              <a:fillRect/>
            </a:stretch>
          </p:blipFill>
          <p:spPr>
            <a:xfrm>
              <a:off x="1061397" y="6028637"/>
              <a:ext cx="286920" cy="361156"/>
            </a:xfrm>
            <a:prstGeom prst="rect">
              <a:avLst/>
            </a:prstGeom>
            <a:effectLst/>
          </p:spPr>
        </p:pic>
        <p:pic>
          <p:nvPicPr>
            <p:cNvPr id="1393" name="Line Shape" descr="Line Shape"/>
            <p:cNvPicPr>
              <a:picLocks noChangeAspect="0"/>
            </p:cNvPicPr>
            <p:nvPr/>
          </p:nvPicPr>
          <p:blipFill>
            <a:blip r:embed="rId192">
              <a:extLst/>
            </a:blip>
            <a:stretch>
              <a:fillRect/>
            </a:stretch>
          </p:blipFill>
          <p:spPr>
            <a:xfrm>
              <a:off x="1319868" y="6166650"/>
              <a:ext cx="362882" cy="216408"/>
            </a:xfrm>
            <a:prstGeom prst="rect">
              <a:avLst/>
            </a:prstGeom>
            <a:effectLst/>
          </p:spPr>
        </p:pic>
        <p:pic>
          <p:nvPicPr>
            <p:cNvPr id="1395" name="Line Shape" descr="Line Shape"/>
            <p:cNvPicPr>
              <a:picLocks noChangeAspect="0"/>
            </p:cNvPicPr>
            <p:nvPr/>
          </p:nvPicPr>
          <p:blipFill>
            <a:blip r:embed="rId193">
              <a:extLst/>
            </a:blip>
            <a:stretch>
              <a:fillRect/>
            </a:stretch>
          </p:blipFill>
          <p:spPr>
            <a:xfrm>
              <a:off x="1098549" y="6422337"/>
              <a:ext cx="514351" cy="63501"/>
            </a:xfrm>
            <a:prstGeom prst="rect">
              <a:avLst/>
            </a:prstGeom>
            <a:effectLst/>
          </p:spPr>
        </p:pic>
        <p:pic>
          <p:nvPicPr>
            <p:cNvPr id="1397" name="Line Shape" descr="Line Shape"/>
            <p:cNvPicPr>
              <a:picLocks noChangeAspect="0"/>
            </p:cNvPicPr>
            <p:nvPr/>
          </p:nvPicPr>
          <p:blipFill>
            <a:blip r:embed="rId194">
              <a:extLst/>
            </a:blip>
            <a:stretch>
              <a:fillRect/>
            </a:stretch>
          </p:blipFill>
          <p:spPr>
            <a:xfrm>
              <a:off x="1255829" y="6403287"/>
              <a:ext cx="401521" cy="91070"/>
            </a:xfrm>
            <a:prstGeom prst="rect">
              <a:avLst/>
            </a:prstGeom>
            <a:effectLst/>
          </p:spPr>
        </p:pic>
        <p:pic>
          <p:nvPicPr>
            <p:cNvPr id="1399" name="Line Line" descr="Line Line"/>
            <p:cNvPicPr>
              <a:picLocks noChangeAspect="0"/>
            </p:cNvPicPr>
            <p:nvPr/>
          </p:nvPicPr>
          <p:blipFill>
            <a:blip r:embed="rId195">
              <a:extLst/>
            </a:blip>
            <a:stretch>
              <a:fillRect/>
            </a:stretch>
          </p:blipFill>
          <p:spPr>
            <a:xfrm>
              <a:off x="1917700" y="6161987"/>
              <a:ext cx="38100" cy="76201"/>
            </a:xfrm>
            <a:prstGeom prst="rect">
              <a:avLst/>
            </a:prstGeom>
            <a:effectLst/>
          </p:spPr>
        </p:pic>
        <p:pic>
          <p:nvPicPr>
            <p:cNvPr id="1401" name="Line Shape" descr="Line Shape"/>
            <p:cNvPicPr>
              <a:picLocks noChangeAspect="0"/>
            </p:cNvPicPr>
            <p:nvPr/>
          </p:nvPicPr>
          <p:blipFill>
            <a:blip r:embed="rId196">
              <a:extLst/>
            </a:blip>
            <a:stretch>
              <a:fillRect/>
            </a:stretch>
          </p:blipFill>
          <p:spPr>
            <a:xfrm>
              <a:off x="1869985" y="6343459"/>
              <a:ext cx="47715" cy="47129"/>
            </a:xfrm>
            <a:prstGeom prst="rect">
              <a:avLst/>
            </a:prstGeom>
            <a:effectLst/>
          </p:spPr>
        </p:pic>
        <p:pic>
          <p:nvPicPr>
            <p:cNvPr id="1403" name="Line Shape" descr="Line Shape"/>
            <p:cNvPicPr>
              <a:picLocks noChangeAspect="0"/>
            </p:cNvPicPr>
            <p:nvPr/>
          </p:nvPicPr>
          <p:blipFill>
            <a:blip r:embed="rId197">
              <a:extLst/>
            </a:blip>
            <a:stretch>
              <a:fillRect/>
            </a:stretch>
          </p:blipFill>
          <p:spPr>
            <a:xfrm>
              <a:off x="2520914" y="6130237"/>
              <a:ext cx="76237" cy="297174"/>
            </a:xfrm>
            <a:prstGeom prst="rect">
              <a:avLst/>
            </a:prstGeom>
            <a:effectLst/>
          </p:spPr>
        </p:pic>
        <p:pic>
          <p:nvPicPr>
            <p:cNvPr id="1405" name="Line Shape" descr="Line Shape"/>
            <p:cNvPicPr>
              <a:picLocks noChangeAspect="0"/>
            </p:cNvPicPr>
            <p:nvPr/>
          </p:nvPicPr>
          <p:blipFill>
            <a:blip r:embed="rId198">
              <a:extLst/>
            </a:blip>
            <a:stretch>
              <a:fillRect/>
            </a:stretch>
          </p:blipFill>
          <p:spPr>
            <a:xfrm>
              <a:off x="2667000" y="6147170"/>
              <a:ext cx="155477" cy="292674"/>
            </a:xfrm>
            <a:prstGeom prst="rect">
              <a:avLst/>
            </a:prstGeom>
            <a:effectLst/>
          </p:spPr>
        </p:pic>
        <p:pic>
          <p:nvPicPr>
            <p:cNvPr id="1407" name="Line Shape" descr="Line Shape"/>
            <p:cNvPicPr>
              <a:picLocks noChangeAspect="0"/>
            </p:cNvPicPr>
            <p:nvPr/>
          </p:nvPicPr>
          <p:blipFill>
            <a:blip r:embed="rId199">
              <a:extLst/>
            </a:blip>
            <a:stretch>
              <a:fillRect/>
            </a:stretch>
          </p:blipFill>
          <p:spPr>
            <a:xfrm>
              <a:off x="2882635" y="6191291"/>
              <a:ext cx="171715" cy="235505"/>
            </a:xfrm>
            <a:prstGeom prst="rect">
              <a:avLst/>
            </a:prstGeom>
            <a:effectLst/>
          </p:spPr>
        </p:pic>
        <p:pic>
          <p:nvPicPr>
            <p:cNvPr id="1409" name="Line Shape" descr="Line Shape"/>
            <p:cNvPicPr>
              <a:picLocks noChangeAspect="0"/>
            </p:cNvPicPr>
            <p:nvPr/>
          </p:nvPicPr>
          <p:blipFill>
            <a:blip r:embed="rId200">
              <a:extLst/>
            </a:blip>
            <a:stretch>
              <a:fillRect/>
            </a:stretch>
          </p:blipFill>
          <p:spPr>
            <a:xfrm>
              <a:off x="3167428" y="6063476"/>
              <a:ext cx="337347" cy="418456"/>
            </a:xfrm>
            <a:prstGeom prst="rect">
              <a:avLst/>
            </a:prstGeom>
            <a:effectLst/>
          </p:spPr>
        </p:pic>
        <p:pic>
          <p:nvPicPr>
            <p:cNvPr id="1411" name="Line Shape" descr="Line Shape"/>
            <p:cNvPicPr>
              <a:picLocks noChangeAspect="0"/>
            </p:cNvPicPr>
            <p:nvPr/>
          </p:nvPicPr>
          <p:blipFill>
            <a:blip r:embed="rId201">
              <a:extLst/>
            </a:blip>
            <a:stretch>
              <a:fillRect/>
            </a:stretch>
          </p:blipFill>
          <p:spPr>
            <a:xfrm>
              <a:off x="3892550" y="6254793"/>
              <a:ext cx="203200" cy="195728"/>
            </a:xfrm>
            <a:prstGeom prst="rect">
              <a:avLst/>
            </a:prstGeom>
            <a:effectLst/>
          </p:spPr>
        </p:pic>
        <p:pic>
          <p:nvPicPr>
            <p:cNvPr id="1413" name="Line Shape" descr="Line Shape"/>
            <p:cNvPicPr>
              <a:picLocks noChangeAspect="0"/>
            </p:cNvPicPr>
            <p:nvPr/>
          </p:nvPicPr>
          <p:blipFill>
            <a:blip r:embed="rId202">
              <a:extLst/>
            </a:blip>
            <a:stretch>
              <a:fillRect/>
            </a:stretch>
          </p:blipFill>
          <p:spPr>
            <a:xfrm>
              <a:off x="4145328" y="6258559"/>
              <a:ext cx="123951" cy="175532"/>
            </a:xfrm>
            <a:prstGeom prst="rect">
              <a:avLst/>
            </a:prstGeom>
            <a:effectLst/>
          </p:spPr>
        </p:pic>
        <p:pic>
          <p:nvPicPr>
            <p:cNvPr id="1415" name="Line Shape" descr="Line Shape"/>
            <p:cNvPicPr>
              <a:picLocks noChangeAspect="0"/>
            </p:cNvPicPr>
            <p:nvPr/>
          </p:nvPicPr>
          <p:blipFill>
            <a:blip r:embed="rId203">
              <a:extLst/>
            </a:blip>
            <a:stretch>
              <a:fillRect/>
            </a:stretch>
          </p:blipFill>
          <p:spPr>
            <a:xfrm>
              <a:off x="4344846" y="5990537"/>
              <a:ext cx="106505" cy="414527"/>
            </a:xfrm>
            <a:prstGeom prst="rect">
              <a:avLst/>
            </a:prstGeom>
            <a:effectLst/>
          </p:spPr>
        </p:pic>
        <p:pic>
          <p:nvPicPr>
            <p:cNvPr id="1417" name="Line Line" descr="Line Line"/>
            <p:cNvPicPr>
              <a:picLocks noChangeAspect="0"/>
            </p:cNvPicPr>
            <p:nvPr/>
          </p:nvPicPr>
          <p:blipFill>
            <a:blip r:embed="rId204">
              <a:extLst/>
            </a:blip>
            <a:stretch>
              <a:fillRect/>
            </a:stretch>
          </p:blipFill>
          <p:spPr>
            <a:xfrm>
              <a:off x="4317999" y="6250887"/>
              <a:ext cx="139701" cy="31751"/>
            </a:xfrm>
            <a:prstGeom prst="rect">
              <a:avLst/>
            </a:prstGeom>
            <a:effectLst/>
          </p:spPr>
        </p:pic>
        <p:pic>
          <p:nvPicPr>
            <p:cNvPr id="1419" name="Line Shape" descr="Line Shape"/>
            <p:cNvPicPr>
              <a:picLocks noChangeAspect="0"/>
            </p:cNvPicPr>
            <p:nvPr/>
          </p:nvPicPr>
          <p:blipFill>
            <a:blip r:embed="rId205">
              <a:extLst/>
            </a:blip>
            <a:stretch>
              <a:fillRect/>
            </a:stretch>
          </p:blipFill>
          <p:spPr>
            <a:xfrm>
              <a:off x="4480982" y="6185270"/>
              <a:ext cx="129118" cy="230718"/>
            </a:xfrm>
            <a:prstGeom prst="rect">
              <a:avLst/>
            </a:prstGeom>
            <a:effectLst/>
          </p:spPr>
        </p:pic>
        <p:pic>
          <p:nvPicPr>
            <p:cNvPr id="1421" name="Line Shape" descr="Line Shape"/>
            <p:cNvPicPr>
              <a:picLocks noChangeAspect="0"/>
            </p:cNvPicPr>
            <p:nvPr/>
          </p:nvPicPr>
          <p:blipFill>
            <a:blip r:embed="rId206">
              <a:extLst/>
            </a:blip>
            <a:stretch>
              <a:fillRect/>
            </a:stretch>
          </p:blipFill>
          <p:spPr>
            <a:xfrm>
              <a:off x="4610099" y="6193737"/>
              <a:ext cx="209551" cy="159324"/>
            </a:xfrm>
            <a:prstGeom prst="rect">
              <a:avLst/>
            </a:prstGeom>
            <a:effectLst/>
          </p:spPr>
        </p:pic>
        <p:pic>
          <p:nvPicPr>
            <p:cNvPr id="1423" name="Line Shape" descr="Line Shape"/>
            <p:cNvPicPr>
              <a:picLocks noChangeAspect="0"/>
            </p:cNvPicPr>
            <p:nvPr/>
          </p:nvPicPr>
          <p:blipFill>
            <a:blip r:embed="rId207">
              <a:extLst/>
            </a:blip>
            <a:stretch>
              <a:fillRect/>
            </a:stretch>
          </p:blipFill>
          <p:spPr>
            <a:xfrm>
              <a:off x="4819649" y="6158938"/>
              <a:ext cx="196851" cy="244350"/>
            </a:xfrm>
            <a:prstGeom prst="rect">
              <a:avLst/>
            </a:prstGeom>
            <a:effectLst/>
          </p:spPr>
        </p:pic>
        <p:pic>
          <p:nvPicPr>
            <p:cNvPr id="1425" name="Line Shape" descr="Line Shape"/>
            <p:cNvPicPr>
              <a:picLocks noChangeAspect="0"/>
            </p:cNvPicPr>
            <p:nvPr/>
          </p:nvPicPr>
          <p:blipFill>
            <a:blip r:embed="rId208">
              <a:extLst/>
            </a:blip>
            <a:stretch>
              <a:fillRect/>
            </a:stretch>
          </p:blipFill>
          <p:spPr>
            <a:xfrm>
              <a:off x="5632449" y="6214157"/>
              <a:ext cx="911484" cy="246280"/>
            </a:xfrm>
            <a:prstGeom prst="rect">
              <a:avLst/>
            </a:prstGeom>
            <a:effectLst/>
          </p:spPr>
        </p:pic>
        <p:pic>
          <p:nvPicPr>
            <p:cNvPr id="1427" name="Line Shape" descr="Line Shape"/>
            <p:cNvPicPr>
              <a:picLocks noChangeAspect="0"/>
            </p:cNvPicPr>
            <p:nvPr/>
          </p:nvPicPr>
          <p:blipFill>
            <a:blip r:embed="rId209">
              <a:extLst/>
            </a:blip>
            <a:stretch>
              <a:fillRect/>
            </a:stretch>
          </p:blipFill>
          <p:spPr>
            <a:xfrm>
              <a:off x="6953755" y="6149014"/>
              <a:ext cx="56645" cy="345804"/>
            </a:xfrm>
            <a:prstGeom prst="rect">
              <a:avLst/>
            </a:prstGeom>
            <a:effectLst/>
          </p:spPr>
        </p:pic>
        <p:pic>
          <p:nvPicPr>
            <p:cNvPr id="1429" name="Line Shape" descr="Line Shape"/>
            <p:cNvPicPr>
              <a:picLocks noChangeAspect="0"/>
            </p:cNvPicPr>
            <p:nvPr/>
          </p:nvPicPr>
          <p:blipFill>
            <a:blip r:embed="rId210">
              <a:extLst/>
            </a:blip>
            <a:stretch>
              <a:fillRect/>
            </a:stretch>
          </p:blipFill>
          <p:spPr>
            <a:xfrm>
              <a:off x="7100240" y="6185110"/>
              <a:ext cx="141989" cy="284938"/>
            </a:xfrm>
            <a:prstGeom prst="rect">
              <a:avLst/>
            </a:prstGeom>
            <a:effectLst/>
          </p:spPr>
        </p:pic>
        <p:pic>
          <p:nvPicPr>
            <p:cNvPr id="1431" name="Line Line" descr="Line Line"/>
            <p:cNvPicPr>
              <a:picLocks noChangeAspect="0"/>
            </p:cNvPicPr>
            <p:nvPr/>
          </p:nvPicPr>
          <p:blipFill>
            <a:blip r:embed="rId211">
              <a:extLst/>
            </a:blip>
            <a:stretch>
              <a:fillRect/>
            </a:stretch>
          </p:blipFill>
          <p:spPr>
            <a:xfrm>
              <a:off x="7213599" y="6422337"/>
              <a:ext cx="76201" cy="107951"/>
            </a:xfrm>
            <a:prstGeom prst="rect">
              <a:avLst/>
            </a:prstGeom>
            <a:effectLst/>
          </p:spPr>
        </p:pic>
        <p:pic>
          <p:nvPicPr>
            <p:cNvPr id="1433" name="Line Shape" descr="Line Shape"/>
            <p:cNvPicPr>
              <a:picLocks noChangeAspect="0"/>
            </p:cNvPicPr>
            <p:nvPr/>
          </p:nvPicPr>
          <p:blipFill>
            <a:blip r:embed="rId212">
              <a:extLst/>
            </a:blip>
            <a:stretch>
              <a:fillRect/>
            </a:stretch>
          </p:blipFill>
          <p:spPr>
            <a:xfrm>
              <a:off x="7403381" y="6178550"/>
              <a:ext cx="173521" cy="214628"/>
            </a:xfrm>
            <a:prstGeom prst="rect">
              <a:avLst/>
            </a:prstGeom>
            <a:effectLst/>
          </p:spPr>
        </p:pic>
        <p:pic>
          <p:nvPicPr>
            <p:cNvPr id="1435" name="Line Shape" descr="Line Shape"/>
            <p:cNvPicPr>
              <a:picLocks noChangeAspect="0"/>
            </p:cNvPicPr>
            <p:nvPr/>
          </p:nvPicPr>
          <p:blipFill>
            <a:blip r:embed="rId213">
              <a:extLst/>
            </a:blip>
            <a:stretch>
              <a:fillRect/>
            </a:stretch>
          </p:blipFill>
          <p:spPr>
            <a:xfrm>
              <a:off x="7692231" y="6211655"/>
              <a:ext cx="150062" cy="222983"/>
            </a:xfrm>
            <a:prstGeom prst="rect">
              <a:avLst/>
            </a:prstGeom>
            <a:effectLst/>
          </p:spPr>
        </p:pic>
        <p:pic>
          <p:nvPicPr>
            <p:cNvPr id="1437" name="Line Shape" descr="Line Shape"/>
            <p:cNvPicPr>
              <a:picLocks noChangeAspect="0"/>
            </p:cNvPicPr>
            <p:nvPr/>
          </p:nvPicPr>
          <p:blipFill>
            <a:blip r:embed="rId214">
              <a:extLst/>
            </a:blip>
            <a:stretch>
              <a:fillRect/>
            </a:stretch>
          </p:blipFill>
          <p:spPr>
            <a:xfrm>
              <a:off x="7925212" y="6216934"/>
              <a:ext cx="137537" cy="179496"/>
            </a:xfrm>
            <a:prstGeom prst="rect">
              <a:avLst/>
            </a:prstGeom>
            <a:effectLst/>
          </p:spPr>
        </p:pic>
        <p:pic>
          <p:nvPicPr>
            <p:cNvPr id="1439" name="Line Shape" descr="Line Shape"/>
            <p:cNvPicPr>
              <a:picLocks noChangeAspect="0"/>
            </p:cNvPicPr>
            <p:nvPr/>
          </p:nvPicPr>
          <p:blipFill>
            <a:blip r:embed="rId215">
              <a:extLst/>
            </a:blip>
            <a:stretch>
              <a:fillRect/>
            </a:stretch>
          </p:blipFill>
          <p:spPr>
            <a:xfrm>
              <a:off x="8428038" y="5759820"/>
              <a:ext cx="468313" cy="973668"/>
            </a:xfrm>
            <a:prstGeom prst="rect">
              <a:avLst/>
            </a:prstGeom>
            <a:effectLst/>
          </p:spPr>
        </p:pic>
        <p:pic>
          <p:nvPicPr>
            <p:cNvPr id="1441" name="Line Shape" descr="Line Shape"/>
            <p:cNvPicPr>
              <a:picLocks noChangeAspect="0"/>
            </p:cNvPicPr>
            <p:nvPr/>
          </p:nvPicPr>
          <p:blipFill>
            <a:blip r:embed="rId216">
              <a:extLst/>
            </a:blip>
            <a:stretch>
              <a:fillRect/>
            </a:stretch>
          </p:blipFill>
          <p:spPr>
            <a:xfrm>
              <a:off x="9097469" y="5645520"/>
              <a:ext cx="125725" cy="373905"/>
            </a:xfrm>
            <a:prstGeom prst="rect">
              <a:avLst/>
            </a:prstGeom>
            <a:effectLst/>
          </p:spPr>
        </p:pic>
        <p:pic>
          <p:nvPicPr>
            <p:cNvPr id="1443" name="Line Line" descr="Line Line"/>
            <p:cNvPicPr>
              <a:picLocks noChangeAspect="0"/>
            </p:cNvPicPr>
            <p:nvPr/>
          </p:nvPicPr>
          <p:blipFill>
            <a:blip r:embed="rId217">
              <a:extLst/>
            </a:blip>
            <a:stretch>
              <a:fillRect/>
            </a:stretch>
          </p:blipFill>
          <p:spPr>
            <a:xfrm>
              <a:off x="9226549" y="5876237"/>
              <a:ext cx="82551" cy="133351"/>
            </a:xfrm>
            <a:prstGeom prst="rect">
              <a:avLst/>
            </a:prstGeom>
            <a:effectLst/>
          </p:spPr>
        </p:pic>
        <p:pic>
          <p:nvPicPr>
            <p:cNvPr id="1445" name="Line Shape" descr="Line Shape"/>
            <p:cNvPicPr>
              <a:picLocks noChangeAspect="0"/>
            </p:cNvPicPr>
            <p:nvPr/>
          </p:nvPicPr>
          <p:blipFill>
            <a:blip r:embed="rId218">
              <a:extLst/>
            </a:blip>
            <a:stretch>
              <a:fillRect/>
            </a:stretch>
          </p:blipFill>
          <p:spPr>
            <a:xfrm>
              <a:off x="9376432" y="5745972"/>
              <a:ext cx="112671" cy="200124"/>
            </a:xfrm>
            <a:prstGeom prst="rect">
              <a:avLst/>
            </a:prstGeom>
            <a:effectLst/>
          </p:spPr>
        </p:pic>
        <p:pic>
          <p:nvPicPr>
            <p:cNvPr id="1447" name="Line Shape" descr="Line Shape"/>
            <p:cNvPicPr>
              <a:picLocks noChangeAspect="0"/>
            </p:cNvPicPr>
            <p:nvPr/>
          </p:nvPicPr>
          <p:blipFill>
            <a:blip r:embed="rId219">
              <a:extLst/>
            </a:blip>
            <a:stretch>
              <a:fillRect/>
            </a:stretch>
          </p:blipFill>
          <p:spPr>
            <a:xfrm>
              <a:off x="9492621" y="5741243"/>
              <a:ext cx="140329" cy="176044"/>
            </a:xfrm>
            <a:prstGeom prst="rect">
              <a:avLst/>
            </a:prstGeom>
            <a:effectLst/>
          </p:spPr>
        </p:pic>
        <p:pic>
          <p:nvPicPr>
            <p:cNvPr id="1449" name="Line Shape" descr="Line Shape"/>
            <p:cNvPicPr>
              <a:picLocks noChangeAspect="0"/>
            </p:cNvPicPr>
            <p:nvPr/>
          </p:nvPicPr>
          <p:blipFill>
            <a:blip r:embed="rId220">
              <a:extLst/>
            </a:blip>
            <a:stretch>
              <a:fillRect/>
            </a:stretch>
          </p:blipFill>
          <p:spPr>
            <a:xfrm>
              <a:off x="9651729" y="5748692"/>
              <a:ext cx="133621" cy="178302"/>
            </a:xfrm>
            <a:prstGeom prst="rect">
              <a:avLst/>
            </a:prstGeom>
            <a:effectLst/>
          </p:spPr>
        </p:pic>
        <p:pic>
          <p:nvPicPr>
            <p:cNvPr id="1451" name="Line Shape" descr="Line Shape"/>
            <p:cNvPicPr>
              <a:picLocks noChangeAspect="0"/>
            </p:cNvPicPr>
            <p:nvPr/>
          </p:nvPicPr>
          <p:blipFill>
            <a:blip r:embed="rId221">
              <a:extLst/>
            </a:blip>
            <a:stretch>
              <a:fillRect/>
            </a:stretch>
          </p:blipFill>
          <p:spPr>
            <a:xfrm>
              <a:off x="10140949" y="5519506"/>
              <a:ext cx="275638" cy="509132"/>
            </a:xfrm>
            <a:prstGeom prst="rect">
              <a:avLst/>
            </a:prstGeom>
            <a:effectLst/>
          </p:spPr>
        </p:pic>
        <p:pic>
          <p:nvPicPr>
            <p:cNvPr id="1453" name="Line Shape" descr="Line Shape"/>
            <p:cNvPicPr>
              <a:picLocks noChangeAspect="0"/>
            </p:cNvPicPr>
            <p:nvPr/>
          </p:nvPicPr>
          <p:blipFill>
            <a:blip r:embed="rId222">
              <a:extLst/>
            </a:blip>
            <a:stretch>
              <a:fillRect/>
            </a:stretch>
          </p:blipFill>
          <p:spPr>
            <a:xfrm>
              <a:off x="10217149" y="5774637"/>
              <a:ext cx="222251" cy="50801"/>
            </a:xfrm>
            <a:prstGeom prst="rect">
              <a:avLst/>
            </a:prstGeom>
            <a:effectLst/>
          </p:spPr>
        </p:pic>
        <p:pic>
          <p:nvPicPr>
            <p:cNvPr id="1455" name="Line Shape" descr="Line Shape"/>
            <p:cNvPicPr>
              <a:picLocks noChangeAspect="0"/>
            </p:cNvPicPr>
            <p:nvPr/>
          </p:nvPicPr>
          <p:blipFill>
            <a:blip r:embed="rId223">
              <a:extLst/>
            </a:blip>
            <a:stretch>
              <a:fillRect/>
            </a:stretch>
          </p:blipFill>
          <p:spPr>
            <a:xfrm>
              <a:off x="9033615" y="6362193"/>
              <a:ext cx="180235" cy="324552"/>
            </a:xfrm>
            <a:prstGeom prst="rect">
              <a:avLst/>
            </a:prstGeom>
            <a:effectLst/>
          </p:spPr>
        </p:pic>
        <p:pic>
          <p:nvPicPr>
            <p:cNvPr id="1457" name="Line Shape" descr="Line Shape"/>
            <p:cNvPicPr>
              <a:picLocks noChangeAspect="0"/>
            </p:cNvPicPr>
            <p:nvPr/>
          </p:nvPicPr>
          <p:blipFill>
            <a:blip r:embed="rId224">
              <a:extLst/>
            </a:blip>
            <a:stretch>
              <a:fillRect/>
            </a:stretch>
          </p:blipFill>
          <p:spPr>
            <a:xfrm>
              <a:off x="9124949" y="6606487"/>
              <a:ext cx="69851" cy="101601"/>
            </a:xfrm>
            <a:prstGeom prst="rect">
              <a:avLst/>
            </a:prstGeom>
            <a:effectLst/>
          </p:spPr>
        </p:pic>
        <p:pic>
          <p:nvPicPr>
            <p:cNvPr id="1459" name="Line Shape" descr="Line Shape"/>
            <p:cNvPicPr>
              <a:picLocks noChangeAspect="0"/>
            </p:cNvPicPr>
            <p:nvPr/>
          </p:nvPicPr>
          <p:blipFill>
            <a:blip r:embed="rId225">
              <a:extLst/>
            </a:blip>
            <a:stretch>
              <a:fillRect/>
            </a:stretch>
          </p:blipFill>
          <p:spPr>
            <a:xfrm>
              <a:off x="9289335" y="6413543"/>
              <a:ext cx="146765" cy="216228"/>
            </a:xfrm>
            <a:prstGeom prst="rect">
              <a:avLst/>
            </a:prstGeom>
            <a:effectLst/>
          </p:spPr>
        </p:pic>
        <p:pic>
          <p:nvPicPr>
            <p:cNvPr id="1461" name="Line Shape" descr="Line Shape"/>
            <p:cNvPicPr>
              <a:picLocks noChangeAspect="0"/>
            </p:cNvPicPr>
            <p:nvPr/>
          </p:nvPicPr>
          <p:blipFill>
            <a:blip r:embed="rId226">
              <a:extLst/>
            </a:blip>
            <a:stretch>
              <a:fillRect/>
            </a:stretch>
          </p:blipFill>
          <p:spPr>
            <a:xfrm>
              <a:off x="9432693" y="6421205"/>
              <a:ext cx="136757" cy="189506"/>
            </a:xfrm>
            <a:prstGeom prst="rect">
              <a:avLst/>
            </a:prstGeom>
            <a:effectLst/>
          </p:spPr>
        </p:pic>
        <p:pic>
          <p:nvPicPr>
            <p:cNvPr id="1463" name="Line Shape" descr="Line Shape"/>
            <p:cNvPicPr>
              <a:picLocks noChangeAspect="0"/>
            </p:cNvPicPr>
            <p:nvPr/>
          </p:nvPicPr>
          <p:blipFill>
            <a:blip r:embed="rId227">
              <a:extLst/>
            </a:blip>
            <a:stretch>
              <a:fillRect/>
            </a:stretch>
          </p:blipFill>
          <p:spPr>
            <a:xfrm>
              <a:off x="9564116" y="6430911"/>
              <a:ext cx="157734" cy="194817"/>
            </a:xfrm>
            <a:prstGeom prst="rect">
              <a:avLst/>
            </a:prstGeom>
            <a:effectLst/>
          </p:spPr>
        </p:pic>
        <p:pic>
          <p:nvPicPr>
            <p:cNvPr id="1465" name="Line Shape" descr="Line Shape"/>
            <p:cNvPicPr>
              <a:picLocks noChangeAspect="0"/>
            </p:cNvPicPr>
            <p:nvPr/>
          </p:nvPicPr>
          <p:blipFill>
            <a:blip r:embed="rId228">
              <a:extLst/>
            </a:blip>
            <a:stretch>
              <a:fillRect/>
            </a:stretch>
          </p:blipFill>
          <p:spPr>
            <a:xfrm>
              <a:off x="10109199" y="6320737"/>
              <a:ext cx="101601" cy="298451"/>
            </a:xfrm>
            <a:prstGeom prst="rect">
              <a:avLst/>
            </a:prstGeom>
            <a:effectLst/>
          </p:spPr>
        </p:pic>
        <p:pic>
          <p:nvPicPr>
            <p:cNvPr id="1467" name="Line Shape" descr="Line Shape"/>
            <p:cNvPicPr>
              <a:picLocks noChangeAspect="0"/>
            </p:cNvPicPr>
            <p:nvPr/>
          </p:nvPicPr>
          <p:blipFill>
            <a:blip r:embed="rId229">
              <a:extLst/>
            </a:blip>
            <a:stretch>
              <a:fillRect/>
            </a:stretch>
          </p:blipFill>
          <p:spPr>
            <a:xfrm>
              <a:off x="10071099" y="6249198"/>
              <a:ext cx="269555" cy="343646"/>
            </a:xfrm>
            <a:prstGeom prst="rect">
              <a:avLst/>
            </a:prstGeom>
            <a:effectLst/>
          </p:spPr>
        </p:pic>
        <p:pic>
          <p:nvPicPr>
            <p:cNvPr id="1469" name="Line Shape" descr="Line Shape"/>
            <p:cNvPicPr>
              <a:picLocks noChangeAspect="0"/>
            </p:cNvPicPr>
            <p:nvPr/>
          </p:nvPicPr>
          <p:blipFill>
            <a:blip r:embed="rId230">
              <a:extLst/>
            </a:blip>
            <a:stretch>
              <a:fillRect/>
            </a:stretch>
          </p:blipFill>
          <p:spPr>
            <a:xfrm>
              <a:off x="6737349" y="6482392"/>
              <a:ext cx="1352551" cy="149496"/>
            </a:xfrm>
            <a:prstGeom prst="rect">
              <a:avLst/>
            </a:prstGeom>
            <a:effectLst/>
          </p:spPr>
        </p:pic>
        <p:pic>
          <p:nvPicPr>
            <p:cNvPr id="1471" name="Line Shape" descr="Line Shape"/>
            <p:cNvPicPr>
              <a:picLocks noChangeAspect="0"/>
            </p:cNvPicPr>
            <p:nvPr/>
          </p:nvPicPr>
          <p:blipFill>
            <a:blip r:embed="rId231">
              <a:extLst/>
            </a:blip>
            <a:stretch>
              <a:fillRect/>
            </a:stretch>
          </p:blipFill>
          <p:spPr>
            <a:xfrm>
              <a:off x="6680199" y="6562037"/>
              <a:ext cx="1403351" cy="196851"/>
            </a:xfrm>
            <a:prstGeom prst="rect">
              <a:avLst/>
            </a:prstGeom>
            <a:effectLst/>
          </p:spPr>
        </p:pic>
        <p:pic>
          <p:nvPicPr>
            <p:cNvPr id="1473" name="Line Shape" descr="Line Shape"/>
            <p:cNvPicPr>
              <a:picLocks noChangeAspect="0"/>
            </p:cNvPicPr>
            <p:nvPr/>
          </p:nvPicPr>
          <p:blipFill>
            <a:blip r:embed="rId232">
              <a:extLst/>
            </a:blip>
            <a:stretch>
              <a:fillRect/>
            </a:stretch>
          </p:blipFill>
          <p:spPr>
            <a:xfrm>
              <a:off x="9130102" y="6906167"/>
              <a:ext cx="172649" cy="311638"/>
            </a:xfrm>
            <a:prstGeom prst="rect">
              <a:avLst/>
            </a:prstGeom>
            <a:effectLst/>
          </p:spPr>
        </p:pic>
        <p:pic>
          <p:nvPicPr>
            <p:cNvPr id="1475" name="Line Shape" descr="Line Shape"/>
            <p:cNvPicPr>
              <a:picLocks noChangeAspect="0"/>
            </p:cNvPicPr>
            <p:nvPr/>
          </p:nvPicPr>
          <p:blipFill>
            <a:blip r:embed="rId233">
              <a:extLst/>
            </a:blip>
            <a:stretch>
              <a:fillRect/>
            </a:stretch>
          </p:blipFill>
          <p:spPr>
            <a:xfrm>
              <a:off x="9326932" y="7004541"/>
              <a:ext cx="147268" cy="172947"/>
            </a:xfrm>
            <a:prstGeom prst="rect">
              <a:avLst/>
            </a:prstGeom>
            <a:effectLst/>
          </p:spPr>
        </p:pic>
        <p:pic>
          <p:nvPicPr>
            <p:cNvPr id="1477" name="Line Shape" descr="Line Shape"/>
            <p:cNvPicPr>
              <a:picLocks noChangeAspect="0"/>
            </p:cNvPicPr>
            <p:nvPr/>
          </p:nvPicPr>
          <p:blipFill>
            <a:blip r:embed="rId234">
              <a:extLst/>
            </a:blip>
            <a:stretch>
              <a:fillRect/>
            </a:stretch>
          </p:blipFill>
          <p:spPr>
            <a:xfrm>
              <a:off x="9550399" y="6968437"/>
              <a:ext cx="101601" cy="273051"/>
            </a:xfrm>
            <a:prstGeom prst="rect">
              <a:avLst/>
            </a:prstGeom>
            <a:effectLst/>
          </p:spPr>
        </p:pic>
        <p:pic>
          <p:nvPicPr>
            <p:cNvPr id="1479" name="Line Shape" descr="Line Shape"/>
            <p:cNvPicPr>
              <a:picLocks noChangeAspect="0"/>
            </p:cNvPicPr>
            <p:nvPr/>
          </p:nvPicPr>
          <p:blipFill>
            <a:blip r:embed="rId235">
              <a:extLst/>
            </a:blip>
            <a:stretch>
              <a:fillRect/>
            </a:stretch>
          </p:blipFill>
          <p:spPr>
            <a:xfrm>
              <a:off x="9480549" y="7028506"/>
              <a:ext cx="101601" cy="66931"/>
            </a:xfrm>
            <a:prstGeom prst="rect">
              <a:avLst/>
            </a:prstGeom>
            <a:effectLst/>
          </p:spPr>
        </p:pic>
        <p:pic>
          <p:nvPicPr>
            <p:cNvPr id="1481" name="Line Line" descr="Line Line"/>
            <p:cNvPicPr>
              <a:picLocks noChangeAspect="0"/>
            </p:cNvPicPr>
            <p:nvPr/>
          </p:nvPicPr>
          <p:blipFill>
            <a:blip r:embed="rId7">
              <a:extLst/>
            </a:blip>
            <a:stretch>
              <a:fillRect/>
            </a:stretch>
          </p:blipFill>
          <p:spPr>
            <a:xfrm>
              <a:off x="9620249" y="7089087"/>
              <a:ext cx="50801" cy="25401"/>
            </a:xfrm>
            <a:prstGeom prst="rect">
              <a:avLst/>
            </a:prstGeom>
            <a:effectLst/>
          </p:spPr>
        </p:pic>
        <p:pic>
          <p:nvPicPr>
            <p:cNvPr id="1483" name="Line Shape" descr="Line Shape"/>
            <p:cNvPicPr>
              <a:picLocks noChangeAspect="0"/>
            </p:cNvPicPr>
            <p:nvPr/>
          </p:nvPicPr>
          <p:blipFill>
            <a:blip r:embed="rId236">
              <a:extLst/>
            </a:blip>
            <a:stretch>
              <a:fillRect/>
            </a:stretch>
          </p:blipFill>
          <p:spPr>
            <a:xfrm>
              <a:off x="9849213" y="6859913"/>
              <a:ext cx="207905" cy="368875"/>
            </a:xfrm>
            <a:prstGeom prst="rect">
              <a:avLst/>
            </a:prstGeom>
            <a:effectLst/>
          </p:spPr>
        </p:pic>
        <p:pic>
          <p:nvPicPr>
            <p:cNvPr id="1485" name="Line Shape" descr="Line Shape"/>
            <p:cNvPicPr>
              <a:picLocks noChangeAspect="0"/>
            </p:cNvPicPr>
            <p:nvPr/>
          </p:nvPicPr>
          <p:blipFill>
            <a:blip r:embed="rId237">
              <a:extLst/>
            </a:blip>
            <a:stretch>
              <a:fillRect/>
            </a:stretch>
          </p:blipFill>
          <p:spPr>
            <a:xfrm>
              <a:off x="9871805" y="7025587"/>
              <a:ext cx="186595" cy="82551"/>
            </a:xfrm>
            <a:prstGeom prst="rect">
              <a:avLst/>
            </a:prstGeom>
            <a:effectLst/>
          </p:spPr>
        </p:pic>
        <p:pic>
          <p:nvPicPr>
            <p:cNvPr id="1487" name="Line Shape" descr="Line Shape"/>
            <p:cNvPicPr>
              <a:picLocks noChangeAspect="0"/>
            </p:cNvPicPr>
            <p:nvPr/>
          </p:nvPicPr>
          <p:blipFill>
            <a:blip r:embed="rId238">
              <a:extLst/>
            </a:blip>
            <a:stretch>
              <a:fillRect/>
            </a:stretch>
          </p:blipFill>
          <p:spPr>
            <a:xfrm>
              <a:off x="10394949" y="6955737"/>
              <a:ext cx="279401" cy="82551"/>
            </a:xfrm>
            <a:prstGeom prst="rect">
              <a:avLst/>
            </a:prstGeom>
            <a:effectLst/>
          </p:spPr>
        </p:pic>
        <p:pic>
          <p:nvPicPr>
            <p:cNvPr id="1489" name="Line Shape" descr="Line Shape"/>
            <p:cNvPicPr>
              <a:picLocks noChangeAspect="0"/>
            </p:cNvPicPr>
            <p:nvPr/>
          </p:nvPicPr>
          <p:blipFill>
            <a:blip r:embed="rId239">
              <a:extLst/>
            </a:blip>
            <a:stretch>
              <a:fillRect/>
            </a:stretch>
          </p:blipFill>
          <p:spPr>
            <a:xfrm>
              <a:off x="10515599" y="6854137"/>
              <a:ext cx="38101" cy="260351"/>
            </a:xfrm>
            <a:prstGeom prst="rect">
              <a:avLst/>
            </a:prstGeom>
            <a:effectLst/>
          </p:spPr>
        </p:pic>
        <p:pic>
          <p:nvPicPr>
            <p:cNvPr id="1491" name="Line Line" descr="Line Line"/>
            <p:cNvPicPr>
              <a:picLocks noChangeAspect="0"/>
            </p:cNvPicPr>
            <p:nvPr/>
          </p:nvPicPr>
          <p:blipFill>
            <a:blip r:embed="rId240">
              <a:extLst/>
            </a:blip>
            <a:stretch>
              <a:fillRect/>
            </a:stretch>
          </p:blipFill>
          <p:spPr>
            <a:xfrm>
              <a:off x="10369549" y="7127187"/>
              <a:ext cx="260351" cy="76201"/>
            </a:xfrm>
            <a:prstGeom prst="rect">
              <a:avLst/>
            </a:prstGeom>
            <a:effectLst/>
          </p:spPr>
        </p:pic>
        <p:pic>
          <p:nvPicPr>
            <p:cNvPr id="1493" name="Line Shape" descr="Line Shape"/>
            <p:cNvPicPr>
              <a:picLocks noChangeAspect="0"/>
            </p:cNvPicPr>
            <p:nvPr/>
          </p:nvPicPr>
          <p:blipFill>
            <a:blip r:embed="rId241">
              <a:extLst/>
            </a:blip>
            <a:stretch>
              <a:fillRect/>
            </a:stretch>
          </p:blipFill>
          <p:spPr>
            <a:xfrm>
              <a:off x="10782299" y="6817483"/>
              <a:ext cx="221137" cy="301830"/>
            </a:xfrm>
            <a:prstGeom prst="rect">
              <a:avLst/>
            </a:prstGeom>
            <a:effectLst/>
          </p:spPr>
        </p:pic>
        <p:pic>
          <p:nvPicPr>
            <p:cNvPr id="1495" name="Line Shape" descr="Line Shape"/>
            <p:cNvPicPr>
              <a:picLocks noChangeAspect="0"/>
            </p:cNvPicPr>
            <p:nvPr/>
          </p:nvPicPr>
          <p:blipFill>
            <a:blip r:embed="rId242">
              <a:extLst/>
            </a:blip>
            <a:stretch>
              <a:fillRect/>
            </a:stretch>
          </p:blipFill>
          <p:spPr>
            <a:xfrm>
              <a:off x="11118849" y="6847787"/>
              <a:ext cx="139701" cy="285751"/>
            </a:xfrm>
            <a:prstGeom prst="rect">
              <a:avLst/>
            </a:prstGeom>
            <a:effectLst/>
          </p:spPr>
        </p:pic>
        <p:pic>
          <p:nvPicPr>
            <p:cNvPr id="1497" name="Line Shape" descr="Line Shape"/>
            <p:cNvPicPr>
              <a:picLocks noChangeAspect="0"/>
            </p:cNvPicPr>
            <p:nvPr/>
          </p:nvPicPr>
          <p:blipFill>
            <a:blip r:embed="rId243">
              <a:extLst/>
            </a:blip>
            <a:stretch>
              <a:fillRect/>
            </a:stretch>
          </p:blipFill>
          <p:spPr>
            <a:xfrm>
              <a:off x="11042649" y="6921829"/>
              <a:ext cx="84064" cy="65659"/>
            </a:xfrm>
            <a:prstGeom prst="rect">
              <a:avLst/>
            </a:prstGeom>
            <a:effectLst/>
          </p:spPr>
        </p:pic>
        <p:pic>
          <p:nvPicPr>
            <p:cNvPr id="1499" name="Line Shape" descr="Line Shape"/>
            <p:cNvPicPr>
              <a:picLocks noChangeAspect="0"/>
            </p:cNvPicPr>
            <p:nvPr/>
          </p:nvPicPr>
          <p:blipFill>
            <a:blip r:embed="rId244">
              <a:extLst/>
            </a:blip>
            <a:stretch>
              <a:fillRect/>
            </a:stretch>
          </p:blipFill>
          <p:spPr>
            <a:xfrm>
              <a:off x="11202987" y="7019237"/>
              <a:ext cx="89113" cy="98145"/>
            </a:xfrm>
            <a:prstGeom prst="rect">
              <a:avLst/>
            </a:prstGeom>
            <a:effectLst/>
          </p:spPr>
        </p:pic>
        <p:pic>
          <p:nvPicPr>
            <p:cNvPr id="1501" name="Line Shape" descr="Line Shape"/>
            <p:cNvPicPr>
              <a:picLocks noChangeAspect="0"/>
            </p:cNvPicPr>
            <p:nvPr/>
          </p:nvPicPr>
          <p:blipFill>
            <a:blip r:embed="rId245">
              <a:extLst/>
            </a:blip>
            <a:stretch>
              <a:fillRect/>
            </a:stretch>
          </p:blipFill>
          <p:spPr>
            <a:xfrm>
              <a:off x="10163086" y="6542987"/>
              <a:ext cx="1415354" cy="812708"/>
            </a:xfrm>
            <a:prstGeom prst="rect">
              <a:avLst/>
            </a:prstGeom>
            <a:effectLst/>
          </p:spPr>
        </p:pic>
        <p:pic>
          <p:nvPicPr>
            <p:cNvPr id="1503" name="Line Shape" descr="Line Shape"/>
            <p:cNvPicPr>
              <a:picLocks noChangeAspect="0"/>
            </p:cNvPicPr>
            <p:nvPr/>
          </p:nvPicPr>
          <p:blipFill>
            <a:blip r:embed="rId246">
              <a:extLst/>
            </a:blip>
            <a:stretch>
              <a:fillRect/>
            </a:stretch>
          </p:blipFill>
          <p:spPr>
            <a:xfrm>
              <a:off x="6737349" y="6755423"/>
              <a:ext cx="1085851" cy="79665"/>
            </a:xfrm>
            <a:prstGeom prst="rect">
              <a:avLst/>
            </a:prstGeom>
            <a:effectLst/>
          </p:spPr>
        </p:pic>
        <p:pic>
          <p:nvPicPr>
            <p:cNvPr id="1505" name="Line Shape" descr="Line Shape"/>
            <p:cNvPicPr>
              <a:picLocks noChangeAspect="0"/>
            </p:cNvPicPr>
            <p:nvPr/>
          </p:nvPicPr>
          <p:blipFill>
            <a:blip r:embed="rId247">
              <a:extLst/>
            </a:blip>
            <a:stretch>
              <a:fillRect/>
            </a:stretch>
          </p:blipFill>
          <p:spPr>
            <a:xfrm>
              <a:off x="6724649" y="6777937"/>
              <a:ext cx="1155701" cy="95251"/>
            </a:xfrm>
            <a:prstGeom prst="rect">
              <a:avLst/>
            </a:prstGeom>
            <a:effectLst/>
          </p:spPr>
        </p:pic>
        <p:pic>
          <p:nvPicPr>
            <p:cNvPr id="1507" name="Line Shape" descr="Line Shape"/>
            <p:cNvPicPr>
              <a:picLocks noChangeAspect="0"/>
            </p:cNvPicPr>
            <p:nvPr/>
          </p:nvPicPr>
          <p:blipFill>
            <a:blip r:embed="rId248">
              <a:extLst/>
            </a:blip>
            <a:stretch>
              <a:fillRect/>
            </a:stretch>
          </p:blipFill>
          <p:spPr>
            <a:xfrm>
              <a:off x="7029449" y="6805453"/>
              <a:ext cx="679451" cy="74084"/>
            </a:xfrm>
            <a:prstGeom prst="rect">
              <a:avLst/>
            </a:prstGeom>
            <a:effectLst/>
          </p:spPr>
        </p:pic>
        <p:pic>
          <p:nvPicPr>
            <p:cNvPr id="1509" name="Line Shape" descr="Line Shape"/>
            <p:cNvPicPr>
              <a:picLocks noChangeAspect="0"/>
            </p:cNvPicPr>
            <p:nvPr/>
          </p:nvPicPr>
          <p:blipFill>
            <a:blip r:embed="rId249">
              <a:extLst/>
            </a:blip>
            <a:stretch>
              <a:fillRect/>
            </a:stretch>
          </p:blipFill>
          <p:spPr>
            <a:xfrm>
              <a:off x="2387600" y="6511237"/>
              <a:ext cx="1231900" cy="82551"/>
            </a:xfrm>
            <a:prstGeom prst="rect">
              <a:avLst/>
            </a:prstGeom>
            <a:effectLst/>
          </p:spPr>
        </p:pic>
        <p:pic>
          <p:nvPicPr>
            <p:cNvPr id="1511" name="Line Shape" descr="Line Shape"/>
            <p:cNvPicPr>
              <a:picLocks noChangeAspect="0"/>
            </p:cNvPicPr>
            <p:nvPr/>
          </p:nvPicPr>
          <p:blipFill>
            <a:blip r:embed="rId250">
              <a:extLst/>
            </a:blip>
            <a:stretch>
              <a:fillRect/>
            </a:stretch>
          </p:blipFill>
          <p:spPr>
            <a:xfrm>
              <a:off x="2717800" y="6563196"/>
              <a:ext cx="673100" cy="68692"/>
            </a:xfrm>
            <a:prstGeom prst="rect">
              <a:avLst/>
            </a:prstGeom>
            <a:effectLst/>
          </p:spPr>
        </p:pic>
        <p:pic>
          <p:nvPicPr>
            <p:cNvPr id="1513" name="Line Shape" descr="Line Shape"/>
            <p:cNvPicPr>
              <a:picLocks noChangeAspect="0"/>
            </p:cNvPicPr>
            <p:nvPr/>
          </p:nvPicPr>
          <p:blipFill>
            <a:blip r:embed="rId251">
              <a:extLst/>
            </a:blip>
            <a:stretch>
              <a:fillRect/>
            </a:stretch>
          </p:blipFill>
          <p:spPr>
            <a:xfrm>
              <a:off x="8889999" y="7330387"/>
              <a:ext cx="768351" cy="63075"/>
            </a:xfrm>
            <a:prstGeom prst="rect">
              <a:avLst/>
            </a:prstGeom>
            <a:effectLst/>
          </p:spPr>
        </p:pic>
        <p:pic>
          <p:nvPicPr>
            <p:cNvPr id="1515" name="Line Shape" descr="Line Shape"/>
            <p:cNvPicPr>
              <a:picLocks noChangeAspect="0"/>
            </p:cNvPicPr>
            <p:nvPr/>
          </p:nvPicPr>
          <p:blipFill>
            <a:blip r:embed="rId252">
              <a:extLst/>
            </a:blip>
            <a:stretch>
              <a:fillRect/>
            </a:stretch>
          </p:blipFill>
          <p:spPr>
            <a:xfrm>
              <a:off x="10266034" y="7356316"/>
              <a:ext cx="1005473" cy="168017"/>
            </a:xfrm>
            <a:prstGeom prst="rect">
              <a:avLst/>
            </a:prstGeom>
            <a:effectLst/>
          </p:spPr>
        </p:pic>
        <p:pic>
          <p:nvPicPr>
            <p:cNvPr id="1517" name="Line Shape" descr="Line Shape"/>
            <p:cNvPicPr>
              <a:picLocks noChangeAspect="0"/>
            </p:cNvPicPr>
            <p:nvPr/>
          </p:nvPicPr>
          <p:blipFill>
            <a:blip r:embed="rId253">
              <a:extLst/>
            </a:blip>
            <a:stretch>
              <a:fillRect/>
            </a:stretch>
          </p:blipFill>
          <p:spPr>
            <a:xfrm>
              <a:off x="4253937" y="6807475"/>
              <a:ext cx="845114" cy="759083"/>
            </a:xfrm>
            <a:prstGeom prst="rect">
              <a:avLst/>
            </a:prstGeom>
            <a:effectLst/>
          </p:spPr>
        </p:pic>
        <p:pic>
          <p:nvPicPr>
            <p:cNvPr id="1519" name="Line Shape" descr="Line Shape"/>
            <p:cNvPicPr>
              <a:picLocks noChangeAspect="0"/>
            </p:cNvPicPr>
            <p:nvPr/>
          </p:nvPicPr>
          <p:blipFill>
            <a:blip r:embed="rId254">
              <a:extLst/>
            </a:blip>
            <a:stretch>
              <a:fillRect/>
            </a:stretch>
          </p:blipFill>
          <p:spPr>
            <a:xfrm>
              <a:off x="4933949" y="7368487"/>
              <a:ext cx="234227" cy="292101"/>
            </a:xfrm>
            <a:prstGeom prst="rect">
              <a:avLst/>
            </a:prstGeom>
            <a:effectLst/>
          </p:spPr>
        </p:pic>
        <p:pic>
          <p:nvPicPr>
            <p:cNvPr id="1521" name="Line Shape" descr="Line Shape"/>
            <p:cNvPicPr>
              <a:picLocks noChangeAspect="0"/>
            </p:cNvPicPr>
            <p:nvPr/>
          </p:nvPicPr>
          <p:blipFill>
            <a:blip r:embed="rId255">
              <a:extLst/>
            </a:blip>
            <a:stretch>
              <a:fillRect/>
            </a:stretch>
          </p:blipFill>
          <p:spPr>
            <a:xfrm>
              <a:off x="5295899" y="7273237"/>
              <a:ext cx="63501" cy="288195"/>
            </a:xfrm>
            <a:prstGeom prst="rect">
              <a:avLst/>
            </a:prstGeom>
            <a:effectLst/>
          </p:spPr>
        </p:pic>
        <p:pic>
          <p:nvPicPr>
            <p:cNvPr id="1523" name="Line Shape" descr="Line Shape"/>
            <p:cNvPicPr>
              <a:picLocks noChangeAspect="0"/>
            </p:cNvPicPr>
            <p:nvPr/>
          </p:nvPicPr>
          <p:blipFill>
            <a:blip r:embed="rId256">
              <a:extLst/>
            </a:blip>
            <a:stretch>
              <a:fillRect/>
            </a:stretch>
          </p:blipFill>
          <p:spPr>
            <a:xfrm>
              <a:off x="5386049" y="7329084"/>
              <a:ext cx="129940" cy="205230"/>
            </a:xfrm>
            <a:prstGeom prst="rect">
              <a:avLst/>
            </a:prstGeom>
            <a:effectLst/>
          </p:spPr>
        </p:pic>
        <p:pic>
          <p:nvPicPr>
            <p:cNvPr id="1525" name="Line Shape" descr="Line Shape"/>
            <p:cNvPicPr>
              <a:picLocks noChangeAspect="0"/>
            </p:cNvPicPr>
            <p:nvPr/>
          </p:nvPicPr>
          <p:blipFill>
            <a:blip r:embed="rId257">
              <a:extLst/>
            </a:blip>
            <a:stretch>
              <a:fillRect/>
            </a:stretch>
          </p:blipFill>
          <p:spPr>
            <a:xfrm>
              <a:off x="5506458" y="7351554"/>
              <a:ext cx="202193" cy="208649"/>
            </a:xfrm>
            <a:prstGeom prst="rect">
              <a:avLst/>
            </a:prstGeom>
            <a:effectLst/>
          </p:spPr>
        </p:pic>
        <p:pic>
          <p:nvPicPr>
            <p:cNvPr id="1527" name="Line Shape" descr="Line Shape"/>
            <p:cNvPicPr>
              <a:picLocks noChangeAspect="0"/>
            </p:cNvPicPr>
            <p:nvPr/>
          </p:nvPicPr>
          <p:blipFill>
            <a:blip r:embed="rId258">
              <a:extLst/>
            </a:blip>
            <a:stretch>
              <a:fillRect/>
            </a:stretch>
          </p:blipFill>
          <p:spPr>
            <a:xfrm>
              <a:off x="5806016" y="7252453"/>
              <a:ext cx="267135" cy="344635"/>
            </a:xfrm>
            <a:prstGeom prst="rect">
              <a:avLst/>
            </a:prstGeom>
            <a:effectLst/>
          </p:spPr>
        </p:pic>
        <p:pic>
          <p:nvPicPr>
            <p:cNvPr id="1529" name="Line Shape" descr="Line Shape"/>
            <p:cNvPicPr>
              <a:picLocks noChangeAspect="0"/>
            </p:cNvPicPr>
            <p:nvPr/>
          </p:nvPicPr>
          <p:blipFill>
            <a:blip r:embed="rId259">
              <a:extLst/>
            </a:blip>
            <a:stretch>
              <a:fillRect/>
            </a:stretch>
          </p:blipFill>
          <p:spPr>
            <a:xfrm>
              <a:off x="6154853" y="7135654"/>
              <a:ext cx="252297" cy="643872"/>
            </a:xfrm>
            <a:prstGeom prst="rect">
              <a:avLst/>
            </a:prstGeom>
            <a:effectLst/>
          </p:spPr>
        </p:pic>
        <p:pic>
          <p:nvPicPr>
            <p:cNvPr id="1531" name="Line Shape" descr="Line Shape"/>
            <p:cNvPicPr>
              <a:picLocks noChangeAspect="0"/>
            </p:cNvPicPr>
            <p:nvPr/>
          </p:nvPicPr>
          <p:blipFill>
            <a:blip r:embed="rId260">
              <a:extLst/>
            </a:blip>
            <a:stretch>
              <a:fillRect/>
            </a:stretch>
          </p:blipFill>
          <p:spPr>
            <a:xfrm>
              <a:off x="6528747" y="7082737"/>
              <a:ext cx="141241" cy="266701"/>
            </a:xfrm>
            <a:prstGeom prst="rect">
              <a:avLst/>
            </a:prstGeom>
            <a:effectLst/>
          </p:spPr>
        </p:pic>
        <p:pic>
          <p:nvPicPr>
            <p:cNvPr id="1533" name="Line Shape" descr="Line Shape"/>
            <p:cNvPicPr>
              <a:picLocks noChangeAspect="0"/>
            </p:cNvPicPr>
            <p:nvPr/>
          </p:nvPicPr>
          <p:blipFill>
            <a:blip r:embed="rId261">
              <a:extLst/>
            </a:blip>
            <a:stretch>
              <a:fillRect/>
            </a:stretch>
          </p:blipFill>
          <p:spPr>
            <a:xfrm>
              <a:off x="6693433" y="7142874"/>
              <a:ext cx="145517" cy="193747"/>
            </a:xfrm>
            <a:prstGeom prst="rect">
              <a:avLst/>
            </a:prstGeom>
            <a:effectLst/>
          </p:spPr>
        </p:pic>
        <p:pic>
          <p:nvPicPr>
            <p:cNvPr id="1535" name="Line Shape" descr="Line Shape"/>
            <p:cNvPicPr>
              <a:picLocks noChangeAspect="0"/>
            </p:cNvPicPr>
            <p:nvPr/>
          </p:nvPicPr>
          <p:blipFill>
            <a:blip r:embed="rId262">
              <a:extLst/>
            </a:blip>
            <a:stretch>
              <a:fillRect/>
            </a:stretch>
          </p:blipFill>
          <p:spPr>
            <a:xfrm>
              <a:off x="6889749" y="7106020"/>
              <a:ext cx="254001" cy="237067"/>
            </a:xfrm>
            <a:prstGeom prst="rect">
              <a:avLst/>
            </a:prstGeom>
            <a:effectLst/>
          </p:spPr>
        </p:pic>
        <p:pic>
          <p:nvPicPr>
            <p:cNvPr id="1537" name="Line Shape" descr="Line Shape"/>
            <p:cNvPicPr>
              <a:picLocks noChangeAspect="0"/>
            </p:cNvPicPr>
            <p:nvPr/>
          </p:nvPicPr>
          <p:blipFill>
            <a:blip r:embed="rId263">
              <a:extLst/>
            </a:blip>
            <a:stretch>
              <a:fillRect/>
            </a:stretch>
          </p:blipFill>
          <p:spPr>
            <a:xfrm>
              <a:off x="7232649" y="7082715"/>
              <a:ext cx="151607" cy="279422"/>
            </a:xfrm>
            <a:prstGeom prst="rect">
              <a:avLst/>
            </a:prstGeom>
            <a:effectLst/>
          </p:spPr>
        </p:pic>
        <p:pic>
          <p:nvPicPr>
            <p:cNvPr id="1539" name="Line Line" descr="Line Line"/>
            <p:cNvPicPr>
              <a:picLocks noChangeAspect="0"/>
            </p:cNvPicPr>
            <p:nvPr/>
          </p:nvPicPr>
          <p:blipFill>
            <a:blip r:embed="rId264">
              <a:extLst/>
            </a:blip>
            <a:stretch>
              <a:fillRect/>
            </a:stretch>
          </p:blipFill>
          <p:spPr>
            <a:xfrm>
              <a:off x="7270749" y="7254187"/>
              <a:ext cx="171451" cy="31751"/>
            </a:xfrm>
            <a:prstGeom prst="rect">
              <a:avLst/>
            </a:prstGeom>
            <a:effectLst/>
          </p:spPr>
        </p:pic>
        <p:pic>
          <p:nvPicPr>
            <p:cNvPr id="1541" name="Line Shape" descr="Line Shape"/>
            <p:cNvPicPr>
              <a:picLocks noChangeAspect="0"/>
            </p:cNvPicPr>
            <p:nvPr/>
          </p:nvPicPr>
          <p:blipFill>
            <a:blip r:embed="rId265">
              <a:extLst/>
            </a:blip>
            <a:stretch>
              <a:fillRect/>
            </a:stretch>
          </p:blipFill>
          <p:spPr>
            <a:xfrm>
              <a:off x="6433360" y="7601985"/>
              <a:ext cx="183340" cy="272411"/>
            </a:xfrm>
            <a:prstGeom prst="rect">
              <a:avLst/>
            </a:prstGeom>
            <a:effectLst/>
          </p:spPr>
        </p:pic>
        <p:pic>
          <p:nvPicPr>
            <p:cNvPr id="1543" name="Line Shape" descr="Line Shape"/>
            <p:cNvPicPr>
              <a:picLocks noChangeAspect="0"/>
            </p:cNvPicPr>
            <p:nvPr/>
          </p:nvPicPr>
          <p:blipFill>
            <a:blip r:embed="rId266">
              <a:extLst/>
            </a:blip>
            <a:stretch>
              <a:fillRect/>
            </a:stretch>
          </p:blipFill>
          <p:spPr>
            <a:xfrm>
              <a:off x="6575689" y="7658987"/>
              <a:ext cx="123561" cy="211139"/>
            </a:xfrm>
            <a:prstGeom prst="rect">
              <a:avLst/>
            </a:prstGeom>
            <a:effectLst/>
          </p:spPr>
        </p:pic>
        <p:pic>
          <p:nvPicPr>
            <p:cNvPr id="1545" name="Line Shape" descr="Line Shape"/>
            <p:cNvPicPr>
              <a:picLocks noChangeAspect="0"/>
            </p:cNvPicPr>
            <p:nvPr/>
          </p:nvPicPr>
          <p:blipFill>
            <a:blip r:embed="rId267">
              <a:extLst/>
            </a:blip>
            <a:stretch>
              <a:fillRect/>
            </a:stretch>
          </p:blipFill>
          <p:spPr>
            <a:xfrm>
              <a:off x="6788149" y="7601320"/>
              <a:ext cx="279401" cy="281517"/>
            </a:xfrm>
            <a:prstGeom prst="rect">
              <a:avLst/>
            </a:prstGeom>
            <a:effectLst/>
          </p:spPr>
        </p:pic>
        <p:pic>
          <p:nvPicPr>
            <p:cNvPr id="1547" name="Line Shape" descr="Line Shape"/>
            <p:cNvPicPr>
              <a:picLocks noChangeAspect="0"/>
            </p:cNvPicPr>
            <p:nvPr/>
          </p:nvPicPr>
          <p:blipFill>
            <a:blip r:embed="rId268">
              <a:extLst/>
            </a:blip>
            <a:stretch>
              <a:fillRect/>
            </a:stretch>
          </p:blipFill>
          <p:spPr>
            <a:xfrm>
              <a:off x="7200899" y="7568422"/>
              <a:ext cx="189723" cy="321960"/>
            </a:xfrm>
            <a:prstGeom prst="rect">
              <a:avLst/>
            </a:prstGeom>
            <a:effectLst/>
          </p:spPr>
        </p:pic>
        <p:pic>
          <p:nvPicPr>
            <p:cNvPr id="1549" name="Line Shape" descr="Line Shape"/>
            <p:cNvPicPr>
              <a:picLocks noChangeAspect="0"/>
            </p:cNvPicPr>
            <p:nvPr/>
          </p:nvPicPr>
          <p:blipFill>
            <a:blip r:embed="rId269">
              <a:extLst/>
            </a:blip>
            <a:stretch>
              <a:fillRect/>
            </a:stretch>
          </p:blipFill>
          <p:spPr>
            <a:xfrm>
              <a:off x="7639049" y="7217788"/>
              <a:ext cx="185797" cy="576150"/>
            </a:xfrm>
            <a:prstGeom prst="rect">
              <a:avLst/>
            </a:prstGeom>
            <a:effectLst/>
          </p:spPr>
        </p:pic>
        <p:pic>
          <p:nvPicPr>
            <p:cNvPr id="1551" name="Line Shape" descr="Line Shape"/>
            <p:cNvPicPr>
              <a:picLocks noChangeAspect="0"/>
            </p:cNvPicPr>
            <p:nvPr/>
          </p:nvPicPr>
          <p:blipFill>
            <a:blip r:embed="rId270">
              <a:extLst/>
            </a:blip>
            <a:stretch>
              <a:fillRect/>
            </a:stretch>
          </p:blipFill>
          <p:spPr>
            <a:xfrm>
              <a:off x="8042772" y="7419287"/>
              <a:ext cx="128735" cy="336551"/>
            </a:xfrm>
            <a:prstGeom prst="rect">
              <a:avLst/>
            </a:prstGeom>
            <a:effectLst/>
          </p:spPr>
        </p:pic>
        <p:pic>
          <p:nvPicPr>
            <p:cNvPr id="1553" name="Line Shape" descr="Line Shape"/>
            <p:cNvPicPr>
              <a:picLocks noChangeAspect="0"/>
            </p:cNvPicPr>
            <p:nvPr/>
          </p:nvPicPr>
          <p:blipFill>
            <a:blip r:embed="rId271">
              <a:extLst/>
            </a:blip>
            <a:stretch>
              <a:fillRect/>
            </a:stretch>
          </p:blipFill>
          <p:spPr>
            <a:xfrm>
              <a:off x="8217477" y="7512110"/>
              <a:ext cx="122519" cy="229296"/>
            </a:xfrm>
            <a:prstGeom prst="rect">
              <a:avLst/>
            </a:prstGeom>
            <a:effectLst/>
          </p:spPr>
        </p:pic>
        <p:pic>
          <p:nvPicPr>
            <p:cNvPr id="1555" name="Line Shape" descr="Line Shape"/>
            <p:cNvPicPr>
              <a:picLocks noChangeAspect="0"/>
            </p:cNvPicPr>
            <p:nvPr/>
          </p:nvPicPr>
          <p:blipFill>
            <a:blip r:embed="rId272">
              <a:extLst/>
            </a:blip>
            <a:stretch>
              <a:fillRect/>
            </a:stretch>
          </p:blipFill>
          <p:spPr>
            <a:xfrm>
              <a:off x="8388349" y="7474017"/>
              <a:ext cx="154845" cy="307220"/>
            </a:xfrm>
            <a:prstGeom prst="rect">
              <a:avLst/>
            </a:prstGeom>
            <a:effectLst/>
          </p:spPr>
        </p:pic>
        <p:pic>
          <p:nvPicPr>
            <p:cNvPr id="1557" name="Line Shape" descr="Line Shape"/>
            <p:cNvPicPr>
              <a:picLocks noChangeAspect="0"/>
            </p:cNvPicPr>
            <p:nvPr/>
          </p:nvPicPr>
          <p:blipFill>
            <a:blip r:embed="rId273">
              <a:extLst/>
            </a:blip>
            <a:stretch>
              <a:fillRect/>
            </a:stretch>
          </p:blipFill>
          <p:spPr>
            <a:xfrm>
              <a:off x="8321856" y="7575520"/>
              <a:ext cx="155394" cy="87512"/>
            </a:xfrm>
            <a:prstGeom prst="rect">
              <a:avLst/>
            </a:prstGeom>
            <a:effectLst/>
          </p:spPr>
        </p:pic>
        <p:sp>
          <p:nvSpPr>
            <p:cNvPr id="1559" name="Line"/>
            <p:cNvSpPr/>
            <p:nvPr/>
          </p:nvSpPr>
          <p:spPr>
            <a:xfrm>
              <a:off x="87769" y="1490583"/>
              <a:ext cx="547231" cy="258225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61" h="21582" fill="norm" stroke="1" extrusionOk="0">
                  <a:moveTo>
                    <a:pt x="21561" y="353"/>
                  </a:moveTo>
                  <a:cubicBezTo>
                    <a:pt x="20644" y="230"/>
                    <a:pt x="19726" y="106"/>
                    <a:pt x="18308" y="44"/>
                  </a:cubicBezTo>
                  <a:cubicBezTo>
                    <a:pt x="16891" y="-18"/>
                    <a:pt x="14973" y="-18"/>
                    <a:pt x="13013" y="70"/>
                  </a:cubicBezTo>
                  <a:cubicBezTo>
                    <a:pt x="11053" y="159"/>
                    <a:pt x="9051" y="336"/>
                    <a:pt x="7592" y="610"/>
                  </a:cubicBezTo>
                  <a:cubicBezTo>
                    <a:pt x="6132" y="884"/>
                    <a:pt x="5215" y="1256"/>
                    <a:pt x="4673" y="1680"/>
                  </a:cubicBezTo>
                  <a:cubicBezTo>
                    <a:pt x="4131" y="2105"/>
                    <a:pt x="3964" y="2582"/>
                    <a:pt x="4298" y="3131"/>
                  </a:cubicBezTo>
                  <a:cubicBezTo>
                    <a:pt x="4631" y="3679"/>
                    <a:pt x="5465" y="4298"/>
                    <a:pt x="6549" y="4873"/>
                  </a:cubicBezTo>
                  <a:cubicBezTo>
                    <a:pt x="7634" y="5448"/>
                    <a:pt x="8968" y="5979"/>
                    <a:pt x="9885" y="6527"/>
                  </a:cubicBezTo>
                  <a:cubicBezTo>
                    <a:pt x="10803" y="7076"/>
                    <a:pt x="11303" y="7642"/>
                    <a:pt x="11220" y="8182"/>
                  </a:cubicBezTo>
                  <a:cubicBezTo>
                    <a:pt x="11136" y="8721"/>
                    <a:pt x="10469" y="9234"/>
                    <a:pt x="9260" y="9685"/>
                  </a:cubicBezTo>
                  <a:cubicBezTo>
                    <a:pt x="8051" y="10136"/>
                    <a:pt x="6299" y="10525"/>
                    <a:pt x="4798" y="10773"/>
                  </a:cubicBezTo>
                  <a:cubicBezTo>
                    <a:pt x="3297" y="11021"/>
                    <a:pt x="2046" y="11127"/>
                    <a:pt x="1212" y="11189"/>
                  </a:cubicBezTo>
                  <a:cubicBezTo>
                    <a:pt x="378" y="11251"/>
                    <a:pt x="-39" y="11268"/>
                    <a:pt x="3" y="11277"/>
                  </a:cubicBezTo>
                  <a:cubicBezTo>
                    <a:pt x="44" y="11286"/>
                    <a:pt x="545" y="11286"/>
                    <a:pt x="1587" y="11383"/>
                  </a:cubicBezTo>
                  <a:cubicBezTo>
                    <a:pt x="2630" y="11481"/>
                    <a:pt x="4214" y="11675"/>
                    <a:pt x="5590" y="11994"/>
                  </a:cubicBezTo>
                  <a:cubicBezTo>
                    <a:pt x="6966" y="12312"/>
                    <a:pt x="8134" y="12754"/>
                    <a:pt x="8718" y="13241"/>
                  </a:cubicBezTo>
                  <a:cubicBezTo>
                    <a:pt x="9302" y="13727"/>
                    <a:pt x="9302" y="14258"/>
                    <a:pt x="8926" y="14807"/>
                  </a:cubicBezTo>
                  <a:cubicBezTo>
                    <a:pt x="8551" y="15355"/>
                    <a:pt x="7800" y="15921"/>
                    <a:pt x="7008" y="16531"/>
                  </a:cubicBezTo>
                  <a:cubicBezTo>
                    <a:pt x="6216" y="17142"/>
                    <a:pt x="5382" y="17796"/>
                    <a:pt x="4881" y="18353"/>
                  </a:cubicBezTo>
                  <a:cubicBezTo>
                    <a:pt x="4381" y="18911"/>
                    <a:pt x="4214" y="19371"/>
                    <a:pt x="4881" y="19751"/>
                  </a:cubicBezTo>
                  <a:cubicBezTo>
                    <a:pt x="5549" y="20131"/>
                    <a:pt x="7050" y="20432"/>
                    <a:pt x="8301" y="20724"/>
                  </a:cubicBezTo>
                  <a:cubicBezTo>
                    <a:pt x="9552" y="21016"/>
                    <a:pt x="10553" y="21299"/>
                    <a:pt x="11553" y="2158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</p:grpSp>
    </p:spTree>
  </p:cSld>
  <p:clrMapOvr>
    <a:masterClrMapping/>
  </p:clrMapOvr>
  <p:transition xmlns:p14="http://schemas.microsoft.com/office/powerpoint/2010/main" spd="med" advClick="1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81" name="Drawing"/>
          <p:cNvGrpSpPr/>
          <p:nvPr/>
        </p:nvGrpSpPr>
        <p:grpSpPr>
          <a:xfrm>
            <a:off x="397933" y="1391444"/>
            <a:ext cx="11922286" cy="7502790"/>
            <a:chOff x="0" y="0"/>
            <a:chExt cx="11922285" cy="7502789"/>
          </a:xfrm>
        </p:grpSpPr>
        <p:sp>
          <p:nvSpPr>
            <p:cNvPr id="1562" name="Line"/>
            <p:cNvSpPr/>
            <p:nvPr/>
          </p:nvSpPr>
          <p:spPr>
            <a:xfrm>
              <a:off x="914146" y="606360"/>
              <a:ext cx="173821" cy="58718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71" h="21477" fill="norm" stroke="1" extrusionOk="0">
                  <a:moveTo>
                    <a:pt x="21371" y="554"/>
                  </a:moveTo>
                  <a:cubicBezTo>
                    <a:pt x="19029" y="245"/>
                    <a:pt x="16687" y="-65"/>
                    <a:pt x="14084" y="12"/>
                  </a:cubicBezTo>
                  <a:cubicBezTo>
                    <a:pt x="11482" y="90"/>
                    <a:pt x="8619" y="554"/>
                    <a:pt x="6667" y="903"/>
                  </a:cubicBezTo>
                  <a:cubicBezTo>
                    <a:pt x="4716" y="1251"/>
                    <a:pt x="3675" y="1483"/>
                    <a:pt x="2894" y="1793"/>
                  </a:cubicBezTo>
                  <a:cubicBezTo>
                    <a:pt x="2113" y="2103"/>
                    <a:pt x="1593" y="2490"/>
                    <a:pt x="1723" y="2838"/>
                  </a:cubicBezTo>
                  <a:cubicBezTo>
                    <a:pt x="1853" y="3187"/>
                    <a:pt x="2634" y="3496"/>
                    <a:pt x="4325" y="4309"/>
                  </a:cubicBezTo>
                  <a:cubicBezTo>
                    <a:pt x="6017" y="5122"/>
                    <a:pt x="8619" y="6438"/>
                    <a:pt x="9400" y="7561"/>
                  </a:cubicBezTo>
                  <a:cubicBezTo>
                    <a:pt x="10181" y="8683"/>
                    <a:pt x="9140" y="9612"/>
                    <a:pt x="7969" y="10154"/>
                  </a:cubicBezTo>
                  <a:cubicBezTo>
                    <a:pt x="6798" y="10696"/>
                    <a:pt x="5496" y="10851"/>
                    <a:pt x="4195" y="10929"/>
                  </a:cubicBezTo>
                  <a:cubicBezTo>
                    <a:pt x="2894" y="11006"/>
                    <a:pt x="1593" y="11006"/>
                    <a:pt x="1202" y="10812"/>
                  </a:cubicBezTo>
                  <a:cubicBezTo>
                    <a:pt x="812" y="10619"/>
                    <a:pt x="1332" y="10232"/>
                    <a:pt x="2373" y="10077"/>
                  </a:cubicBezTo>
                  <a:cubicBezTo>
                    <a:pt x="3414" y="9922"/>
                    <a:pt x="4976" y="10000"/>
                    <a:pt x="6147" y="10193"/>
                  </a:cubicBezTo>
                  <a:cubicBezTo>
                    <a:pt x="7318" y="10387"/>
                    <a:pt x="8099" y="10696"/>
                    <a:pt x="8489" y="11277"/>
                  </a:cubicBezTo>
                  <a:cubicBezTo>
                    <a:pt x="8879" y="11858"/>
                    <a:pt x="8879" y="12709"/>
                    <a:pt x="7708" y="13987"/>
                  </a:cubicBezTo>
                  <a:cubicBezTo>
                    <a:pt x="6537" y="15264"/>
                    <a:pt x="4195" y="16967"/>
                    <a:pt x="2764" y="18012"/>
                  </a:cubicBezTo>
                  <a:cubicBezTo>
                    <a:pt x="1332" y="19058"/>
                    <a:pt x="812" y="19445"/>
                    <a:pt x="422" y="19870"/>
                  </a:cubicBezTo>
                  <a:cubicBezTo>
                    <a:pt x="31" y="20296"/>
                    <a:pt x="-229" y="20761"/>
                    <a:pt x="291" y="21070"/>
                  </a:cubicBezTo>
                  <a:cubicBezTo>
                    <a:pt x="812" y="21380"/>
                    <a:pt x="2113" y="21535"/>
                    <a:pt x="4585" y="21458"/>
                  </a:cubicBezTo>
                  <a:cubicBezTo>
                    <a:pt x="7058" y="21380"/>
                    <a:pt x="10701" y="21070"/>
                    <a:pt x="14344" y="20761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563" name="Line"/>
            <p:cNvSpPr/>
            <p:nvPr/>
          </p:nvSpPr>
          <p:spPr>
            <a:xfrm>
              <a:off x="1316566" y="618926"/>
              <a:ext cx="171451" cy="42168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09" fill="norm" stroke="1" extrusionOk="0">
                  <a:moveTo>
                    <a:pt x="21600" y="2066"/>
                  </a:moveTo>
                  <a:cubicBezTo>
                    <a:pt x="21333" y="1528"/>
                    <a:pt x="21067" y="991"/>
                    <a:pt x="19600" y="561"/>
                  </a:cubicBezTo>
                  <a:cubicBezTo>
                    <a:pt x="18133" y="131"/>
                    <a:pt x="15467" y="-191"/>
                    <a:pt x="13067" y="131"/>
                  </a:cubicBezTo>
                  <a:cubicBezTo>
                    <a:pt x="10667" y="454"/>
                    <a:pt x="8533" y="1421"/>
                    <a:pt x="6667" y="3409"/>
                  </a:cubicBezTo>
                  <a:cubicBezTo>
                    <a:pt x="4800" y="5397"/>
                    <a:pt x="3200" y="8406"/>
                    <a:pt x="2667" y="11093"/>
                  </a:cubicBezTo>
                  <a:cubicBezTo>
                    <a:pt x="2133" y="13779"/>
                    <a:pt x="2667" y="16143"/>
                    <a:pt x="2933" y="17648"/>
                  </a:cubicBezTo>
                  <a:cubicBezTo>
                    <a:pt x="3200" y="19152"/>
                    <a:pt x="3200" y="19797"/>
                    <a:pt x="2667" y="20281"/>
                  </a:cubicBezTo>
                  <a:cubicBezTo>
                    <a:pt x="2133" y="20764"/>
                    <a:pt x="1067" y="21087"/>
                    <a:pt x="0" y="21409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564" name="Line"/>
            <p:cNvSpPr/>
            <p:nvPr/>
          </p:nvSpPr>
          <p:spPr>
            <a:xfrm>
              <a:off x="1251569" y="888205"/>
              <a:ext cx="134848" cy="762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70" h="21600" fill="norm" stroke="1" extrusionOk="0">
                  <a:moveTo>
                    <a:pt x="235" y="21600"/>
                  </a:moveTo>
                  <a:cubicBezTo>
                    <a:pt x="-98" y="17400"/>
                    <a:pt x="-430" y="13200"/>
                    <a:pt x="1896" y="9600"/>
                  </a:cubicBezTo>
                  <a:cubicBezTo>
                    <a:pt x="4222" y="6000"/>
                    <a:pt x="9207" y="3000"/>
                    <a:pt x="12862" y="1500"/>
                  </a:cubicBezTo>
                  <a:cubicBezTo>
                    <a:pt x="16518" y="0"/>
                    <a:pt x="18844" y="0"/>
                    <a:pt x="2117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565" name="Line"/>
            <p:cNvSpPr/>
            <p:nvPr/>
          </p:nvSpPr>
          <p:spPr>
            <a:xfrm>
              <a:off x="1494366" y="945355"/>
              <a:ext cx="1" cy="133351"/>
            </a:xfrm>
            <a:prstGeom prst="ellipse">
              <a:avLst/>
            </a:pr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566" name="Line"/>
            <p:cNvSpPr/>
            <p:nvPr/>
          </p:nvSpPr>
          <p:spPr>
            <a:xfrm>
              <a:off x="1589616" y="1097755"/>
              <a:ext cx="31751" cy="1333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567" name="Line"/>
            <p:cNvSpPr/>
            <p:nvPr/>
          </p:nvSpPr>
          <p:spPr>
            <a:xfrm>
              <a:off x="2078566" y="568779"/>
              <a:ext cx="127001" cy="43372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86" fill="norm" stroke="1" extrusionOk="0">
                  <a:moveTo>
                    <a:pt x="21600" y="4185"/>
                  </a:moveTo>
                  <a:cubicBezTo>
                    <a:pt x="20880" y="2822"/>
                    <a:pt x="20160" y="1459"/>
                    <a:pt x="18720" y="725"/>
                  </a:cubicBezTo>
                  <a:cubicBezTo>
                    <a:pt x="17280" y="-9"/>
                    <a:pt x="15120" y="-114"/>
                    <a:pt x="13140" y="96"/>
                  </a:cubicBezTo>
                  <a:cubicBezTo>
                    <a:pt x="11160" y="305"/>
                    <a:pt x="9360" y="830"/>
                    <a:pt x="7200" y="2455"/>
                  </a:cubicBezTo>
                  <a:cubicBezTo>
                    <a:pt x="5040" y="4080"/>
                    <a:pt x="2520" y="6806"/>
                    <a:pt x="1260" y="9742"/>
                  </a:cubicBezTo>
                  <a:cubicBezTo>
                    <a:pt x="0" y="12678"/>
                    <a:pt x="0" y="15824"/>
                    <a:pt x="360" y="17711"/>
                  </a:cubicBezTo>
                  <a:cubicBezTo>
                    <a:pt x="720" y="19599"/>
                    <a:pt x="1440" y="20228"/>
                    <a:pt x="1440" y="20647"/>
                  </a:cubicBezTo>
                  <a:cubicBezTo>
                    <a:pt x="1440" y="21067"/>
                    <a:pt x="720" y="21276"/>
                    <a:pt x="0" y="2148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568" name="Line"/>
            <p:cNvSpPr/>
            <p:nvPr/>
          </p:nvSpPr>
          <p:spPr>
            <a:xfrm>
              <a:off x="2003308" y="856455"/>
              <a:ext cx="157809" cy="762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72" h="21600" fill="norm" stroke="1" extrusionOk="0">
                  <a:moveTo>
                    <a:pt x="1600" y="21600"/>
                  </a:moveTo>
                  <a:cubicBezTo>
                    <a:pt x="736" y="17400"/>
                    <a:pt x="-128" y="13200"/>
                    <a:pt x="16" y="10200"/>
                  </a:cubicBezTo>
                  <a:cubicBezTo>
                    <a:pt x="160" y="7200"/>
                    <a:pt x="1312" y="5400"/>
                    <a:pt x="5056" y="3900"/>
                  </a:cubicBezTo>
                  <a:cubicBezTo>
                    <a:pt x="8800" y="2400"/>
                    <a:pt x="15136" y="1200"/>
                    <a:pt x="21472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569" name="Line"/>
            <p:cNvSpPr/>
            <p:nvPr/>
          </p:nvSpPr>
          <p:spPr>
            <a:xfrm>
              <a:off x="2192866" y="889907"/>
              <a:ext cx="107951" cy="14858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355" fill="norm" stroke="1" extrusionOk="0">
                  <a:moveTo>
                    <a:pt x="0" y="3406"/>
                  </a:moveTo>
                  <a:cubicBezTo>
                    <a:pt x="1271" y="2189"/>
                    <a:pt x="2541" y="972"/>
                    <a:pt x="4235" y="363"/>
                  </a:cubicBezTo>
                  <a:cubicBezTo>
                    <a:pt x="5929" y="-245"/>
                    <a:pt x="8047" y="-245"/>
                    <a:pt x="10165" y="1580"/>
                  </a:cubicBezTo>
                  <a:cubicBezTo>
                    <a:pt x="12282" y="3406"/>
                    <a:pt x="14400" y="7056"/>
                    <a:pt x="13765" y="10251"/>
                  </a:cubicBezTo>
                  <a:cubicBezTo>
                    <a:pt x="13129" y="13445"/>
                    <a:pt x="9741" y="16183"/>
                    <a:pt x="6565" y="18161"/>
                  </a:cubicBezTo>
                  <a:cubicBezTo>
                    <a:pt x="3388" y="20138"/>
                    <a:pt x="424" y="21355"/>
                    <a:pt x="847" y="21355"/>
                  </a:cubicBezTo>
                  <a:cubicBezTo>
                    <a:pt x="1271" y="21355"/>
                    <a:pt x="5082" y="20138"/>
                    <a:pt x="9106" y="19073"/>
                  </a:cubicBezTo>
                  <a:cubicBezTo>
                    <a:pt x="13129" y="18009"/>
                    <a:pt x="17365" y="17096"/>
                    <a:pt x="21600" y="16183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570" name="Line"/>
            <p:cNvSpPr/>
            <p:nvPr/>
          </p:nvSpPr>
          <p:spPr>
            <a:xfrm>
              <a:off x="2408766" y="1027905"/>
              <a:ext cx="63501" cy="825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571" name="Line"/>
            <p:cNvSpPr/>
            <p:nvPr/>
          </p:nvSpPr>
          <p:spPr>
            <a:xfrm>
              <a:off x="2592916" y="1034255"/>
              <a:ext cx="120651" cy="12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572" name="Line"/>
            <p:cNvSpPr/>
            <p:nvPr/>
          </p:nvSpPr>
          <p:spPr>
            <a:xfrm>
              <a:off x="2910416" y="1034255"/>
              <a:ext cx="95251" cy="63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573" name="Line"/>
            <p:cNvSpPr/>
            <p:nvPr/>
          </p:nvSpPr>
          <p:spPr>
            <a:xfrm>
              <a:off x="3240616" y="1021555"/>
              <a:ext cx="76201" cy="1016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574" name="Line"/>
            <p:cNvSpPr/>
            <p:nvPr/>
          </p:nvSpPr>
          <p:spPr>
            <a:xfrm>
              <a:off x="3576632" y="584816"/>
              <a:ext cx="108485" cy="48754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89" h="21538" fill="norm" stroke="1" extrusionOk="0">
                  <a:moveTo>
                    <a:pt x="21289" y="2182"/>
                  </a:moveTo>
                  <a:cubicBezTo>
                    <a:pt x="21289" y="1715"/>
                    <a:pt x="21289" y="1247"/>
                    <a:pt x="20458" y="873"/>
                  </a:cubicBezTo>
                  <a:cubicBezTo>
                    <a:pt x="19627" y="499"/>
                    <a:pt x="17966" y="219"/>
                    <a:pt x="16097" y="78"/>
                  </a:cubicBezTo>
                  <a:cubicBezTo>
                    <a:pt x="14227" y="-62"/>
                    <a:pt x="12151" y="-62"/>
                    <a:pt x="9658" y="499"/>
                  </a:cubicBezTo>
                  <a:cubicBezTo>
                    <a:pt x="7166" y="1060"/>
                    <a:pt x="4258" y="2182"/>
                    <a:pt x="2389" y="4052"/>
                  </a:cubicBezTo>
                  <a:cubicBezTo>
                    <a:pt x="520" y="5922"/>
                    <a:pt x="-311" y="8541"/>
                    <a:pt x="104" y="11299"/>
                  </a:cubicBezTo>
                  <a:cubicBezTo>
                    <a:pt x="520" y="14057"/>
                    <a:pt x="2181" y="16956"/>
                    <a:pt x="2804" y="18686"/>
                  </a:cubicBezTo>
                  <a:cubicBezTo>
                    <a:pt x="3427" y="20416"/>
                    <a:pt x="3012" y="20977"/>
                    <a:pt x="2597" y="2153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575" name="Line"/>
            <p:cNvSpPr/>
            <p:nvPr/>
          </p:nvSpPr>
          <p:spPr>
            <a:xfrm>
              <a:off x="3484779" y="913605"/>
              <a:ext cx="181288" cy="635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64" h="21600" fill="norm" stroke="1" extrusionOk="0">
                  <a:moveTo>
                    <a:pt x="1154" y="21600"/>
                  </a:moveTo>
                  <a:cubicBezTo>
                    <a:pt x="409" y="16560"/>
                    <a:pt x="-336" y="11520"/>
                    <a:pt x="161" y="8280"/>
                  </a:cubicBezTo>
                  <a:cubicBezTo>
                    <a:pt x="657" y="5040"/>
                    <a:pt x="2395" y="3600"/>
                    <a:pt x="6119" y="2520"/>
                  </a:cubicBezTo>
                  <a:cubicBezTo>
                    <a:pt x="9843" y="1440"/>
                    <a:pt x="15554" y="720"/>
                    <a:pt x="21264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576" name="Line"/>
            <p:cNvSpPr/>
            <p:nvPr/>
          </p:nvSpPr>
          <p:spPr>
            <a:xfrm>
              <a:off x="3751973" y="983455"/>
              <a:ext cx="41094" cy="2032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67" h="21600" fill="norm" stroke="1" extrusionOk="0">
                  <a:moveTo>
                    <a:pt x="20967" y="0"/>
                  </a:moveTo>
                  <a:cubicBezTo>
                    <a:pt x="16647" y="675"/>
                    <a:pt x="12327" y="1350"/>
                    <a:pt x="8547" y="4050"/>
                  </a:cubicBezTo>
                  <a:cubicBezTo>
                    <a:pt x="4767" y="6750"/>
                    <a:pt x="1527" y="11475"/>
                    <a:pt x="447" y="14738"/>
                  </a:cubicBezTo>
                  <a:cubicBezTo>
                    <a:pt x="-633" y="18000"/>
                    <a:pt x="447" y="19800"/>
                    <a:pt x="1527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577" name="Line"/>
            <p:cNvSpPr/>
            <p:nvPr/>
          </p:nvSpPr>
          <p:spPr>
            <a:xfrm>
              <a:off x="3880752" y="1008855"/>
              <a:ext cx="92632" cy="13525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06" h="21234" fill="norm" stroke="1" extrusionOk="0">
                  <a:moveTo>
                    <a:pt x="16115" y="0"/>
                  </a:moveTo>
                  <a:cubicBezTo>
                    <a:pt x="11795" y="1662"/>
                    <a:pt x="7475" y="3323"/>
                    <a:pt x="4595" y="6148"/>
                  </a:cubicBezTo>
                  <a:cubicBezTo>
                    <a:pt x="1715" y="8972"/>
                    <a:pt x="275" y="12960"/>
                    <a:pt x="35" y="15785"/>
                  </a:cubicBezTo>
                  <a:cubicBezTo>
                    <a:pt x="-205" y="18609"/>
                    <a:pt x="755" y="20271"/>
                    <a:pt x="3635" y="20935"/>
                  </a:cubicBezTo>
                  <a:cubicBezTo>
                    <a:pt x="6515" y="21600"/>
                    <a:pt x="11315" y="21268"/>
                    <a:pt x="14675" y="18775"/>
                  </a:cubicBezTo>
                  <a:cubicBezTo>
                    <a:pt x="18035" y="16283"/>
                    <a:pt x="19955" y="11631"/>
                    <a:pt x="20675" y="8308"/>
                  </a:cubicBezTo>
                  <a:cubicBezTo>
                    <a:pt x="21395" y="4985"/>
                    <a:pt x="20915" y="2991"/>
                    <a:pt x="19475" y="1828"/>
                  </a:cubicBezTo>
                  <a:cubicBezTo>
                    <a:pt x="18035" y="665"/>
                    <a:pt x="15635" y="332"/>
                    <a:pt x="15155" y="997"/>
                  </a:cubicBezTo>
                  <a:cubicBezTo>
                    <a:pt x="14675" y="1662"/>
                    <a:pt x="16115" y="3323"/>
                    <a:pt x="17555" y="498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578" name="Line"/>
            <p:cNvSpPr/>
            <p:nvPr/>
          </p:nvSpPr>
          <p:spPr>
            <a:xfrm>
              <a:off x="4055787" y="992890"/>
              <a:ext cx="114417" cy="14405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50" h="21001" fill="norm" stroke="1" extrusionOk="0">
                  <a:moveTo>
                    <a:pt x="18082" y="2328"/>
                  </a:moveTo>
                  <a:cubicBezTo>
                    <a:pt x="16539" y="1093"/>
                    <a:pt x="14997" y="-141"/>
                    <a:pt x="12297" y="13"/>
                  </a:cubicBezTo>
                  <a:cubicBezTo>
                    <a:pt x="9597" y="168"/>
                    <a:pt x="5739" y="1710"/>
                    <a:pt x="3232" y="4488"/>
                  </a:cubicBezTo>
                  <a:cubicBezTo>
                    <a:pt x="725" y="7265"/>
                    <a:pt x="-432" y="11276"/>
                    <a:pt x="147" y="14516"/>
                  </a:cubicBezTo>
                  <a:cubicBezTo>
                    <a:pt x="725" y="17756"/>
                    <a:pt x="3039" y="20225"/>
                    <a:pt x="6125" y="20842"/>
                  </a:cubicBezTo>
                  <a:cubicBezTo>
                    <a:pt x="9211" y="21459"/>
                    <a:pt x="13068" y="20225"/>
                    <a:pt x="15768" y="18065"/>
                  </a:cubicBezTo>
                  <a:cubicBezTo>
                    <a:pt x="18468" y="15905"/>
                    <a:pt x="20011" y="12819"/>
                    <a:pt x="20589" y="10505"/>
                  </a:cubicBezTo>
                  <a:cubicBezTo>
                    <a:pt x="21168" y="8190"/>
                    <a:pt x="20782" y="6648"/>
                    <a:pt x="19432" y="5413"/>
                  </a:cubicBezTo>
                  <a:cubicBezTo>
                    <a:pt x="18082" y="4179"/>
                    <a:pt x="15768" y="3253"/>
                    <a:pt x="14611" y="2482"/>
                  </a:cubicBezTo>
                  <a:cubicBezTo>
                    <a:pt x="13454" y="1710"/>
                    <a:pt x="13454" y="1093"/>
                    <a:pt x="13454" y="47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579" name="Line"/>
            <p:cNvSpPr/>
            <p:nvPr/>
          </p:nvSpPr>
          <p:spPr>
            <a:xfrm>
              <a:off x="4336537" y="448848"/>
              <a:ext cx="156060" cy="61080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54" h="21568" fill="norm" stroke="1" extrusionOk="0">
                  <a:moveTo>
                    <a:pt x="2059" y="2733"/>
                  </a:moveTo>
                  <a:cubicBezTo>
                    <a:pt x="1490" y="2360"/>
                    <a:pt x="922" y="1986"/>
                    <a:pt x="496" y="1612"/>
                  </a:cubicBezTo>
                  <a:cubicBezTo>
                    <a:pt x="69" y="1239"/>
                    <a:pt x="-215" y="865"/>
                    <a:pt x="211" y="566"/>
                  </a:cubicBezTo>
                  <a:cubicBezTo>
                    <a:pt x="638" y="267"/>
                    <a:pt x="1774" y="43"/>
                    <a:pt x="3053" y="5"/>
                  </a:cubicBezTo>
                  <a:cubicBezTo>
                    <a:pt x="4332" y="-32"/>
                    <a:pt x="5753" y="117"/>
                    <a:pt x="7459" y="865"/>
                  </a:cubicBezTo>
                  <a:cubicBezTo>
                    <a:pt x="9164" y="1612"/>
                    <a:pt x="11153" y="2958"/>
                    <a:pt x="11722" y="4415"/>
                  </a:cubicBezTo>
                  <a:cubicBezTo>
                    <a:pt x="12290" y="5872"/>
                    <a:pt x="11438" y="7442"/>
                    <a:pt x="10301" y="8638"/>
                  </a:cubicBezTo>
                  <a:cubicBezTo>
                    <a:pt x="9164" y="9834"/>
                    <a:pt x="7743" y="10656"/>
                    <a:pt x="7743" y="11403"/>
                  </a:cubicBezTo>
                  <a:cubicBezTo>
                    <a:pt x="7743" y="12151"/>
                    <a:pt x="9164" y="12823"/>
                    <a:pt x="11580" y="13832"/>
                  </a:cubicBezTo>
                  <a:cubicBezTo>
                    <a:pt x="13996" y="14841"/>
                    <a:pt x="17406" y="16187"/>
                    <a:pt x="19253" y="17196"/>
                  </a:cubicBezTo>
                  <a:cubicBezTo>
                    <a:pt x="21101" y="18205"/>
                    <a:pt x="21385" y="18877"/>
                    <a:pt x="20390" y="19475"/>
                  </a:cubicBezTo>
                  <a:cubicBezTo>
                    <a:pt x="19396" y="20073"/>
                    <a:pt x="17122" y="20596"/>
                    <a:pt x="14138" y="20933"/>
                  </a:cubicBezTo>
                  <a:cubicBezTo>
                    <a:pt x="11153" y="21269"/>
                    <a:pt x="7459" y="21419"/>
                    <a:pt x="3764" y="2156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580" name="Line"/>
            <p:cNvSpPr/>
            <p:nvPr/>
          </p:nvSpPr>
          <p:spPr>
            <a:xfrm>
              <a:off x="5483162" y="711317"/>
              <a:ext cx="1004005" cy="23403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24" h="21516" fill="norm" stroke="1" extrusionOk="0">
                  <a:moveTo>
                    <a:pt x="524" y="11008"/>
                  </a:moveTo>
                  <a:cubicBezTo>
                    <a:pt x="251" y="11008"/>
                    <a:pt x="-21" y="11008"/>
                    <a:pt x="2" y="11105"/>
                  </a:cubicBezTo>
                  <a:cubicBezTo>
                    <a:pt x="24" y="11202"/>
                    <a:pt x="342" y="11397"/>
                    <a:pt x="1227" y="11202"/>
                  </a:cubicBezTo>
                  <a:cubicBezTo>
                    <a:pt x="2112" y="11008"/>
                    <a:pt x="3564" y="10424"/>
                    <a:pt x="5243" y="9743"/>
                  </a:cubicBezTo>
                  <a:cubicBezTo>
                    <a:pt x="6922" y="9062"/>
                    <a:pt x="8828" y="8284"/>
                    <a:pt x="10666" y="7700"/>
                  </a:cubicBezTo>
                  <a:cubicBezTo>
                    <a:pt x="12503" y="7116"/>
                    <a:pt x="14273" y="6727"/>
                    <a:pt x="15884" y="6630"/>
                  </a:cubicBezTo>
                  <a:cubicBezTo>
                    <a:pt x="17495" y="6532"/>
                    <a:pt x="18947" y="6727"/>
                    <a:pt x="19832" y="6921"/>
                  </a:cubicBezTo>
                  <a:cubicBezTo>
                    <a:pt x="20717" y="7116"/>
                    <a:pt x="21034" y="7311"/>
                    <a:pt x="20966" y="7116"/>
                  </a:cubicBezTo>
                  <a:cubicBezTo>
                    <a:pt x="20898" y="6921"/>
                    <a:pt x="20445" y="6338"/>
                    <a:pt x="19787" y="5365"/>
                  </a:cubicBezTo>
                  <a:cubicBezTo>
                    <a:pt x="19129" y="4392"/>
                    <a:pt x="18266" y="3030"/>
                    <a:pt x="17722" y="2057"/>
                  </a:cubicBezTo>
                  <a:cubicBezTo>
                    <a:pt x="17177" y="1084"/>
                    <a:pt x="16950" y="500"/>
                    <a:pt x="16996" y="208"/>
                  </a:cubicBezTo>
                  <a:cubicBezTo>
                    <a:pt x="17041" y="-84"/>
                    <a:pt x="17359" y="-84"/>
                    <a:pt x="18040" y="305"/>
                  </a:cubicBezTo>
                  <a:cubicBezTo>
                    <a:pt x="18720" y="694"/>
                    <a:pt x="19764" y="1473"/>
                    <a:pt x="20445" y="2640"/>
                  </a:cubicBezTo>
                  <a:cubicBezTo>
                    <a:pt x="21125" y="3808"/>
                    <a:pt x="21443" y="5365"/>
                    <a:pt x="21511" y="7311"/>
                  </a:cubicBezTo>
                  <a:cubicBezTo>
                    <a:pt x="21579" y="9257"/>
                    <a:pt x="21397" y="11592"/>
                    <a:pt x="20898" y="14024"/>
                  </a:cubicBezTo>
                  <a:cubicBezTo>
                    <a:pt x="20399" y="16457"/>
                    <a:pt x="19582" y="18986"/>
                    <a:pt x="18766" y="2151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581" name="Line"/>
            <p:cNvSpPr/>
            <p:nvPr/>
          </p:nvSpPr>
          <p:spPr>
            <a:xfrm>
              <a:off x="1488016" y="1351755"/>
              <a:ext cx="2228851" cy="15734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127" fill="norm" stroke="1" extrusionOk="0">
                  <a:moveTo>
                    <a:pt x="0" y="0"/>
                  </a:moveTo>
                  <a:cubicBezTo>
                    <a:pt x="164" y="4263"/>
                    <a:pt x="328" y="8526"/>
                    <a:pt x="738" y="11511"/>
                  </a:cubicBezTo>
                  <a:cubicBezTo>
                    <a:pt x="1149" y="14495"/>
                    <a:pt x="1805" y="16200"/>
                    <a:pt x="2503" y="16200"/>
                  </a:cubicBezTo>
                  <a:cubicBezTo>
                    <a:pt x="3200" y="16200"/>
                    <a:pt x="3938" y="14495"/>
                    <a:pt x="4677" y="12505"/>
                  </a:cubicBezTo>
                  <a:cubicBezTo>
                    <a:pt x="5415" y="10516"/>
                    <a:pt x="6154" y="8242"/>
                    <a:pt x="6882" y="7674"/>
                  </a:cubicBezTo>
                  <a:cubicBezTo>
                    <a:pt x="7610" y="7105"/>
                    <a:pt x="8328" y="8242"/>
                    <a:pt x="8995" y="10658"/>
                  </a:cubicBezTo>
                  <a:cubicBezTo>
                    <a:pt x="9662" y="13074"/>
                    <a:pt x="10277" y="16768"/>
                    <a:pt x="10954" y="18900"/>
                  </a:cubicBezTo>
                  <a:cubicBezTo>
                    <a:pt x="11631" y="21032"/>
                    <a:pt x="12369" y="21600"/>
                    <a:pt x="13108" y="20747"/>
                  </a:cubicBezTo>
                  <a:cubicBezTo>
                    <a:pt x="13846" y="19895"/>
                    <a:pt x="14585" y="17621"/>
                    <a:pt x="15292" y="15774"/>
                  </a:cubicBezTo>
                  <a:cubicBezTo>
                    <a:pt x="16000" y="13926"/>
                    <a:pt x="16677" y="12505"/>
                    <a:pt x="17364" y="11368"/>
                  </a:cubicBezTo>
                  <a:cubicBezTo>
                    <a:pt x="18051" y="10232"/>
                    <a:pt x="18749" y="9379"/>
                    <a:pt x="19456" y="8242"/>
                  </a:cubicBezTo>
                  <a:cubicBezTo>
                    <a:pt x="20164" y="7105"/>
                    <a:pt x="20882" y="5684"/>
                    <a:pt x="21600" y="4263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582" name="Line"/>
            <p:cNvSpPr/>
            <p:nvPr/>
          </p:nvSpPr>
          <p:spPr>
            <a:xfrm>
              <a:off x="2096396" y="2018505"/>
              <a:ext cx="306021" cy="12663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37" h="21185" fill="norm" stroke="1" extrusionOk="0">
                  <a:moveTo>
                    <a:pt x="3214" y="20184"/>
                  </a:moveTo>
                  <a:cubicBezTo>
                    <a:pt x="2469" y="20892"/>
                    <a:pt x="1725" y="21600"/>
                    <a:pt x="1129" y="20892"/>
                  </a:cubicBezTo>
                  <a:cubicBezTo>
                    <a:pt x="533" y="20184"/>
                    <a:pt x="86" y="18059"/>
                    <a:pt x="11" y="15226"/>
                  </a:cubicBezTo>
                  <a:cubicBezTo>
                    <a:pt x="-63" y="12393"/>
                    <a:pt x="235" y="8852"/>
                    <a:pt x="682" y="6551"/>
                  </a:cubicBezTo>
                  <a:cubicBezTo>
                    <a:pt x="1129" y="4249"/>
                    <a:pt x="1725" y="3187"/>
                    <a:pt x="3140" y="4249"/>
                  </a:cubicBezTo>
                  <a:cubicBezTo>
                    <a:pt x="4555" y="5311"/>
                    <a:pt x="6789" y="8498"/>
                    <a:pt x="8428" y="11331"/>
                  </a:cubicBezTo>
                  <a:cubicBezTo>
                    <a:pt x="10067" y="14164"/>
                    <a:pt x="11109" y="16643"/>
                    <a:pt x="12003" y="17882"/>
                  </a:cubicBezTo>
                  <a:cubicBezTo>
                    <a:pt x="12897" y="19121"/>
                    <a:pt x="13642" y="19121"/>
                    <a:pt x="15206" y="15934"/>
                  </a:cubicBezTo>
                  <a:cubicBezTo>
                    <a:pt x="16770" y="12748"/>
                    <a:pt x="19154" y="6374"/>
                    <a:pt x="21537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583" name="Line"/>
            <p:cNvSpPr/>
            <p:nvPr/>
          </p:nvSpPr>
          <p:spPr>
            <a:xfrm>
              <a:off x="2505540" y="1797708"/>
              <a:ext cx="180923" cy="41262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21" h="21374" fill="norm" stroke="1" extrusionOk="0">
                  <a:moveTo>
                    <a:pt x="4290" y="7162"/>
                  </a:moveTo>
                  <a:cubicBezTo>
                    <a:pt x="3545" y="7710"/>
                    <a:pt x="2800" y="8258"/>
                    <a:pt x="2800" y="9190"/>
                  </a:cubicBezTo>
                  <a:cubicBezTo>
                    <a:pt x="2800" y="10122"/>
                    <a:pt x="3545" y="11438"/>
                    <a:pt x="4290" y="12918"/>
                  </a:cubicBezTo>
                  <a:cubicBezTo>
                    <a:pt x="5035" y="14398"/>
                    <a:pt x="5780" y="16043"/>
                    <a:pt x="6276" y="17194"/>
                  </a:cubicBezTo>
                  <a:cubicBezTo>
                    <a:pt x="6773" y="18345"/>
                    <a:pt x="7021" y="19003"/>
                    <a:pt x="7269" y="19661"/>
                  </a:cubicBezTo>
                  <a:cubicBezTo>
                    <a:pt x="7518" y="20319"/>
                    <a:pt x="7766" y="20977"/>
                    <a:pt x="7642" y="20922"/>
                  </a:cubicBezTo>
                  <a:cubicBezTo>
                    <a:pt x="7518" y="20867"/>
                    <a:pt x="7021" y="20100"/>
                    <a:pt x="5655" y="17742"/>
                  </a:cubicBezTo>
                  <a:cubicBezTo>
                    <a:pt x="4290" y="15385"/>
                    <a:pt x="2055" y="11438"/>
                    <a:pt x="938" y="8422"/>
                  </a:cubicBezTo>
                  <a:cubicBezTo>
                    <a:pt x="-179" y="5407"/>
                    <a:pt x="-179" y="3324"/>
                    <a:pt x="318" y="2063"/>
                  </a:cubicBezTo>
                  <a:cubicBezTo>
                    <a:pt x="814" y="802"/>
                    <a:pt x="1807" y="364"/>
                    <a:pt x="3049" y="144"/>
                  </a:cubicBezTo>
                  <a:cubicBezTo>
                    <a:pt x="4290" y="-75"/>
                    <a:pt x="5780" y="-75"/>
                    <a:pt x="7393" y="364"/>
                  </a:cubicBezTo>
                  <a:cubicBezTo>
                    <a:pt x="9007" y="802"/>
                    <a:pt x="10745" y="1679"/>
                    <a:pt x="11490" y="3105"/>
                  </a:cubicBezTo>
                  <a:cubicBezTo>
                    <a:pt x="12235" y="4530"/>
                    <a:pt x="11987" y="6504"/>
                    <a:pt x="11614" y="7765"/>
                  </a:cubicBezTo>
                  <a:cubicBezTo>
                    <a:pt x="11242" y="9026"/>
                    <a:pt x="10745" y="9574"/>
                    <a:pt x="10124" y="10067"/>
                  </a:cubicBezTo>
                  <a:cubicBezTo>
                    <a:pt x="9504" y="10561"/>
                    <a:pt x="8759" y="10999"/>
                    <a:pt x="9007" y="11218"/>
                  </a:cubicBezTo>
                  <a:cubicBezTo>
                    <a:pt x="9255" y="11438"/>
                    <a:pt x="10497" y="11438"/>
                    <a:pt x="12235" y="11767"/>
                  </a:cubicBezTo>
                  <a:cubicBezTo>
                    <a:pt x="13973" y="12096"/>
                    <a:pt x="16207" y="12753"/>
                    <a:pt x="17945" y="13631"/>
                  </a:cubicBezTo>
                  <a:cubicBezTo>
                    <a:pt x="19683" y="14508"/>
                    <a:pt x="20924" y="15604"/>
                    <a:pt x="21173" y="16701"/>
                  </a:cubicBezTo>
                  <a:cubicBezTo>
                    <a:pt x="21421" y="17797"/>
                    <a:pt x="20676" y="18894"/>
                    <a:pt x="19807" y="19661"/>
                  </a:cubicBezTo>
                  <a:cubicBezTo>
                    <a:pt x="18938" y="20429"/>
                    <a:pt x="17945" y="20867"/>
                    <a:pt x="16828" y="21141"/>
                  </a:cubicBezTo>
                  <a:cubicBezTo>
                    <a:pt x="15711" y="21415"/>
                    <a:pt x="14469" y="21525"/>
                    <a:pt x="13228" y="21032"/>
                  </a:cubicBezTo>
                  <a:cubicBezTo>
                    <a:pt x="11987" y="20538"/>
                    <a:pt x="10745" y="19442"/>
                    <a:pt x="10249" y="18619"/>
                  </a:cubicBezTo>
                  <a:cubicBezTo>
                    <a:pt x="9752" y="17797"/>
                    <a:pt x="10000" y="17249"/>
                    <a:pt x="10249" y="16701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584" name="Line"/>
            <p:cNvSpPr/>
            <p:nvPr/>
          </p:nvSpPr>
          <p:spPr>
            <a:xfrm>
              <a:off x="2723825" y="1985599"/>
              <a:ext cx="93545" cy="17771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752" h="20845" fill="norm" stroke="1" extrusionOk="0">
                  <a:moveTo>
                    <a:pt x="6176" y="7584"/>
                  </a:moveTo>
                  <a:cubicBezTo>
                    <a:pt x="8524" y="7832"/>
                    <a:pt x="10872" y="8080"/>
                    <a:pt x="13219" y="7708"/>
                  </a:cubicBezTo>
                  <a:cubicBezTo>
                    <a:pt x="15567" y="7336"/>
                    <a:pt x="17915" y="6342"/>
                    <a:pt x="19324" y="4977"/>
                  </a:cubicBezTo>
                  <a:cubicBezTo>
                    <a:pt x="20732" y="3611"/>
                    <a:pt x="21202" y="1873"/>
                    <a:pt x="20263" y="880"/>
                  </a:cubicBezTo>
                  <a:cubicBezTo>
                    <a:pt x="19324" y="-113"/>
                    <a:pt x="16976" y="-361"/>
                    <a:pt x="13924" y="632"/>
                  </a:cubicBezTo>
                  <a:cubicBezTo>
                    <a:pt x="10872" y="1625"/>
                    <a:pt x="7115" y="3860"/>
                    <a:pt x="4298" y="6467"/>
                  </a:cubicBezTo>
                  <a:cubicBezTo>
                    <a:pt x="1480" y="9073"/>
                    <a:pt x="-398" y="12053"/>
                    <a:pt x="72" y="14660"/>
                  </a:cubicBezTo>
                  <a:cubicBezTo>
                    <a:pt x="541" y="17267"/>
                    <a:pt x="3359" y="19501"/>
                    <a:pt x="7115" y="20370"/>
                  </a:cubicBezTo>
                  <a:cubicBezTo>
                    <a:pt x="10872" y="21239"/>
                    <a:pt x="15567" y="20742"/>
                    <a:pt x="20263" y="2024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585" name="Line"/>
            <p:cNvSpPr/>
            <p:nvPr/>
          </p:nvSpPr>
          <p:spPr>
            <a:xfrm>
              <a:off x="2853266" y="1974055"/>
              <a:ext cx="114301" cy="18320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89" fill="norm" stroke="1" extrusionOk="0">
                  <a:moveTo>
                    <a:pt x="0" y="2234"/>
                  </a:moveTo>
                  <a:cubicBezTo>
                    <a:pt x="2000" y="2234"/>
                    <a:pt x="4000" y="2234"/>
                    <a:pt x="6400" y="3972"/>
                  </a:cubicBezTo>
                  <a:cubicBezTo>
                    <a:pt x="8800" y="5710"/>
                    <a:pt x="11600" y="9186"/>
                    <a:pt x="13000" y="12166"/>
                  </a:cubicBezTo>
                  <a:cubicBezTo>
                    <a:pt x="14400" y="15145"/>
                    <a:pt x="14400" y="17628"/>
                    <a:pt x="13600" y="19241"/>
                  </a:cubicBezTo>
                  <a:cubicBezTo>
                    <a:pt x="12800" y="20855"/>
                    <a:pt x="11200" y="21600"/>
                    <a:pt x="9800" y="21476"/>
                  </a:cubicBezTo>
                  <a:cubicBezTo>
                    <a:pt x="8400" y="21352"/>
                    <a:pt x="7200" y="20359"/>
                    <a:pt x="7800" y="17255"/>
                  </a:cubicBezTo>
                  <a:cubicBezTo>
                    <a:pt x="8400" y="14152"/>
                    <a:pt x="10800" y="8938"/>
                    <a:pt x="13400" y="5710"/>
                  </a:cubicBezTo>
                  <a:cubicBezTo>
                    <a:pt x="16000" y="2483"/>
                    <a:pt x="18800" y="1241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586" name="Line"/>
            <p:cNvSpPr/>
            <p:nvPr/>
          </p:nvSpPr>
          <p:spPr>
            <a:xfrm>
              <a:off x="3005666" y="1950388"/>
              <a:ext cx="97368" cy="18989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40" h="21295" fill="norm" stroke="1" extrusionOk="0">
                  <a:moveTo>
                    <a:pt x="0" y="4791"/>
                  </a:moveTo>
                  <a:cubicBezTo>
                    <a:pt x="919" y="9538"/>
                    <a:pt x="1838" y="14285"/>
                    <a:pt x="2528" y="17252"/>
                  </a:cubicBezTo>
                  <a:cubicBezTo>
                    <a:pt x="3217" y="20219"/>
                    <a:pt x="3677" y="21406"/>
                    <a:pt x="3906" y="21287"/>
                  </a:cubicBezTo>
                  <a:cubicBezTo>
                    <a:pt x="4136" y="21169"/>
                    <a:pt x="4136" y="19744"/>
                    <a:pt x="4136" y="16421"/>
                  </a:cubicBezTo>
                  <a:cubicBezTo>
                    <a:pt x="4136" y="13098"/>
                    <a:pt x="4136" y="7876"/>
                    <a:pt x="4366" y="4672"/>
                  </a:cubicBezTo>
                  <a:cubicBezTo>
                    <a:pt x="4596" y="1468"/>
                    <a:pt x="5055" y="281"/>
                    <a:pt x="6434" y="43"/>
                  </a:cubicBezTo>
                  <a:cubicBezTo>
                    <a:pt x="7813" y="-194"/>
                    <a:pt x="10111" y="518"/>
                    <a:pt x="12868" y="3010"/>
                  </a:cubicBezTo>
                  <a:cubicBezTo>
                    <a:pt x="15626" y="5503"/>
                    <a:pt x="18843" y="9775"/>
                    <a:pt x="20221" y="12742"/>
                  </a:cubicBezTo>
                  <a:cubicBezTo>
                    <a:pt x="21600" y="15709"/>
                    <a:pt x="21140" y="17371"/>
                    <a:pt x="20681" y="1903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587" name="Line"/>
            <p:cNvSpPr/>
            <p:nvPr/>
          </p:nvSpPr>
          <p:spPr>
            <a:xfrm>
              <a:off x="3188600" y="1818349"/>
              <a:ext cx="90117" cy="31445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00" h="21393" fill="norm" stroke="1" extrusionOk="0">
                  <a:moveTo>
                    <a:pt x="15009" y="2385"/>
                  </a:moveTo>
                  <a:cubicBezTo>
                    <a:pt x="15500" y="1377"/>
                    <a:pt x="15991" y="369"/>
                    <a:pt x="15009" y="81"/>
                  </a:cubicBezTo>
                  <a:cubicBezTo>
                    <a:pt x="14027" y="-207"/>
                    <a:pt x="11573" y="225"/>
                    <a:pt x="8627" y="2169"/>
                  </a:cubicBezTo>
                  <a:cubicBezTo>
                    <a:pt x="5682" y="4113"/>
                    <a:pt x="2245" y="7569"/>
                    <a:pt x="773" y="10521"/>
                  </a:cubicBezTo>
                  <a:cubicBezTo>
                    <a:pt x="-700" y="13473"/>
                    <a:pt x="-209" y="15921"/>
                    <a:pt x="3473" y="17649"/>
                  </a:cubicBezTo>
                  <a:cubicBezTo>
                    <a:pt x="7155" y="19377"/>
                    <a:pt x="14027" y="20385"/>
                    <a:pt x="20900" y="21393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588" name="Line"/>
            <p:cNvSpPr/>
            <p:nvPr/>
          </p:nvSpPr>
          <p:spPr>
            <a:xfrm>
              <a:off x="3285066" y="1899035"/>
              <a:ext cx="160848" cy="39837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44" h="21396" fill="norm" stroke="1" extrusionOk="0">
                  <a:moveTo>
                    <a:pt x="9969" y="7099"/>
                  </a:moveTo>
                  <a:cubicBezTo>
                    <a:pt x="9415" y="10169"/>
                    <a:pt x="8862" y="13238"/>
                    <a:pt x="8862" y="15455"/>
                  </a:cubicBezTo>
                  <a:cubicBezTo>
                    <a:pt x="8862" y="17672"/>
                    <a:pt x="9415" y="19036"/>
                    <a:pt x="9831" y="20002"/>
                  </a:cubicBezTo>
                  <a:cubicBezTo>
                    <a:pt x="10246" y="20969"/>
                    <a:pt x="10523" y="21537"/>
                    <a:pt x="10662" y="21366"/>
                  </a:cubicBezTo>
                  <a:cubicBezTo>
                    <a:pt x="10800" y="21196"/>
                    <a:pt x="10800" y="20286"/>
                    <a:pt x="10246" y="18468"/>
                  </a:cubicBezTo>
                  <a:cubicBezTo>
                    <a:pt x="9692" y="16649"/>
                    <a:pt x="8585" y="13920"/>
                    <a:pt x="7615" y="11192"/>
                  </a:cubicBezTo>
                  <a:cubicBezTo>
                    <a:pt x="6646" y="8463"/>
                    <a:pt x="5815" y="5735"/>
                    <a:pt x="5400" y="4086"/>
                  </a:cubicBezTo>
                  <a:cubicBezTo>
                    <a:pt x="4985" y="2438"/>
                    <a:pt x="4985" y="1870"/>
                    <a:pt x="5400" y="1358"/>
                  </a:cubicBezTo>
                  <a:cubicBezTo>
                    <a:pt x="5815" y="846"/>
                    <a:pt x="6646" y="392"/>
                    <a:pt x="7892" y="164"/>
                  </a:cubicBezTo>
                  <a:cubicBezTo>
                    <a:pt x="9138" y="-63"/>
                    <a:pt x="10800" y="-63"/>
                    <a:pt x="12877" y="221"/>
                  </a:cubicBezTo>
                  <a:cubicBezTo>
                    <a:pt x="14954" y="505"/>
                    <a:pt x="17446" y="1074"/>
                    <a:pt x="19108" y="1983"/>
                  </a:cubicBezTo>
                  <a:cubicBezTo>
                    <a:pt x="20769" y="2893"/>
                    <a:pt x="21600" y="4143"/>
                    <a:pt x="20631" y="5280"/>
                  </a:cubicBezTo>
                  <a:cubicBezTo>
                    <a:pt x="19662" y="6417"/>
                    <a:pt x="16892" y="7440"/>
                    <a:pt x="13154" y="7668"/>
                  </a:cubicBezTo>
                  <a:cubicBezTo>
                    <a:pt x="9415" y="7895"/>
                    <a:pt x="4708" y="7326"/>
                    <a:pt x="0" y="675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589" name="Line"/>
            <p:cNvSpPr/>
            <p:nvPr/>
          </p:nvSpPr>
          <p:spPr>
            <a:xfrm>
              <a:off x="3469216" y="1789905"/>
              <a:ext cx="108131" cy="3492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20" h="21600" fill="norm" stroke="1" extrusionOk="0">
                  <a:moveTo>
                    <a:pt x="0" y="0"/>
                  </a:moveTo>
                  <a:cubicBezTo>
                    <a:pt x="2492" y="0"/>
                    <a:pt x="4985" y="0"/>
                    <a:pt x="7477" y="785"/>
                  </a:cubicBezTo>
                  <a:cubicBezTo>
                    <a:pt x="9969" y="1571"/>
                    <a:pt x="12462" y="3142"/>
                    <a:pt x="15369" y="5564"/>
                  </a:cubicBezTo>
                  <a:cubicBezTo>
                    <a:pt x="18277" y="7985"/>
                    <a:pt x="21600" y="11258"/>
                    <a:pt x="21185" y="14073"/>
                  </a:cubicBezTo>
                  <a:cubicBezTo>
                    <a:pt x="20769" y="16887"/>
                    <a:pt x="16615" y="19244"/>
                    <a:pt x="12462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590" name="Line"/>
            <p:cNvSpPr/>
            <p:nvPr/>
          </p:nvSpPr>
          <p:spPr>
            <a:xfrm>
              <a:off x="7312758" y="652154"/>
              <a:ext cx="136390" cy="58106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468" h="21484" fill="norm" stroke="1" extrusionOk="0">
                  <a:moveTo>
                    <a:pt x="5448" y="6145"/>
                  </a:moveTo>
                  <a:cubicBezTo>
                    <a:pt x="5131" y="8101"/>
                    <a:pt x="4813" y="10058"/>
                    <a:pt x="5131" y="12484"/>
                  </a:cubicBezTo>
                  <a:cubicBezTo>
                    <a:pt x="5448" y="14910"/>
                    <a:pt x="6401" y="17806"/>
                    <a:pt x="6878" y="19449"/>
                  </a:cubicBezTo>
                  <a:cubicBezTo>
                    <a:pt x="7354" y="21093"/>
                    <a:pt x="7354" y="21484"/>
                    <a:pt x="7354" y="21484"/>
                  </a:cubicBezTo>
                  <a:cubicBezTo>
                    <a:pt x="7354" y="21484"/>
                    <a:pt x="7354" y="21093"/>
                    <a:pt x="6242" y="19410"/>
                  </a:cubicBezTo>
                  <a:cubicBezTo>
                    <a:pt x="5131" y="17727"/>
                    <a:pt x="2907" y="14754"/>
                    <a:pt x="1478" y="11975"/>
                  </a:cubicBezTo>
                  <a:cubicBezTo>
                    <a:pt x="48" y="9197"/>
                    <a:pt x="-587" y="6614"/>
                    <a:pt x="684" y="4658"/>
                  </a:cubicBezTo>
                  <a:cubicBezTo>
                    <a:pt x="1954" y="2701"/>
                    <a:pt x="5131" y="1371"/>
                    <a:pt x="7513" y="667"/>
                  </a:cubicBezTo>
                  <a:cubicBezTo>
                    <a:pt x="9895" y="-38"/>
                    <a:pt x="11484" y="-116"/>
                    <a:pt x="13389" y="119"/>
                  </a:cubicBezTo>
                  <a:cubicBezTo>
                    <a:pt x="15295" y="354"/>
                    <a:pt x="17519" y="901"/>
                    <a:pt x="18948" y="2036"/>
                  </a:cubicBezTo>
                  <a:cubicBezTo>
                    <a:pt x="20378" y="3171"/>
                    <a:pt x="21013" y="4893"/>
                    <a:pt x="19901" y="6184"/>
                  </a:cubicBezTo>
                  <a:cubicBezTo>
                    <a:pt x="18789" y="7475"/>
                    <a:pt x="15931" y="8336"/>
                    <a:pt x="13548" y="8845"/>
                  </a:cubicBezTo>
                  <a:cubicBezTo>
                    <a:pt x="11166" y="9354"/>
                    <a:pt x="9260" y="9510"/>
                    <a:pt x="7831" y="9432"/>
                  </a:cubicBezTo>
                  <a:cubicBezTo>
                    <a:pt x="6401" y="9354"/>
                    <a:pt x="5448" y="9041"/>
                    <a:pt x="5607" y="8414"/>
                  </a:cubicBezTo>
                  <a:cubicBezTo>
                    <a:pt x="5766" y="7788"/>
                    <a:pt x="7037" y="6849"/>
                    <a:pt x="8307" y="591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591" name="Line"/>
            <p:cNvSpPr/>
            <p:nvPr/>
          </p:nvSpPr>
          <p:spPr>
            <a:xfrm>
              <a:off x="7745097" y="349671"/>
              <a:ext cx="155745" cy="41788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12" h="21429" fill="norm" stroke="1" extrusionOk="0">
                  <a:moveTo>
                    <a:pt x="1392" y="4171"/>
                  </a:moveTo>
                  <a:cubicBezTo>
                    <a:pt x="540" y="3519"/>
                    <a:pt x="-313" y="2868"/>
                    <a:pt x="113" y="2054"/>
                  </a:cubicBezTo>
                  <a:cubicBezTo>
                    <a:pt x="540" y="1240"/>
                    <a:pt x="2245" y="263"/>
                    <a:pt x="5229" y="46"/>
                  </a:cubicBezTo>
                  <a:cubicBezTo>
                    <a:pt x="8213" y="-171"/>
                    <a:pt x="12476" y="372"/>
                    <a:pt x="15745" y="1783"/>
                  </a:cubicBezTo>
                  <a:cubicBezTo>
                    <a:pt x="19013" y="3194"/>
                    <a:pt x="21287" y="5473"/>
                    <a:pt x="20861" y="7861"/>
                  </a:cubicBezTo>
                  <a:cubicBezTo>
                    <a:pt x="20434" y="10249"/>
                    <a:pt x="17308" y="12746"/>
                    <a:pt x="14324" y="14482"/>
                  </a:cubicBezTo>
                  <a:cubicBezTo>
                    <a:pt x="11340" y="16219"/>
                    <a:pt x="8498" y="17196"/>
                    <a:pt x="7361" y="18227"/>
                  </a:cubicBezTo>
                  <a:cubicBezTo>
                    <a:pt x="6224" y="19258"/>
                    <a:pt x="6792" y="20344"/>
                    <a:pt x="7361" y="21429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592" name="Line"/>
            <p:cNvSpPr/>
            <p:nvPr/>
          </p:nvSpPr>
          <p:spPr>
            <a:xfrm>
              <a:off x="7755466" y="996155"/>
              <a:ext cx="107460" cy="59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88" h="21008" fill="norm" stroke="1" extrusionOk="0">
                  <a:moveTo>
                    <a:pt x="4985" y="0"/>
                  </a:moveTo>
                  <a:cubicBezTo>
                    <a:pt x="4154" y="3724"/>
                    <a:pt x="3323" y="7448"/>
                    <a:pt x="3738" y="10800"/>
                  </a:cubicBezTo>
                  <a:cubicBezTo>
                    <a:pt x="4154" y="14152"/>
                    <a:pt x="5815" y="17131"/>
                    <a:pt x="8308" y="18993"/>
                  </a:cubicBezTo>
                  <a:cubicBezTo>
                    <a:pt x="10800" y="20855"/>
                    <a:pt x="14123" y="21600"/>
                    <a:pt x="16823" y="20483"/>
                  </a:cubicBezTo>
                  <a:cubicBezTo>
                    <a:pt x="19523" y="19366"/>
                    <a:pt x="21600" y="16386"/>
                    <a:pt x="20977" y="14152"/>
                  </a:cubicBezTo>
                  <a:cubicBezTo>
                    <a:pt x="20354" y="11917"/>
                    <a:pt x="17031" y="10428"/>
                    <a:pt x="13085" y="8566"/>
                  </a:cubicBezTo>
                  <a:cubicBezTo>
                    <a:pt x="9138" y="6703"/>
                    <a:pt x="4569" y="4469"/>
                    <a:pt x="0" y="2234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593" name="Line"/>
            <p:cNvSpPr/>
            <p:nvPr/>
          </p:nvSpPr>
          <p:spPr>
            <a:xfrm>
              <a:off x="1195916" y="1307305"/>
              <a:ext cx="285751" cy="381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3040" y="15600"/>
                    <a:pt x="6080" y="9600"/>
                    <a:pt x="9680" y="6000"/>
                  </a:cubicBezTo>
                  <a:cubicBezTo>
                    <a:pt x="13280" y="2400"/>
                    <a:pt x="17440" y="1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594" name="Line"/>
            <p:cNvSpPr/>
            <p:nvPr/>
          </p:nvSpPr>
          <p:spPr>
            <a:xfrm>
              <a:off x="1246716" y="1332705"/>
              <a:ext cx="247651" cy="444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4985" y="21600"/>
                  </a:moveTo>
                  <a:cubicBezTo>
                    <a:pt x="4062" y="20571"/>
                    <a:pt x="3138" y="19543"/>
                    <a:pt x="2123" y="19029"/>
                  </a:cubicBezTo>
                  <a:cubicBezTo>
                    <a:pt x="1108" y="18514"/>
                    <a:pt x="0" y="18514"/>
                    <a:pt x="0" y="18514"/>
                  </a:cubicBezTo>
                  <a:cubicBezTo>
                    <a:pt x="0" y="18514"/>
                    <a:pt x="1108" y="18514"/>
                    <a:pt x="4892" y="15429"/>
                  </a:cubicBezTo>
                  <a:cubicBezTo>
                    <a:pt x="8677" y="12343"/>
                    <a:pt x="15138" y="6171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595" name="Line"/>
            <p:cNvSpPr/>
            <p:nvPr/>
          </p:nvSpPr>
          <p:spPr>
            <a:xfrm>
              <a:off x="2015066" y="1257232"/>
              <a:ext cx="156421" cy="2467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83" h="20982" fill="norm" stroke="1" extrusionOk="0">
                  <a:moveTo>
                    <a:pt x="0" y="10182"/>
                  </a:moveTo>
                  <a:cubicBezTo>
                    <a:pt x="5760" y="6582"/>
                    <a:pt x="11520" y="2982"/>
                    <a:pt x="15264" y="1182"/>
                  </a:cubicBezTo>
                  <a:cubicBezTo>
                    <a:pt x="19008" y="-618"/>
                    <a:pt x="20736" y="-618"/>
                    <a:pt x="21168" y="2982"/>
                  </a:cubicBezTo>
                  <a:cubicBezTo>
                    <a:pt x="21600" y="6582"/>
                    <a:pt x="20736" y="13782"/>
                    <a:pt x="19872" y="2098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596" name="Line"/>
            <p:cNvSpPr/>
            <p:nvPr/>
          </p:nvSpPr>
          <p:spPr>
            <a:xfrm>
              <a:off x="2059516" y="1288255"/>
              <a:ext cx="285751" cy="381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1600" y="15600"/>
                    <a:pt x="3200" y="9600"/>
                    <a:pt x="6800" y="6000"/>
                  </a:cubicBezTo>
                  <a:cubicBezTo>
                    <a:pt x="10400" y="2400"/>
                    <a:pt x="16000" y="1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597" name="Line"/>
            <p:cNvSpPr/>
            <p:nvPr/>
          </p:nvSpPr>
          <p:spPr>
            <a:xfrm>
              <a:off x="3475566" y="1315772"/>
              <a:ext cx="228601" cy="423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6000" y="10800"/>
                    <a:pt x="12000" y="0"/>
                    <a:pt x="15600" y="0"/>
                  </a:cubicBezTo>
                  <a:cubicBezTo>
                    <a:pt x="19200" y="0"/>
                    <a:pt x="20400" y="1080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598" name="Line"/>
            <p:cNvSpPr/>
            <p:nvPr/>
          </p:nvSpPr>
          <p:spPr>
            <a:xfrm>
              <a:off x="3621616" y="1339055"/>
              <a:ext cx="209551" cy="444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1964" y="14400"/>
                    <a:pt x="3927" y="7200"/>
                    <a:pt x="7527" y="3600"/>
                  </a:cubicBezTo>
                  <a:cubicBezTo>
                    <a:pt x="11127" y="0"/>
                    <a:pt x="16364" y="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599" name="Line"/>
            <p:cNvSpPr/>
            <p:nvPr/>
          </p:nvSpPr>
          <p:spPr>
            <a:xfrm>
              <a:off x="886089" y="3420428"/>
              <a:ext cx="157428" cy="52400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20" h="21304" fill="norm" stroke="1" extrusionOk="0">
                  <a:moveTo>
                    <a:pt x="21420" y="316"/>
                  </a:moveTo>
                  <a:cubicBezTo>
                    <a:pt x="17388" y="58"/>
                    <a:pt x="13356" y="-200"/>
                    <a:pt x="9900" y="230"/>
                  </a:cubicBezTo>
                  <a:cubicBezTo>
                    <a:pt x="6444" y="661"/>
                    <a:pt x="3564" y="1779"/>
                    <a:pt x="1980" y="2554"/>
                  </a:cubicBezTo>
                  <a:cubicBezTo>
                    <a:pt x="396" y="3328"/>
                    <a:pt x="108" y="3759"/>
                    <a:pt x="684" y="4361"/>
                  </a:cubicBezTo>
                  <a:cubicBezTo>
                    <a:pt x="1260" y="4963"/>
                    <a:pt x="2700" y="5738"/>
                    <a:pt x="4284" y="6641"/>
                  </a:cubicBezTo>
                  <a:cubicBezTo>
                    <a:pt x="5868" y="7545"/>
                    <a:pt x="7596" y="8578"/>
                    <a:pt x="8460" y="9309"/>
                  </a:cubicBezTo>
                  <a:cubicBezTo>
                    <a:pt x="9324" y="10041"/>
                    <a:pt x="9324" y="10471"/>
                    <a:pt x="8460" y="10987"/>
                  </a:cubicBezTo>
                  <a:cubicBezTo>
                    <a:pt x="7596" y="11504"/>
                    <a:pt x="5868" y="12106"/>
                    <a:pt x="4284" y="12450"/>
                  </a:cubicBezTo>
                  <a:cubicBezTo>
                    <a:pt x="2700" y="12794"/>
                    <a:pt x="1260" y="12880"/>
                    <a:pt x="540" y="12708"/>
                  </a:cubicBezTo>
                  <a:cubicBezTo>
                    <a:pt x="-180" y="12536"/>
                    <a:pt x="-180" y="12106"/>
                    <a:pt x="540" y="11891"/>
                  </a:cubicBezTo>
                  <a:cubicBezTo>
                    <a:pt x="1260" y="11676"/>
                    <a:pt x="2700" y="11676"/>
                    <a:pt x="3564" y="11891"/>
                  </a:cubicBezTo>
                  <a:cubicBezTo>
                    <a:pt x="4428" y="12106"/>
                    <a:pt x="4716" y="12536"/>
                    <a:pt x="5436" y="13483"/>
                  </a:cubicBezTo>
                  <a:cubicBezTo>
                    <a:pt x="6156" y="14429"/>
                    <a:pt x="7308" y="15892"/>
                    <a:pt x="7308" y="17054"/>
                  </a:cubicBezTo>
                  <a:cubicBezTo>
                    <a:pt x="7308" y="18216"/>
                    <a:pt x="6156" y="19076"/>
                    <a:pt x="5292" y="19765"/>
                  </a:cubicBezTo>
                  <a:cubicBezTo>
                    <a:pt x="4428" y="20453"/>
                    <a:pt x="3852" y="20970"/>
                    <a:pt x="4284" y="21185"/>
                  </a:cubicBezTo>
                  <a:cubicBezTo>
                    <a:pt x="4716" y="21400"/>
                    <a:pt x="6156" y="21314"/>
                    <a:pt x="8316" y="21013"/>
                  </a:cubicBezTo>
                  <a:cubicBezTo>
                    <a:pt x="10476" y="20712"/>
                    <a:pt x="13356" y="20195"/>
                    <a:pt x="16236" y="19679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600" name="Line"/>
            <p:cNvSpPr/>
            <p:nvPr/>
          </p:nvSpPr>
          <p:spPr>
            <a:xfrm>
              <a:off x="1189566" y="3591412"/>
              <a:ext cx="209551" cy="24319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394" fill="norm" stroke="1" extrusionOk="0">
                  <a:moveTo>
                    <a:pt x="0" y="166"/>
                  </a:moveTo>
                  <a:cubicBezTo>
                    <a:pt x="1091" y="-20"/>
                    <a:pt x="2182" y="-206"/>
                    <a:pt x="3600" y="539"/>
                  </a:cubicBezTo>
                  <a:cubicBezTo>
                    <a:pt x="5018" y="1284"/>
                    <a:pt x="6764" y="2960"/>
                    <a:pt x="9818" y="6591"/>
                  </a:cubicBezTo>
                  <a:cubicBezTo>
                    <a:pt x="12873" y="10222"/>
                    <a:pt x="17236" y="15808"/>
                    <a:pt x="21600" y="21394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601" name="Line"/>
            <p:cNvSpPr/>
            <p:nvPr/>
          </p:nvSpPr>
          <p:spPr>
            <a:xfrm>
              <a:off x="1297516" y="3555205"/>
              <a:ext cx="120651" cy="2921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8189" y="1565"/>
                    <a:pt x="14779" y="3130"/>
                    <a:pt x="11368" y="6026"/>
                  </a:cubicBezTo>
                  <a:cubicBezTo>
                    <a:pt x="7958" y="8922"/>
                    <a:pt x="4547" y="13148"/>
                    <a:pt x="2653" y="15965"/>
                  </a:cubicBezTo>
                  <a:cubicBezTo>
                    <a:pt x="758" y="18783"/>
                    <a:pt x="379" y="20191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602" name="Line"/>
            <p:cNvSpPr/>
            <p:nvPr/>
          </p:nvSpPr>
          <p:spPr>
            <a:xfrm>
              <a:off x="1494366" y="3733005"/>
              <a:ext cx="19051" cy="1524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603" name="Line"/>
            <p:cNvSpPr/>
            <p:nvPr/>
          </p:nvSpPr>
          <p:spPr>
            <a:xfrm>
              <a:off x="1595966" y="3828255"/>
              <a:ext cx="76201" cy="889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604" name="Line"/>
            <p:cNvSpPr/>
            <p:nvPr/>
          </p:nvSpPr>
          <p:spPr>
            <a:xfrm>
              <a:off x="1767416" y="3847305"/>
              <a:ext cx="114301" cy="317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605" name="Line"/>
            <p:cNvSpPr/>
            <p:nvPr/>
          </p:nvSpPr>
          <p:spPr>
            <a:xfrm>
              <a:off x="2097616" y="3847305"/>
              <a:ext cx="76201" cy="1"/>
            </a:xfrm>
            <a:prstGeom prst="ellipse">
              <a:avLst/>
            </a:pr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606" name="Line"/>
            <p:cNvSpPr/>
            <p:nvPr/>
          </p:nvSpPr>
          <p:spPr>
            <a:xfrm>
              <a:off x="2357966" y="3796505"/>
              <a:ext cx="107951" cy="12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607" name="Line"/>
            <p:cNvSpPr/>
            <p:nvPr/>
          </p:nvSpPr>
          <p:spPr>
            <a:xfrm>
              <a:off x="2624666" y="3828255"/>
              <a:ext cx="31751" cy="635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21600" y="3600"/>
                    <a:pt x="21600" y="7200"/>
                    <a:pt x="18000" y="10800"/>
                  </a:cubicBezTo>
                  <a:cubicBezTo>
                    <a:pt x="14400" y="14400"/>
                    <a:pt x="7200" y="1800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608" name="Line"/>
            <p:cNvSpPr/>
            <p:nvPr/>
          </p:nvSpPr>
          <p:spPr>
            <a:xfrm>
              <a:off x="2999316" y="3437158"/>
              <a:ext cx="285751" cy="35299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42" fill="norm" stroke="1" extrusionOk="0">
                  <a:moveTo>
                    <a:pt x="0" y="2156"/>
                  </a:moveTo>
                  <a:cubicBezTo>
                    <a:pt x="160" y="1385"/>
                    <a:pt x="320" y="613"/>
                    <a:pt x="800" y="228"/>
                  </a:cubicBezTo>
                  <a:cubicBezTo>
                    <a:pt x="1280" y="-158"/>
                    <a:pt x="2080" y="-158"/>
                    <a:pt x="3680" y="1063"/>
                  </a:cubicBezTo>
                  <a:cubicBezTo>
                    <a:pt x="5280" y="2285"/>
                    <a:pt x="7680" y="4728"/>
                    <a:pt x="10400" y="7878"/>
                  </a:cubicBezTo>
                  <a:cubicBezTo>
                    <a:pt x="13120" y="11028"/>
                    <a:pt x="16160" y="14885"/>
                    <a:pt x="18080" y="17263"/>
                  </a:cubicBezTo>
                  <a:cubicBezTo>
                    <a:pt x="20000" y="19642"/>
                    <a:pt x="20800" y="20542"/>
                    <a:pt x="21600" y="2144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609" name="Line"/>
            <p:cNvSpPr/>
            <p:nvPr/>
          </p:nvSpPr>
          <p:spPr>
            <a:xfrm>
              <a:off x="3089918" y="3434555"/>
              <a:ext cx="157049" cy="4127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68" h="21600" fill="norm" stroke="1" extrusionOk="0">
                  <a:moveTo>
                    <a:pt x="21368" y="0"/>
                  </a:moveTo>
                  <a:cubicBezTo>
                    <a:pt x="18776" y="1772"/>
                    <a:pt x="16184" y="3545"/>
                    <a:pt x="13160" y="6092"/>
                  </a:cubicBezTo>
                  <a:cubicBezTo>
                    <a:pt x="10136" y="8640"/>
                    <a:pt x="6680" y="11963"/>
                    <a:pt x="4232" y="14455"/>
                  </a:cubicBezTo>
                  <a:cubicBezTo>
                    <a:pt x="1784" y="16948"/>
                    <a:pt x="344" y="18609"/>
                    <a:pt x="56" y="19662"/>
                  </a:cubicBezTo>
                  <a:cubicBezTo>
                    <a:pt x="-232" y="20714"/>
                    <a:pt x="632" y="21157"/>
                    <a:pt x="1496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610" name="Line"/>
            <p:cNvSpPr/>
            <p:nvPr/>
          </p:nvSpPr>
          <p:spPr>
            <a:xfrm>
              <a:off x="3320173" y="3716847"/>
              <a:ext cx="104594" cy="11091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47" h="20211" fill="norm" stroke="1" extrusionOk="0">
                  <a:moveTo>
                    <a:pt x="3203" y="1787"/>
                  </a:moveTo>
                  <a:cubicBezTo>
                    <a:pt x="2771" y="5644"/>
                    <a:pt x="2339" y="9501"/>
                    <a:pt x="1907" y="12973"/>
                  </a:cubicBezTo>
                  <a:cubicBezTo>
                    <a:pt x="1475" y="16444"/>
                    <a:pt x="1043" y="19530"/>
                    <a:pt x="611" y="20108"/>
                  </a:cubicBezTo>
                  <a:cubicBezTo>
                    <a:pt x="179" y="20687"/>
                    <a:pt x="-253" y="18758"/>
                    <a:pt x="179" y="15866"/>
                  </a:cubicBezTo>
                  <a:cubicBezTo>
                    <a:pt x="611" y="12973"/>
                    <a:pt x="1907" y="9116"/>
                    <a:pt x="3203" y="6416"/>
                  </a:cubicBezTo>
                  <a:cubicBezTo>
                    <a:pt x="4499" y="3716"/>
                    <a:pt x="5795" y="2173"/>
                    <a:pt x="7523" y="1016"/>
                  </a:cubicBezTo>
                  <a:cubicBezTo>
                    <a:pt x="9251" y="-142"/>
                    <a:pt x="11411" y="-913"/>
                    <a:pt x="13787" y="2173"/>
                  </a:cubicBezTo>
                  <a:cubicBezTo>
                    <a:pt x="16163" y="5258"/>
                    <a:pt x="18755" y="12201"/>
                    <a:pt x="21347" y="19144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611" name="Line"/>
            <p:cNvSpPr/>
            <p:nvPr/>
          </p:nvSpPr>
          <p:spPr>
            <a:xfrm>
              <a:off x="3507316" y="3398786"/>
              <a:ext cx="101884" cy="42947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794" h="21483" fill="norm" stroke="1" extrusionOk="0">
                  <a:moveTo>
                    <a:pt x="0" y="518"/>
                  </a:moveTo>
                  <a:cubicBezTo>
                    <a:pt x="1728" y="201"/>
                    <a:pt x="3456" y="-117"/>
                    <a:pt x="6480" y="42"/>
                  </a:cubicBezTo>
                  <a:cubicBezTo>
                    <a:pt x="9504" y="201"/>
                    <a:pt x="13824" y="836"/>
                    <a:pt x="15336" y="2001"/>
                  </a:cubicBezTo>
                  <a:cubicBezTo>
                    <a:pt x="16848" y="3165"/>
                    <a:pt x="15552" y="4859"/>
                    <a:pt x="13176" y="6501"/>
                  </a:cubicBezTo>
                  <a:cubicBezTo>
                    <a:pt x="10800" y="8142"/>
                    <a:pt x="7344" y="9730"/>
                    <a:pt x="5832" y="10789"/>
                  </a:cubicBezTo>
                  <a:cubicBezTo>
                    <a:pt x="4320" y="11848"/>
                    <a:pt x="4752" y="12377"/>
                    <a:pt x="6048" y="12748"/>
                  </a:cubicBezTo>
                  <a:cubicBezTo>
                    <a:pt x="7344" y="13118"/>
                    <a:pt x="9504" y="13330"/>
                    <a:pt x="12096" y="13859"/>
                  </a:cubicBezTo>
                  <a:cubicBezTo>
                    <a:pt x="14688" y="14389"/>
                    <a:pt x="17712" y="15236"/>
                    <a:pt x="19440" y="16030"/>
                  </a:cubicBezTo>
                  <a:cubicBezTo>
                    <a:pt x="21168" y="16824"/>
                    <a:pt x="21600" y="17565"/>
                    <a:pt x="18576" y="18465"/>
                  </a:cubicBezTo>
                  <a:cubicBezTo>
                    <a:pt x="15552" y="19365"/>
                    <a:pt x="9072" y="20424"/>
                    <a:pt x="2592" y="21483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612" name="Line"/>
            <p:cNvSpPr/>
            <p:nvPr/>
          </p:nvSpPr>
          <p:spPr>
            <a:xfrm>
              <a:off x="0" y="3498055"/>
              <a:ext cx="198662" cy="58076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18" h="21551" fill="norm" stroke="1" extrusionOk="0">
                  <a:moveTo>
                    <a:pt x="1575" y="3770"/>
                  </a:moveTo>
                  <a:cubicBezTo>
                    <a:pt x="1350" y="5655"/>
                    <a:pt x="1125" y="7540"/>
                    <a:pt x="1575" y="9779"/>
                  </a:cubicBezTo>
                  <a:cubicBezTo>
                    <a:pt x="2025" y="12017"/>
                    <a:pt x="3150" y="14609"/>
                    <a:pt x="3825" y="16102"/>
                  </a:cubicBezTo>
                  <a:cubicBezTo>
                    <a:pt x="4500" y="17594"/>
                    <a:pt x="4725" y="17987"/>
                    <a:pt x="4950" y="18458"/>
                  </a:cubicBezTo>
                  <a:cubicBezTo>
                    <a:pt x="5175" y="18929"/>
                    <a:pt x="5400" y="19479"/>
                    <a:pt x="5288" y="19440"/>
                  </a:cubicBezTo>
                  <a:cubicBezTo>
                    <a:pt x="5175" y="19401"/>
                    <a:pt x="4725" y="18772"/>
                    <a:pt x="3938" y="17162"/>
                  </a:cubicBezTo>
                  <a:cubicBezTo>
                    <a:pt x="3150" y="15552"/>
                    <a:pt x="2025" y="12960"/>
                    <a:pt x="1238" y="10447"/>
                  </a:cubicBezTo>
                  <a:cubicBezTo>
                    <a:pt x="450" y="7933"/>
                    <a:pt x="0" y="5498"/>
                    <a:pt x="0" y="3849"/>
                  </a:cubicBezTo>
                  <a:cubicBezTo>
                    <a:pt x="0" y="2199"/>
                    <a:pt x="450" y="1335"/>
                    <a:pt x="1125" y="785"/>
                  </a:cubicBezTo>
                  <a:cubicBezTo>
                    <a:pt x="1800" y="236"/>
                    <a:pt x="2700" y="0"/>
                    <a:pt x="4613" y="0"/>
                  </a:cubicBezTo>
                  <a:cubicBezTo>
                    <a:pt x="6525" y="0"/>
                    <a:pt x="9450" y="236"/>
                    <a:pt x="12375" y="1296"/>
                  </a:cubicBezTo>
                  <a:cubicBezTo>
                    <a:pt x="15300" y="2356"/>
                    <a:pt x="18225" y="4241"/>
                    <a:pt x="19800" y="6519"/>
                  </a:cubicBezTo>
                  <a:cubicBezTo>
                    <a:pt x="21375" y="8797"/>
                    <a:pt x="21600" y="11468"/>
                    <a:pt x="20138" y="13824"/>
                  </a:cubicBezTo>
                  <a:cubicBezTo>
                    <a:pt x="18675" y="16180"/>
                    <a:pt x="15525" y="18223"/>
                    <a:pt x="13162" y="19440"/>
                  </a:cubicBezTo>
                  <a:cubicBezTo>
                    <a:pt x="10800" y="20657"/>
                    <a:pt x="9225" y="21050"/>
                    <a:pt x="7650" y="21286"/>
                  </a:cubicBezTo>
                  <a:cubicBezTo>
                    <a:pt x="6075" y="21521"/>
                    <a:pt x="4500" y="21600"/>
                    <a:pt x="3263" y="21521"/>
                  </a:cubicBezTo>
                  <a:cubicBezTo>
                    <a:pt x="2025" y="21443"/>
                    <a:pt x="1125" y="21207"/>
                    <a:pt x="1125" y="20579"/>
                  </a:cubicBezTo>
                  <a:cubicBezTo>
                    <a:pt x="1125" y="19951"/>
                    <a:pt x="2025" y="18929"/>
                    <a:pt x="2925" y="1790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613" name="Line"/>
            <p:cNvSpPr/>
            <p:nvPr/>
          </p:nvSpPr>
          <p:spPr>
            <a:xfrm>
              <a:off x="332316" y="3758405"/>
              <a:ext cx="152401" cy="254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5400" y="14400"/>
                    <a:pt x="10800" y="7200"/>
                    <a:pt x="14400" y="3600"/>
                  </a:cubicBezTo>
                  <a:cubicBezTo>
                    <a:pt x="18000" y="0"/>
                    <a:pt x="19800" y="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614" name="Line"/>
            <p:cNvSpPr/>
            <p:nvPr/>
          </p:nvSpPr>
          <p:spPr>
            <a:xfrm>
              <a:off x="395816" y="3904455"/>
              <a:ext cx="127001" cy="12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615" name="Line"/>
            <p:cNvSpPr/>
            <p:nvPr/>
          </p:nvSpPr>
          <p:spPr>
            <a:xfrm>
              <a:off x="4402392" y="3375093"/>
              <a:ext cx="141255" cy="40535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91" h="21433" fill="norm" stroke="1" extrusionOk="0">
                  <a:moveTo>
                    <a:pt x="1918" y="2136"/>
                  </a:moveTo>
                  <a:cubicBezTo>
                    <a:pt x="1605" y="1129"/>
                    <a:pt x="1292" y="122"/>
                    <a:pt x="1292" y="10"/>
                  </a:cubicBezTo>
                  <a:cubicBezTo>
                    <a:pt x="1292" y="-102"/>
                    <a:pt x="1605" y="681"/>
                    <a:pt x="2075" y="2920"/>
                  </a:cubicBezTo>
                  <a:cubicBezTo>
                    <a:pt x="2544" y="5158"/>
                    <a:pt x="3170" y="8851"/>
                    <a:pt x="3484" y="11481"/>
                  </a:cubicBezTo>
                  <a:cubicBezTo>
                    <a:pt x="3797" y="14111"/>
                    <a:pt x="3797" y="15678"/>
                    <a:pt x="3797" y="15846"/>
                  </a:cubicBezTo>
                  <a:cubicBezTo>
                    <a:pt x="3797" y="16014"/>
                    <a:pt x="3797" y="14783"/>
                    <a:pt x="4423" y="13944"/>
                  </a:cubicBezTo>
                  <a:cubicBezTo>
                    <a:pt x="5049" y="13104"/>
                    <a:pt x="6301" y="12657"/>
                    <a:pt x="7866" y="12433"/>
                  </a:cubicBezTo>
                  <a:cubicBezTo>
                    <a:pt x="9431" y="12209"/>
                    <a:pt x="11310" y="12209"/>
                    <a:pt x="13501" y="12657"/>
                  </a:cubicBezTo>
                  <a:cubicBezTo>
                    <a:pt x="15692" y="13104"/>
                    <a:pt x="18197" y="14000"/>
                    <a:pt x="19605" y="15007"/>
                  </a:cubicBezTo>
                  <a:cubicBezTo>
                    <a:pt x="21014" y="16014"/>
                    <a:pt x="21327" y="17133"/>
                    <a:pt x="20231" y="18140"/>
                  </a:cubicBezTo>
                  <a:cubicBezTo>
                    <a:pt x="19136" y="19148"/>
                    <a:pt x="16631" y="20043"/>
                    <a:pt x="13814" y="20547"/>
                  </a:cubicBezTo>
                  <a:cubicBezTo>
                    <a:pt x="10997" y="21050"/>
                    <a:pt x="7866" y="21162"/>
                    <a:pt x="5205" y="21274"/>
                  </a:cubicBezTo>
                  <a:cubicBezTo>
                    <a:pt x="2544" y="21386"/>
                    <a:pt x="353" y="21498"/>
                    <a:pt x="40" y="21386"/>
                  </a:cubicBezTo>
                  <a:cubicBezTo>
                    <a:pt x="-273" y="21274"/>
                    <a:pt x="1292" y="20938"/>
                    <a:pt x="2544" y="20659"/>
                  </a:cubicBezTo>
                  <a:cubicBezTo>
                    <a:pt x="3797" y="20379"/>
                    <a:pt x="4736" y="20155"/>
                    <a:pt x="5675" y="19931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616" name="Line"/>
            <p:cNvSpPr/>
            <p:nvPr/>
          </p:nvSpPr>
          <p:spPr>
            <a:xfrm>
              <a:off x="4610290" y="3579535"/>
              <a:ext cx="154327" cy="14825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82" h="21012" fill="norm" stroke="1" extrusionOk="0">
                  <a:moveTo>
                    <a:pt x="2017" y="10952"/>
                  </a:moveTo>
                  <a:cubicBezTo>
                    <a:pt x="3477" y="10952"/>
                    <a:pt x="4936" y="10952"/>
                    <a:pt x="6104" y="10352"/>
                  </a:cubicBezTo>
                  <a:cubicBezTo>
                    <a:pt x="7271" y="9752"/>
                    <a:pt x="8147" y="8552"/>
                    <a:pt x="8585" y="6752"/>
                  </a:cubicBezTo>
                  <a:cubicBezTo>
                    <a:pt x="9023" y="4952"/>
                    <a:pt x="9023" y="2552"/>
                    <a:pt x="8147" y="1202"/>
                  </a:cubicBezTo>
                  <a:cubicBezTo>
                    <a:pt x="7271" y="-148"/>
                    <a:pt x="5520" y="-448"/>
                    <a:pt x="3914" y="752"/>
                  </a:cubicBezTo>
                  <a:cubicBezTo>
                    <a:pt x="2309" y="1952"/>
                    <a:pt x="850" y="4652"/>
                    <a:pt x="266" y="7802"/>
                  </a:cubicBezTo>
                  <a:cubicBezTo>
                    <a:pt x="-318" y="10952"/>
                    <a:pt x="-26" y="14552"/>
                    <a:pt x="2017" y="17102"/>
                  </a:cubicBezTo>
                  <a:cubicBezTo>
                    <a:pt x="4060" y="19652"/>
                    <a:pt x="7855" y="21152"/>
                    <a:pt x="11358" y="21002"/>
                  </a:cubicBezTo>
                  <a:cubicBezTo>
                    <a:pt x="14860" y="20852"/>
                    <a:pt x="18071" y="19052"/>
                    <a:pt x="21282" y="1725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617" name="Line"/>
            <p:cNvSpPr/>
            <p:nvPr/>
          </p:nvSpPr>
          <p:spPr>
            <a:xfrm>
              <a:off x="4377266" y="3676797"/>
              <a:ext cx="39324" cy="15145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20" h="21466" fill="norm" stroke="1" extrusionOk="0">
                  <a:moveTo>
                    <a:pt x="0" y="1666"/>
                  </a:moveTo>
                  <a:cubicBezTo>
                    <a:pt x="4547" y="766"/>
                    <a:pt x="9095" y="-134"/>
                    <a:pt x="13074" y="16"/>
                  </a:cubicBezTo>
                  <a:cubicBezTo>
                    <a:pt x="17053" y="166"/>
                    <a:pt x="20463" y="1366"/>
                    <a:pt x="21032" y="5116"/>
                  </a:cubicBezTo>
                  <a:cubicBezTo>
                    <a:pt x="21600" y="8866"/>
                    <a:pt x="19326" y="15166"/>
                    <a:pt x="17053" y="2146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618" name="Line"/>
            <p:cNvSpPr/>
            <p:nvPr/>
          </p:nvSpPr>
          <p:spPr>
            <a:xfrm>
              <a:off x="5291666" y="3542505"/>
              <a:ext cx="6351" cy="1714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619" name="Line"/>
            <p:cNvSpPr/>
            <p:nvPr/>
          </p:nvSpPr>
          <p:spPr>
            <a:xfrm>
              <a:off x="5253566" y="3430536"/>
              <a:ext cx="57151" cy="2942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015" fill="norm" stroke="1" extrusionOk="0">
                  <a:moveTo>
                    <a:pt x="0" y="7055"/>
                  </a:moveTo>
                  <a:cubicBezTo>
                    <a:pt x="3200" y="2735"/>
                    <a:pt x="6400" y="-1585"/>
                    <a:pt x="10000" y="575"/>
                  </a:cubicBezTo>
                  <a:cubicBezTo>
                    <a:pt x="13600" y="2735"/>
                    <a:pt x="17600" y="11375"/>
                    <a:pt x="21600" y="2001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620" name="Line"/>
            <p:cNvSpPr/>
            <p:nvPr/>
          </p:nvSpPr>
          <p:spPr>
            <a:xfrm>
              <a:off x="5380566" y="3656805"/>
              <a:ext cx="12701" cy="190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21600"/>
                  </a:moveTo>
                  <a:cubicBezTo>
                    <a:pt x="14400" y="14400"/>
                    <a:pt x="7200" y="7200"/>
                    <a:pt x="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621" name="Line"/>
            <p:cNvSpPr/>
            <p:nvPr/>
          </p:nvSpPr>
          <p:spPr>
            <a:xfrm>
              <a:off x="5526616" y="3510755"/>
              <a:ext cx="25401" cy="2286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6200" y="1800"/>
                    <a:pt x="10800" y="3600"/>
                    <a:pt x="7200" y="7200"/>
                  </a:cubicBezTo>
                  <a:cubicBezTo>
                    <a:pt x="3600" y="10800"/>
                    <a:pt x="1800" y="1620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622" name="Line"/>
            <p:cNvSpPr/>
            <p:nvPr/>
          </p:nvSpPr>
          <p:spPr>
            <a:xfrm>
              <a:off x="5532966" y="3440905"/>
              <a:ext cx="25401" cy="317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623" name="Line"/>
            <p:cNvSpPr/>
            <p:nvPr/>
          </p:nvSpPr>
          <p:spPr>
            <a:xfrm>
              <a:off x="5659966" y="3650455"/>
              <a:ext cx="6351" cy="12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624" name="Line"/>
            <p:cNvSpPr/>
            <p:nvPr/>
          </p:nvSpPr>
          <p:spPr>
            <a:xfrm>
              <a:off x="5814659" y="3247145"/>
              <a:ext cx="217053" cy="49327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98" h="21329" fill="norm" stroke="1" extrusionOk="0">
                  <a:moveTo>
                    <a:pt x="17844" y="14968"/>
                  </a:moveTo>
                  <a:cubicBezTo>
                    <a:pt x="16183" y="14419"/>
                    <a:pt x="14521" y="13870"/>
                    <a:pt x="12237" y="13778"/>
                  </a:cubicBezTo>
                  <a:cubicBezTo>
                    <a:pt x="9952" y="13687"/>
                    <a:pt x="7044" y="14053"/>
                    <a:pt x="4863" y="15105"/>
                  </a:cubicBezTo>
                  <a:cubicBezTo>
                    <a:pt x="2683" y="16158"/>
                    <a:pt x="1229" y="17897"/>
                    <a:pt x="502" y="18995"/>
                  </a:cubicBezTo>
                  <a:cubicBezTo>
                    <a:pt x="-225" y="20094"/>
                    <a:pt x="-225" y="20551"/>
                    <a:pt x="917" y="20917"/>
                  </a:cubicBezTo>
                  <a:cubicBezTo>
                    <a:pt x="2060" y="21283"/>
                    <a:pt x="4344" y="21558"/>
                    <a:pt x="6733" y="21055"/>
                  </a:cubicBezTo>
                  <a:cubicBezTo>
                    <a:pt x="9121" y="20551"/>
                    <a:pt x="11613" y="19270"/>
                    <a:pt x="13898" y="16936"/>
                  </a:cubicBezTo>
                  <a:cubicBezTo>
                    <a:pt x="16183" y="14602"/>
                    <a:pt x="18260" y="11216"/>
                    <a:pt x="19506" y="8378"/>
                  </a:cubicBezTo>
                  <a:cubicBezTo>
                    <a:pt x="20752" y="5541"/>
                    <a:pt x="21167" y="3253"/>
                    <a:pt x="21271" y="1880"/>
                  </a:cubicBezTo>
                  <a:cubicBezTo>
                    <a:pt x="21375" y="507"/>
                    <a:pt x="21167" y="50"/>
                    <a:pt x="20752" y="4"/>
                  </a:cubicBezTo>
                  <a:cubicBezTo>
                    <a:pt x="20337" y="-42"/>
                    <a:pt x="19713" y="324"/>
                    <a:pt x="19194" y="1834"/>
                  </a:cubicBezTo>
                  <a:cubicBezTo>
                    <a:pt x="18675" y="3344"/>
                    <a:pt x="18260" y="5999"/>
                    <a:pt x="18156" y="8607"/>
                  </a:cubicBezTo>
                  <a:cubicBezTo>
                    <a:pt x="18052" y="11216"/>
                    <a:pt x="18260" y="13778"/>
                    <a:pt x="18571" y="15380"/>
                  </a:cubicBezTo>
                  <a:cubicBezTo>
                    <a:pt x="18883" y="16982"/>
                    <a:pt x="19298" y="17622"/>
                    <a:pt x="19713" y="18263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625" name="Line"/>
            <p:cNvSpPr/>
            <p:nvPr/>
          </p:nvSpPr>
          <p:spPr>
            <a:xfrm>
              <a:off x="6155266" y="3656805"/>
              <a:ext cx="12701" cy="1"/>
            </a:xfrm>
            <a:prstGeom prst="ellipse">
              <a:avLst/>
            </a:pr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626" name="Line"/>
            <p:cNvSpPr/>
            <p:nvPr/>
          </p:nvSpPr>
          <p:spPr>
            <a:xfrm>
              <a:off x="6838234" y="3210188"/>
              <a:ext cx="263183" cy="52102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86" h="21526" fill="norm" stroke="1" extrusionOk="0">
                  <a:moveTo>
                    <a:pt x="16820" y="15304"/>
                  </a:moveTo>
                  <a:cubicBezTo>
                    <a:pt x="15784" y="14517"/>
                    <a:pt x="14747" y="13730"/>
                    <a:pt x="12932" y="13336"/>
                  </a:cubicBezTo>
                  <a:cubicBezTo>
                    <a:pt x="11118" y="12943"/>
                    <a:pt x="8526" y="12943"/>
                    <a:pt x="6280" y="13598"/>
                  </a:cubicBezTo>
                  <a:cubicBezTo>
                    <a:pt x="4033" y="14254"/>
                    <a:pt x="2132" y="15566"/>
                    <a:pt x="1096" y="16834"/>
                  </a:cubicBezTo>
                  <a:cubicBezTo>
                    <a:pt x="59" y="18102"/>
                    <a:pt x="-114" y="19326"/>
                    <a:pt x="59" y="20113"/>
                  </a:cubicBezTo>
                  <a:cubicBezTo>
                    <a:pt x="232" y="20900"/>
                    <a:pt x="750" y="21250"/>
                    <a:pt x="1441" y="21425"/>
                  </a:cubicBezTo>
                  <a:cubicBezTo>
                    <a:pt x="2132" y="21600"/>
                    <a:pt x="2996" y="21600"/>
                    <a:pt x="4465" y="20988"/>
                  </a:cubicBezTo>
                  <a:cubicBezTo>
                    <a:pt x="5934" y="20376"/>
                    <a:pt x="8008" y="19151"/>
                    <a:pt x="10081" y="16878"/>
                  </a:cubicBezTo>
                  <a:cubicBezTo>
                    <a:pt x="12155" y="14604"/>
                    <a:pt x="14228" y="11281"/>
                    <a:pt x="15438" y="8439"/>
                  </a:cubicBezTo>
                  <a:cubicBezTo>
                    <a:pt x="16648" y="5597"/>
                    <a:pt x="16993" y="3236"/>
                    <a:pt x="17166" y="1836"/>
                  </a:cubicBezTo>
                  <a:cubicBezTo>
                    <a:pt x="17339" y="437"/>
                    <a:pt x="17339" y="0"/>
                    <a:pt x="17166" y="0"/>
                  </a:cubicBezTo>
                  <a:cubicBezTo>
                    <a:pt x="16993" y="0"/>
                    <a:pt x="16648" y="437"/>
                    <a:pt x="16043" y="1924"/>
                  </a:cubicBezTo>
                  <a:cubicBezTo>
                    <a:pt x="15438" y="3411"/>
                    <a:pt x="14574" y="5947"/>
                    <a:pt x="14228" y="8264"/>
                  </a:cubicBezTo>
                  <a:cubicBezTo>
                    <a:pt x="13883" y="10581"/>
                    <a:pt x="14056" y="12680"/>
                    <a:pt x="15352" y="14167"/>
                  </a:cubicBezTo>
                  <a:cubicBezTo>
                    <a:pt x="16648" y="15653"/>
                    <a:pt x="19067" y="16528"/>
                    <a:pt x="21486" y="1740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627" name="Line"/>
            <p:cNvSpPr/>
            <p:nvPr/>
          </p:nvSpPr>
          <p:spPr>
            <a:xfrm>
              <a:off x="7111675" y="3185776"/>
              <a:ext cx="329220" cy="49118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99" h="21512" fill="norm" stroke="1" extrusionOk="0">
                  <a:moveTo>
                    <a:pt x="4698" y="17015"/>
                  </a:moveTo>
                  <a:cubicBezTo>
                    <a:pt x="5249" y="16736"/>
                    <a:pt x="5799" y="16458"/>
                    <a:pt x="6074" y="16041"/>
                  </a:cubicBezTo>
                  <a:cubicBezTo>
                    <a:pt x="6349" y="15624"/>
                    <a:pt x="6349" y="15068"/>
                    <a:pt x="6005" y="14743"/>
                  </a:cubicBezTo>
                  <a:cubicBezTo>
                    <a:pt x="5661" y="14419"/>
                    <a:pt x="4973" y="14326"/>
                    <a:pt x="4079" y="14651"/>
                  </a:cubicBezTo>
                  <a:cubicBezTo>
                    <a:pt x="3185" y="14975"/>
                    <a:pt x="2084" y="15717"/>
                    <a:pt x="1259" y="16644"/>
                  </a:cubicBezTo>
                  <a:cubicBezTo>
                    <a:pt x="433" y="17571"/>
                    <a:pt x="-117" y="18683"/>
                    <a:pt x="21" y="19657"/>
                  </a:cubicBezTo>
                  <a:cubicBezTo>
                    <a:pt x="158" y="20630"/>
                    <a:pt x="984" y="21464"/>
                    <a:pt x="2153" y="21511"/>
                  </a:cubicBezTo>
                  <a:cubicBezTo>
                    <a:pt x="3322" y="21557"/>
                    <a:pt x="4836" y="20815"/>
                    <a:pt x="5799" y="20166"/>
                  </a:cubicBezTo>
                  <a:cubicBezTo>
                    <a:pt x="6762" y="19518"/>
                    <a:pt x="7175" y="18961"/>
                    <a:pt x="7450" y="18451"/>
                  </a:cubicBezTo>
                  <a:cubicBezTo>
                    <a:pt x="7725" y="17942"/>
                    <a:pt x="7863" y="17478"/>
                    <a:pt x="7794" y="17710"/>
                  </a:cubicBezTo>
                  <a:cubicBezTo>
                    <a:pt x="7725" y="17942"/>
                    <a:pt x="7450" y="18869"/>
                    <a:pt x="7794" y="19332"/>
                  </a:cubicBezTo>
                  <a:cubicBezTo>
                    <a:pt x="8138" y="19796"/>
                    <a:pt x="9101" y="19796"/>
                    <a:pt x="10477" y="18961"/>
                  </a:cubicBezTo>
                  <a:cubicBezTo>
                    <a:pt x="11852" y="18127"/>
                    <a:pt x="13641" y="16458"/>
                    <a:pt x="15361" y="13955"/>
                  </a:cubicBezTo>
                  <a:cubicBezTo>
                    <a:pt x="17080" y="11452"/>
                    <a:pt x="18731" y="8115"/>
                    <a:pt x="19763" y="5844"/>
                  </a:cubicBezTo>
                  <a:cubicBezTo>
                    <a:pt x="20795" y="3572"/>
                    <a:pt x="21208" y="2367"/>
                    <a:pt x="21345" y="1487"/>
                  </a:cubicBezTo>
                  <a:cubicBezTo>
                    <a:pt x="21483" y="606"/>
                    <a:pt x="21345" y="50"/>
                    <a:pt x="21001" y="3"/>
                  </a:cubicBezTo>
                  <a:cubicBezTo>
                    <a:pt x="20658" y="-43"/>
                    <a:pt x="20107" y="421"/>
                    <a:pt x="19282" y="1996"/>
                  </a:cubicBezTo>
                  <a:cubicBezTo>
                    <a:pt x="18456" y="3572"/>
                    <a:pt x="17356" y="6261"/>
                    <a:pt x="16599" y="9181"/>
                  </a:cubicBezTo>
                  <a:cubicBezTo>
                    <a:pt x="15842" y="12101"/>
                    <a:pt x="15429" y="15253"/>
                    <a:pt x="15636" y="17293"/>
                  </a:cubicBezTo>
                  <a:cubicBezTo>
                    <a:pt x="15842" y="19332"/>
                    <a:pt x="16668" y="20259"/>
                    <a:pt x="17424" y="20723"/>
                  </a:cubicBezTo>
                  <a:cubicBezTo>
                    <a:pt x="18181" y="21186"/>
                    <a:pt x="18869" y="21186"/>
                    <a:pt x="19488" y="20862"/>
                  </a:cubicBezTo>
                  <a:cubicBezTo>
                    <a:pt x="20107" y="20537"/>
                    <a:pt x="20658" y="19888"/>
                    <a:pt x="21208" y="19239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628" name="Line"/>
            <p:cNvSpPr/>
            <p:nvPr/>
          </p:nvSpPr>
          <p:spPr>
            <a:xfrm>
              <a:off x="7330016" y="3466305"/>
              <a:ext cx="158751" cy="1"/>
            </a:xfrm>
            <a:prstGeom prst="ellipse">
              <a:avLst/>
            </a:pr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629" name="Line"/>
            <p:cNvSpPr/>
            <p:nvPr/>
          </p:nvSpPr>
          <p:spPr>
            <a:xfrm>
              <a:off x="7515175" y="3447255"/>
              <a:ext cx="176792" cy="12490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78" h="21244" fill="norm" stroke="1" extrusionOk="0">
                  <a:moveTo>
                    <a:pt x="12992" y="0"/>
                  </a:moveTo>
                  <a:cubicBezTo>
                    <a:pt x="9392" y="2520"/>
                    <a:pt x="5792" y="5040"/>
                    <a:pt x="3607" y="7380"/>
                  </a:cubicBezTo>
                  <a:cubicBezTo>
                    <a:pt x="1421" y="9720"/>
                    <a:pt x="649" y="11880"/>
                    <a:pt x="264" y="14220"/>
                  </a:cubicBezTo>
                  <a:cubicBezTo>
                    <a:pt x="-122" y="16560"/>
                    <a:pt x="-122" y="19080"/>
                    <a:pt x="521" y="20340"/>
                  </a:cubicBezTo>
                  <a:cubicBezTo>
                    <a:pt x="1164" y="21600"/>
                    <a:pt x="2449" y="21600"/>
                    <a:pt x="4378" y="19980"/>
                  </a:cubicBezTo>
                  <a:cubicBezTo>
                    <a:pt x="6307" y="18360"/>
                    <a:pt x="8878" y="15120"/>
                    <a:pt x="10678" y="12060"/>
                  </a:cubicBezTo>
                  <a:cubicBezTo>
                    <a:pt x="12478" y="9000"/>
                    <a:pt x="13507" y="6120"/>
                    <a:pt x="13764" y="5580"/>
                  </a:cubicBezTo>
                  <a:cubicBezTo>
                    <a:pt x="14021" y="5040"/>
                    <a:pt x="13507" y="6840"/>
                    <a:pt x="13249" y="8640"/>
                  </a:cubicBezTo>
                  <a:cubicBezTo>
                    <a:pt x="12992" y="10440"/>
                    <a:pt x="12992" y="12240"/>
                    <a:pt x="14407" y="13680"/>
                  </a:cubicBezTo>
                  <a:cubicBezTo>
                    <a:pt x="15821" y="15120"/>
                    <a:pt x="18649" y="16200"/>
                    <a:pt x="21478" y="1728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630" name="Line"/>
            <p:cNvSpPr/>
            <p:nvPr/>
          </p:nvSpPr>
          <p:spPr>
            <a:xfrm>
              <a:off x="8403166" y="3409155"/>
              <a:ext cx="38101" cy="444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21600"/>
                  </a:moveTo>
                  <a:cubicBezTo>
                    <a:pt x="14400" y="14400"/>
                    <a:pt x="7200" y="7200"/>
                    <a:pt x="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631" name="Line"/>
            <p:cNvSpPr/>
            <p:nvPr/>
          </p:nvSpPr>
          <p:spPr>
            <a:xfrm>
              <a:off x="8250298" y="3372101"/>
              <a:ext cx="149784" cy="26817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655" h="21214" fill="norm" stroke="1" extrusionOk="0">
                  <a:moveTo>
                    <a:pt x="18454" y="3434"/>
                  </a:moveTo>
                  <a:cubicBezTo>
                    <a:pt x="19621" y="2931"/>
                    <a:pt x="20789" y="2429"/>
                    <a:pt x="20643" y="1927"/>
                  </a:cubicBezTo>
                  <a:cubicBezTo>
                    <a:pt x="20497" y="1424"/>
                    <a:pt x="19038" y="922"/>
                    <a:pt x="16557" y="503"/>
                  </a:cubicBezTo>
                  <a:cubicBezTo>
                    <a:pt x="14075" y="85"/>
                    <a:pt x="10573" y="-250"/>
                    <a:pt x="7800" y="252"/>
                  </a:cubicBezTo>
                  <a:cubicBezTo>
                    <a:pt x="5027" y="755"/>
                    <a:pt x="2984" y="2094"/>
                    <a:pt x="1524" y="3685"/>
                  </a:cubicBezTo>
                  <a:cubicBezTo>
                    <a:pt x="65" y="5276"/>
                    <a:pt x="-811" y="7117"/>
                    <a:pt x="1086" y="9043"/>
                  </a:cubicBezTo>
                  <a:cubicBezTo>
                    <a:pt x="2984" y="10969"/>
                    <a:pt x="7654" y="12978"/>
                    <a:pt x="10427" y="14317"/>
                  </a:cubicBezTo>
                  <a:cubicBezTo>
                    <a:pt x="13200" y="15657"/>
                    <a:pt x="14075" y="16327"/>
                    <a:pt x="14513" y="17080"/>
                  </a:cubicBezTo>
                  <a:cubicBezTo>
                    <a:pt x="14951" y="17834"/>
                    <a:pt x="14951" y="18671"/>
                    <a:pt x="14367" y="19424"/>
                  </a:cubicBezTo>
                  <a:cubicBezTo>
                    <a:pt x="13784" y="20178"/>
                    <a:pt x="12616" y="20848"/>
                    <a:pt x="10281" y="21099"/>
                  </a:cubicBezTo>
                  <a:cubicBezTo>
                    <a:pt x="7946" y="21350"/>
                    <a:pt x="4443" y="21183"/>
                    <a:pt x="2400" y="20680"/>
                  </a:cubicBezTo>
                  <a:cubicBezTo>
                    <a:pt x="357" y="20178"/>
                    <a:pt x="-227" y="19341"/>
                    <a:pt x="211" y="18755"/>
                  </a:cubicBezTo>
                  <a:cubicBezTo>
                    <a:pt x="648" y="18169"/>
                    <a:pt x="2108" y="17834"/>
                    <a:pt x="3567" y="17499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632" name="Line"/>
            <p:cNvSpPr/>
            <p:nvPr/>
          </p:nvSpPr>
          <p:spPr>
            <a:xfrm>
              <a:off x="8384753" y="3459784"/>
              <a:ext cx="183514" cy="14833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25" h="21024" fill="norm" stroke="1" extrusionOk="0">
                  <a:moveTo>
                    <a:pt x="11842" y="9024"/>
                  </a:moveTo>
                  <a:cubicBezTo>
                    <a:pt x="12835" y="8124"/>
                    <a:pt x="13828" y="7224"/>
                    <a:pt x="14449" y="5724"/>
                  </a:cubicBezTo>
                  <a:cubicBezTo>
                    <a:pt x="15070" y="4224"/>
                    <a:pt x="15318" y="2124"/>
                    <a:pt x="14325" y="924"/>
                  </a:cubicBezTo>
                  <a:cubicBezTo>
                    <a:pt x="13332" y="-276"/>
                    <a:pt x="11097" y="-576"/>
                    <a:pt x="8491" y="1674"/>
                  </a:cubicBezTo>
                  <a:cubicBezTo>
                    <a:pt x="5884" y="3924"/>
                    <a:pt x="2904" y="8724"/>
                    <a:pt x="1415" y="11874"/>
                  </a:cubicBezTo>
                  <a:cubicBezTo>
                    <a:pt x="-75" y="15024"/>
                    <a:pt x="-75" y="16524"/>
                    <a:pt x="49" y="18024"/>
                  </a:cubicBezTo>
                  <a:cubicBezTo>
                    <a:pt x="173" y="19524"/>
                    <a:pt x="422" y="21024"/>
                    <a:pt x="2408" y="21024"/>
                  </a:cubicBezTo>
                  <a:cubicBezTo>
                    <a:pt x="4394" y="21024"/>
                    <a:pt x="8118" y="19524"/>
                    <a:pt x="11097" y="17874"/>
                  </a:cubicBezTo>
                  <a:cubicBezTo>
                    <a:pt x="14077" y="16224"/>
                    <a:pt x="16311" y="14424"/>
                    <a:pt x="17925" y="13824"/>
                  </a:cubicBezTo>
                  <a:cubicBezTo>
                    <a:pt x="19539" y="13224"/>
                    <a:pt x="20532" y="13824"/>
                    <a:pt x="21525" y="14424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633" name="Line"/>
            <p:cNvSpPr/>
            <p:nvPr/>
          </p:nvSpPr>
          <p:spPr>
            <a:xfrm>
              <a:off x="8619066" y="3474388"/>
              <a:ext cx="190501" cy="14797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972" fill="norm" stroke="1" extrusionOk="0">
                  <a:moveTo>
                    <a:pt x="0" y="654"/>
                  </a:moveTo>
                  <a:cubicBezTo>
                    <a:pt x="480" y="5454"/>
                    <a:pt x="960" y="10254"/>
                    <a:pt x="1200" y="14004"/>
                  </a:cubicBezTo>
                  <a:cubicBezTo>
                    <a:pt x="1440" y="17754"/>
                    <a:pt x="1440" y="20454"/>
                    <a:pt x="1440" y="20904"/>
                  </a:cubicBezTo>
                  <a:cubicBezTo>
                    <a:pt x="1440" y="21354"/>
                    <a:pt x="1440" y="19554"/>
                    <a:pt x="1920" y="15954"/>
                  </a:cubicBezTo>
                  <a:cubicBezTo>
                    <a:pt x="2400" y="12354"/>
                    <a:pt x="3360" y="6954"/>
                    <a:pt x="4320" y="3804"/>
                  </a:cubicBezTo>
                  <a:cubicBezTo>
                    <a:pt x="5280" y="654"/>
                    <a:pt x="6240" y="-246"/>
                    <a:pt x="6960" y="54"/>
                  </a:cubicBezTo>
                  <a:cubicBezTo>
                    <a:pt x="7680" y="354"/>
                    <a:pt x="8160" y="1854"/>
                    <a:pt x="8520" y="4104"/>
                  </a:cubicBezTo>
                  <a:cubicBezTo>
                    <a:pt x="8880" y="6354"/>
                    <a:pt x="9120" y="9354"/>
                    <a:pt x="9240" y="11604"/>
                  </a:cubicBezTo>
                  <a:cubicBezTo>
                    <a:pt x="9360" y="13854"/>
                    <a:pt x="9360" y="15354"/>
                    <a:pt x="9480" y="15354"/>
                  </a:cubicBezTo>
                  <a:cubicBezTo>
                    <a:pt x="9600" y="15354"/>
                    <a:pt x="9840" y="13854"/>
                    <a:pt x="10200" y="12354"/>
                  </a:cubicBezTo>
                  <a:cubicBezTo>
                    <a:pt x="10560" y="10854"/>
                    <a:pt x="11040" y="9354"/>
                    <a:pt x="11640" y="8004"/>
                  </a:cubicBezTo>
                  <a:cubicBezTo>
                    <a:pt x="12240" y="6654"/>
                    <a:pt x="12960" y="5454"/>
                    <a:pt x="14160" y="5004"/>
                  </a:cubicBezTo>
                  <a:cubicBezTo>
                    <a:pt x="15360" y="4554"/>
                    <a:pt x="17040" y="4854"/>
                    <a:pt x="18360" y="6654"/>
                  </a:cubicBezTo>
                  <a:cubicBezTo>
                    <a:pt x="19680" y="8454"/>
                    <a:pt x="20640" y="11754"/>
                    <a:pt x="21600" y="15054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634" name="Line"/>
            <p:cNvSpPr/>
            <p:nvPr/>
          </p:nvSpPr>
          <p:spPr>
            <a:xfrm>
              <a:off x="8835330" y="3372762"/>
              <a:ext cx="130102" cy="4748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74" h="21439" fill="norm" stroke="1" extrusionOk="0">
                  <a:moveTo>
                    <a:pt x="8170" y="4224"/>
                  </a:moveTo>
                  <a:cubicBezTo>
                    <a:pt x="7141" y="6900"/>
                    <a:pt x="6112" y="9576"/>
                    <a:pt x="5084" y="12300"/>
                  </a:cubicBezTo>
                  <a:cubicBezTo>
                    <a:pt x="4055" y="15024"/>
                    <a:pt x="3027" y="17796"/>
                    <a:pt x="2170" y="19420"/>
                  </a:cubicBezTo>
                  <a:cubicBezTo>
                    <a:pt x="1312" y="21045"/>
                    <a:pt x="627" y="21523"/>
                    <a:pt x="284" y="21427"/>
                  </a:cubicBezTo>
                  <a:cubicBezTo>
                    <a:pt x="-59" y="21332"/>
                    <a:pt x="-59" y="20663"/>
                    <a:pt x="112" y="18608"/>
                  </a:cubicBezTo>
                  <a:cubicBezTo>
                    <a:pt x="284" y="16553"/>
                    <a:pt x="627" y="13112"/>
                    <a:pt x="1655" y="10102"/>
                  </a:cubicBezTo>
                  <a:cubicBezTo>
                    <a:pt x="2684" y="7091"/>
                    <a:pt x="4398" y="4511"/>
                    <a:pt x="5427" y="2981"/>
                  </a:cubicBezTo>
                  <a:cubicBezTo>
                    <a:pt x="6455" y="1452"/>
                    <a:pt x="6798" y="974"/>
                    <a:pt x="7655" y="592"/>
                  </a:cubicBezTo>
                  <a:cubicBezTo>
                    <a:pt x="8512" y="210"/>
                    <a:pt x="9884" y="-77"/>
                    <a:pt x="11255" y="19"/>
                  </a:cubicBezTo>
                  <a:cubicBezTo>
                    <a:pt x="12627" y="114"/>
                    <a:pt x="13998" y="592"/>
                    <a:pt x="15884" y="1691"/>
                  </a:cubicBezTo>
                  <a:cubicBezTo>
                    <a:pt x="17770" y="2790"/>
                    <a:pt x="20170" y="4511"/>
                    <a:pt x="20855" y="5610"/>
                  </a:cubicBezTo>
                  <a:cubicBezTo>
                    <a:pt x="21541" y="6709"/>
                    <a:pt x="20512" y="7187"/>
                    <a:pt x="19141" y="7521"/>
                  </a:cubicBezTo>
                  <a:cubicBezTo>
                    <a:pt x="17770" y="7856"/>
                    <a:pt x="16055" y="8047"/>
                    <a:pt x="13998" y="8095"/>
                  </a:cubicBezTo>
                  <a:cubicBezTo>
                    <a:pt x="11941" y="8142"/>
                    <a:pt x="9541" y="8047"/>
                    <a:pt x="7655" y="6709"/>
                  </a:cubicBezTo>
                  <a:cubicBezTo>
                    <a:pt x="5770" y="5371"/>
                    <a:pt x="4398" y="2790"/>
                    <a:pt x="3027" y="21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635" name="Line"/>
            <p:cNvSpPr/>
            <p:nvPr/>
          </p:nvSpPr>
          <p:spPr>
            <a:xfrm>
              <a:off x="9000861" y="3138436"/>
              <a:ext cx="246829" cy="41042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46" h="21478" fill="norm" stroke="1" extrusionOk="0">
                  <a:moveTo>
                    <a:pt x="1029" y="543"/>
                  </a:moveTo>
                  <a:cubicBezTo>
                    <a:pt x="1945" y="210"/>
                    <a:pt x="2860" y="-122"/>
                    <a:pt x="3409" y="44"/>
                  </a:cubicBezTo>
                  <a:cubicBezTo>
                    <a:pt x="3958" y="210"/>
                    <a:pt x="4141" y="875"/>
                    <a:pt x="3684" y="3146"/>
                  </a:cubicBezTo>
                  <a:cubicBezTo>
                    <a:pt x="3226" y="5416"/>
                    <a:pt x="2128" y="9293"/>
                    <a:pt x="1395" y="11841"/>
                  </a:cubicBezTo>
                  <a:cubicBezTo>
                    <a:pt x="663" y="14389"/>
                    <a:pt x="297" y="15607"/>
                    <a:pt x="114" y="16770"/>
                  </a:cubicBezTo>
                  <a:cubicBezTo>
                    <a:pt x="-69" y="17933"/>
                    <a:pt x="-69" y="19041"/>
                    <a:pt x="389" y="19429"/>
                  </a:cubicBezTo>
                  <a:cubicBezTo>
                    <a:pt x="846" y="19816"/>
                    <a:pt x="1762" y="19484"/>
                    <a:pt x="3134" y="18321"/>
                  </a:cubicBezTo>
                  <a:cubicBezTo>
                    <a:pt x="4507" y="17158"/>
                    <a:pt x="6338" y="15164"/>
                    <a:pt x="7436" y="13890"/>
                  </a:cubicBezTo>
                  <a:cubicBezTo>
                    <a:pt x="8534" y="12616"/>
                    <a:pt x="8900" y="12063"/>
                    <a:pt x="8534" y="12063"/>
                  </a:cubicBezTo>
                  <a:cubicBezTo>
                    <a:pt x="8168" y="12063"/>
                    <a:pt x="7070" y="12616"/>
                    <a:pt x="6246" y="13890"/>
                  </a:cubicBezTo>
                  <a:cubicBezTo>
                    <a:pt x="5423" y="15164"/>
                    <a:pt x="4873" y="17158"/>
                    <a:pt x="4599" y="18432"/>
                  </a:cubicBezTo>
                  <a:cubicBezTo>
                    <a:pt x="4324" y="19706"/>
                    <a:pt x="4324" y="20260"/>
                    <a:pt x="4690" y="20703"/>
                  </a:cubicBezTo>
                  <a:cubicBezTo>
                    <a:pt x="5056" y="21146"/>
                    <a:pt x="5789" y="21478"/>
                    <a:pt x="6612" y="21478"/>
                  </a:cubicBezTo>
                  <a:cubicBezTo>
                    <a:pt x="7436" y="21478"/>
                    <a:pt x="8351" y="21146"/>
                    <a:pt x="10456" y="19761"/>
                  </a:cubicBezTo>
                  <a:cubicBezTo>
                    <a:pt x="12562" y="18376"/>
                    <a:pt x="15856" y="15940"/>
                    <a:pt x="17687" y="14444"/>
                  </a:cubicBezTo>
                  <a:cubicBezTo>
                    <a:pt x="19517" y="12949"/>
                    <a:pt x="19884" y="12395"/>
                    <a:pt x="19975" y="11841"/>
                  </a:cubicBezTo>
                  <a:cubicBezTo>
                    <a:pt x="20067" y="11287"/>
                    <a:pt x="19884" y="10733"/>
                    <a:pt x="19334" y="10512"/>
                  </a:cubicBezTo>
                  <a:cubicBezTo>
                    <a:pt x="18785" y="10290"/>
                    <a:pt x="17870" y="10401"/>
                    <a:pt x="17138" y="10733"/>
                  </a:cubicBezTo>
                  <a:cubicBezTo>
                    <a:pt x="16406" y="11066"/>
                    <a:pt x="15856" y="11620"/>
                    <a:pt x="15765" y="12506"/>
                  </a:cubicBezTo>
                  <a:cubicBezTo>
                    <a:pt x="15673" y="13392"/>
                    <a:pt x="16039" y="14610"/>
                    <a:pt x="16955" y="15773"/>
                  </a:cubicBezTo>
                  <a:cubicBezTo>
                    <a:pt x="17870" y="16936"/>
                    <a:pt x="19334" y="18044"/>
                    <a:pt x="20250" y="18875"/>
                  </a:cubicBezTo>
                  <a:cubicBezTo>
                    <a:pt x="21165" y="19706"/>
                    <a:pt x="21531" y="20260"/>
                    <a:pt x="21256" y="20536"/>
                  </a:cubicBezTo>
                  <a:cubicBezTo>
                    <a:pt x="20982" y="20813"/>
                    <a:pt x="20067" y="20813"/>
                    <a:pt x="19151" y="20813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636" name="Line"/>
            <p:cNvSpPr/>
            <p:nvPr/>
          </p:nvSpPr>
          <p:spPr>
            <a:xfrm>
              <a:off x="9298516" y="3637755"/>
              <a:ext cx="57151" cy="952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20800" y="3360"/>
                    <a:pt x="20000" y="6720"/>
                    <a:pt x="16400" y="10320"/>
                  </a:cubicBezTo>
                  <a:cubicBezTo>
                    <a:pt x="12800" y="13920"/>
                    <a:pt x="6400" y="1776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637" name="Line"/>
            <p:cNvSpPr/>
            <p:nvPr/>
          </p:nvSpPr>
          <p:spPr>
            <a:xfrm>
              <a:off x="9874911" y="3156421"/>
              <a:ext cx="223706" cy="47141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35" h="21192" fill="norm" stroke="1" extrusionOk="0">
                  <a:moveTo>
                    <a:pt x="14068" y="13074"/>
                  </a:moveTo>
                  <a:cubicBezTo>
                    <a:pt x="14270" y="12599"/>
                    <a:pt x="14471" y="12123"/>
                    <a:pt x="14068" y="11837"/>
                  </a:cubicBezTo>
                  <a:cubicBezTo>
                    <a:pt x="13664" y="11552"/>
                    <a:pt x="12655" y="11457"/>
                    <a:pt x="10838" y="11647"/>
                  </a:cubicBezTo>
                  <a:cubicBezTo>
                    <a:pt x="9021" y="11837"/>
                    <a:pt x="6397" y="12313"/>
                    <a:pt x="4378" y="13693"/>
                  </a:cubicBezTo>
                  <a:cubicBezTo>
                    <a:pt x="2359" y="15073"/>
                    <a:pt x="946" y="17356"/>
                    <a:pt x="341" y="18736"/>
                  </a:cubicBezTo>
                  <a:cubicBezTo>
                    <a:pt x="-265" y="20116"/>
                    <a:pt x="-63" y="20592"/>
                    <a:pt x="946" y="20925"/>
                  </a:cubicBezTo>
                  <a:cubicBezTo>
                    <a:pt x="1956" y="21258"/>
                    <a:pt x="3772" y="21448"/>
                    <a:pt x="6195" y="20449"/>
                  </a:cubicBezTo>
                  <a:cubicBezTo>
                    <a:pt x="8617" y="19450"/>
                    <a:pt x="11645" y="17261"/>
                    <a:pt x="13866" y="14549"/>
                  </a:cubicBezTo>
                  <a:cubicBezTo>
                    <a:pt x="16086" y="11837"/>
                    <a:pt x="17499" y="8602"/>
                    <a:pt x="18307" y="6414"/>
                  </a:cubicBezTo>
                  <a:cubicBezTo>
                    <a:pt x="19114" y="4225"/>
                    <a:pt x="19316" y="3083"/>
                    <a:pt x="19417" y="2084"/>
                  </a:cubicBezTo>
                  <a:cubicBezTo>
                    <a:pt x="19518" y="1085"/>
                    <a:pt x="19518" y="229"/>
                    <a:pt x="19417" y="38"/>
                  </a:cubicBezTo>
                  <a:cubicBezTo>
                    <a:pt x="19316" y="-152"/>
                    <a:pt x="19114" y="324"/>
                    <a:pt x="18711" y="2465"/>
                  </a:cubicBezTo>
                  <a:cubicBezTo>
                    <a:pt x="18307" y="4606"/>
                    <a:pt x="17701" y="8412"/>
                    <a:pt x="17399" y="10886"/>
                  </a:cubicBezTo>
                  <a:cubicBezTo>
                    <a:pt x="17096" y="13360"/>
                    <a:pt x="17096" y="14502"/>
                    <a:pt x="17298" y="15311"/>
                  </a:cubicBezTo>
                  <a:cubicBezTo>
                    <a:pt x="17499" y="16119"/>
                    <a:pt x="17903" y="16595"/>
                    <a:pt x="18610" y="16833"/>
                  </a:cubicBezTo>
                  <a:cubicBezTo>
                    <a:pt x="19316" y="17071"/>
                    <a:pt x="20326" y="17071"/>
                    <a:pt x="21335" y="17071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638" name="Line"/>
            <p:cNvSpPr/>
            <p:nvPr/>
          </p:nvSpPr>
          <p:spPr>
            <a:xfrm>
              <a:off x="10155766" y="3334657"/>
              <a:ext cx="184151" cy="22228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199" fill="norm" stroke="1" extrusionOk="0">
                  <a:moveTo>
                    <a:pt x="0" y="10739"/>
                  </a:moveTo>
                  <a:cubicBezTo>
                    <a:pt x="0" y="8922"/>
                    <a:pt x="0" y="7105"/>
                    <a:pt x="248" y="5692"/>
                  </a:cubicBezTo>
                  <a:cubicBezTo>
                    <a:pt x="497" y="4279"/>
                    <a:pt x="993" y="3270"/>
                    <a:pt x="2359" y="3068"/>
                  </a:cubicBezTo>
                  <a:cubicBezTo>
                    <a:pt x="3724" y="2866"/>
                    <a:pt x="5959" y="3472"/>
                    <a:pt x="7821" y="5692"/>
                  </a:cubicBezTo>
                  <a:cubicBezTo>
                    <a:pt x="9683" y="7913"/>
                    <a:pt x="11172" y="11748"/>
                    <a:pt x="11917" y="14373"/>
                  </a:cubicBezTo>
                  <a:cubicBezTo>
                    <a:pt x="12662" y="16997"/>
                    <a:pt x="12662" y="18410"/>
                    <a:pt x="12290" y="19520"/>
                  </a:cubicBezTo>
                  <a:cubicBezTo>
                    <a:pt x="11917" y="20631"/>
                    <a:pt x="11172" y="21438"/>
                    <a:pt x="10428" y="21135"/>
                  </a:cubicBezTo>
                  <a:cubicBezTo>
                    <a:pt x="9683" y="20832"/>
                    <a:pt x="8938" y="19419"/>
                    <a:pt x="8814" y="16088"/>
                  </a:cubicBezTo>
                  <a:cubicBezTo>
                    <a:pt x="8690" y="12758"/>
                    <a:pt x="9186" y="7509"/>
                    <a:pt x="9931" y="4380"/>
                  </a:cubicBezTo>
                  <a:cubicBezTo>
                    <a:pt x="10676" y="1251"/>
                    <a:pt x="11669" y="242"/>
                    <a:pt x="13655" y="40"/>
                  </a:cubicBezTo>
                  <a:cubicBezTo>
                    <a:pt x="15641" y="-162"/>
                    <a:pt x="18621" y="444"/>
                    <a:pt x="21600" y="1049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639" name="Line"/>
            <p:cNvSpPr/>
            <p:nvPr/>
          </p:nvSpPr>
          <p:spPr>
            <a:xfrm>
              <a:off x="10330656" y="3341598"/>
              <a:ext cx="373328" cy="21394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03" h="20993" fill="norm" stroke="1" extrusionOk="0">
                  <a:moveTo>
                    <a:pt x="5263" y="7252"/>
                  </a:moveTo>
                  <a:cubicBezTo>
                    <a:pt x="5263" y="6213"/>
                    <a:pt x="5263" y="5175"/>
                    <a:pt x="5324" y="3929"/>
                  </a:cubicBezTo>
                  <a:cubicBezTo>
                    <a:pt x="5385" y="2683"/>
                    <a:pt x="5506" y="1229"/>
                    <a:pt x="5263" y="502"/>
                  </a:cubicBezTo>
                  <a:cubicBezTo>
                    <a:pt x="5021" y="-225"/>
                    <a:pt x="4414" y="-225"/>
                    <a:pt x="3625" y="917"/>
                  </a:cubicBezTo>
                  <a:cubicBezTo>
                    <a:pt x="2836" y="2060"/>
                    <a:pt x="1866" y="4344"/>
                    <a:pt x="1198" y="7252"/>
                  </a:cubicBezTo>
                  <a:cubicBezTo>
                    <a:pt x="531" y="10160"/>
                    <a:pt x="167" y="13690"/>
                    <a:pt x="45" y="16079"/>
                  </a:cubicBezTo>
                  <a:cubicBezTo>
                    <a:pt x="-76" y="18467"/>
                    <a:pt x="45" y="19713"/>
                    <a:pt x="409" y="20440"/>
                  </a:cubicBezTo>
                  <a:cubicBezTo>
                    <a:pt x="773" y="21167"/>
                    <a:pt x="1380" y="21375"/>
                    <a:pt x="2290" y="19817"/>
                  </a:cubicBezTo>
                  <a:cubicBezTo>
                    <a:pt x="3200" y="18260"/>
                    <a:pt x="4414" y="14937"/>
                    <a:pt x="5142" y="12652"/>
                  </a:cubicBezTo>
                  <a:cubicBezTo>
                    <a:pt x="5870" y="10367"/>
                    <a:pt x="6113" y="9121"/>
                    <a:pt x="6113" y="9121"/>
                  </a:cubicBezTo>
                  <a:cubicBezTo>
                    <a:pt x="6113" y="9121"/>
                    <a:pt x="5870" y="10367"/>
                    <a:pt x="5688" y="12029"/>
                  </a:cubicBezTo>
                  <a:cubicBezTo>
                    <a:pt x="5506" y="13690"/>
                    <a:pt x="5385" y="15767"/>
                    <a:pt x="5445" y="17325"/>
                  </a:cubicBezTo>
                  <a:cubicBezTo>
                    <a:pt x="5506" y="18883"/>
                    <a:pt x="5749" y="19921"/>
                    <a:pt x="6173" y="20440"/>
                  </a:cubicBezTo>
                  <a:cubicBezTo>
                    <a:pt x="6598" y="20960"/>
                    <a:pt x="7205" y="20960"/>
                    <a:pt x="8054" y="19298"/>
                  </a:cubicBezTo>
                  <a:cubicBezTo>
                    <a:pt x="8904" y="17637"/>
                    <a:pt x="9996" y="14313"/>
                    <a:pt x="10663" y="12133"/>
                  </a:cubicBezTo>
                  <a:cubicBezTo>
                    <a:pt x="11331" y="9952"/>
                    <a:pt x="11573" y="8913"/>
                    <a:pt x="11573" y="8913"/>
                  </a:cubicBezTo>
                  <a:cubicBezTo>
                    <a:pt x="11573" y="8913"/>
                    <a:pt x="11331" y="9952"/>
                    <a:pt x="11209" y="10990"/>
                  </a:cubicBezTo>
                  <a:cubicBezTo>
                    <a:pt x="11088" y="12029"/>
                    <a:pt x="11088" y="13067"/>
                    <a:pt x="11391" y="13794"/>
                  </a:cubicBezTo>
                  <a:cubicBezTo>
                    <a:pt x="11695" y="14521"/>
                    <a:pt x="12302" y="14937"/>
                    <a:pt x="12605" y="15663"/>
                  </a:cubicBezTo>
                  <a:cubicBezTo>
                    <a:pt x="12908" y="16390"/>
                    <a:pt x="12908" y="17429"/>
                    <a:pt x="13030" y="18467"/>
                  </a:cubicBezTo>
                  <a:cubicBezTo>
                    <a:pt x="13151" y="19506"/>
                    <a:pt x="13394" y="20544"/>
                    <a:pt x="13818" y="20856"/>
                  </a:cubicBezTo>
                  <a:cubicBezTo>
                    <a:pt x="14243" y="21167"/>
                    <a:pt x="14850" y="20752"/>
                    <a:pt x="15760" y="20233"/>
                  </a:cubicBezTo>
                  <a:cubicBezTo>
                    <a:pt x="16670" y="19713"/>
                    <a:pt x="17884" y="19090"/>
                    <a:pt x="18915" y="17844"/>
                  </a:cubicBezTo>
                  <a:cubicBezTo>
                    <a:pt x="19946" y="16598"/>
                    <a:pt x="20796" y="14729"/>
                    <a:pt x="21160" y="13275"/>
                  </a:cubicBezTo>
                  <a:cubicBezTo>
                    <a:pt x="21524" y="11821"/>
                    <a:pt x="21403" y="10783"/>
                    <a:pt x="21281" y="9744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640" name="Line"/>
            <p:cNvSpPr/>
            <p:nvPr/>
          </p:nvSpPr>
          <p:spPr>
            <a:xfrm>
              <a:off x="10746873" y="3420168"/>
              <a:ext cx="94694" cy="18484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74" h="21194" fill="norm" stroke="1" extrusionOk="0">
                  <a:moveTo>
                    <a:pt x="5634" y="1650"/>
                  </a:moveTo>
                  <a:cubicBezTo>
                    <a:pt x="4194" y="6989"/>
                    <a:pt x="2754" y="12328"/>
                    <a:pt x="1794" y="15847"/>
                  </a:cubicBezTo>
                  <a:cubicBezTo>
                    <a:pt x="834" y="19366"/>
                    <a:pt x="354" y="21065"/>
                    <a:pt x="114" y="21187"/>
                  </a:cubicBezTo>
                  <a:cubicBezTo>
                    <a:pt x="-126" y="21308"/>
                    <a:pt x="-126" y="19852"/>
                    <a:pt x="1554" y="16697"/>
                  </a:cubicBezTo>
                  <a:cubicBezTo>
                    <a:pt x="3234" y="13542"/>
                    <a:pt x="6594" y="8688"/>
                    <a:pt x="9474" y="5411"/>
                  </a:cubicBezTo>
                  <a:cubicBezTo>
                    <a:pt x="12354" y="2135"/>
                    <a:pt x="14754" y="436"/>
                    <a:pt x="16674" y="72"/>
                  </a:cubicBezTo>
                  <a:cubicBezTo>
                    <a:pt x="18594" y="-292"/>
                    <a:pt x="20034" y="679"/>
                    <a:pt x="20754" y="3955"/>
                  </a:cubicBezTo>
                  <a:cubicBezTo>
                    <a:pt x="21474" y="7232"/>
                    <a:pt x="21474" y="12814"/>
                    <a:pt x="21474" y="1839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641" name="Line"/>
            <p:cNvSpPr/>
            <p:nvPr/>
          </p:nvSpPr>
          <p:spPr>
            <a:xfrm>
              <a:off x="11317816" y="3102414"/>
              <a:ext cx="177801" cy="50310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392" fill="norm" stroke="1" extrusionOk="0">
                  <a:moveTo>
                    <a:pt x="21600" y="2783"/>
                  </a:moveTo>
                  <a:cubicBezTo>
                    <a:pt x="21600" y="2333"/>
                    <a:pt x="21600" y="1883"/>
                    <a:pt x="21214" y="1433"/>
                  </a:cubicBezTo>
                  <a:cubicBezTo>
                    <a:pt x="20829" y="983"/>
                    <a:pt x="20057" y="533"/>
                    <a:pt x="19029" y="263"/>
                  </a:cubicBezTo>
                  <a:cubicBezTo>
                    <a:pt x="18000" y="-7"/>
                    <a:pt x="16714" y="-97"/>
                    <a:pt x="15557" y="128"/>
                  </a:cubicBezTo>
                  <a:cubicBezTo>
                    <a:pt x="14400" y="353"/>
                    <a:pt x="13371" y="893"/>
                    <a:pt x="11443" y="2513"/>
                  </a:cubicBezTo>
                  <a:cubicBezTo>
                    <a:pt x="9514" y="4133"/>
                    <a:pt x="6686" y="6833"/>
                    <a:pt x="5143" y="9713"/>
                  </a:cubicBezTo>
                  <a:cubicBezTo>
                    <a:pt x="3600" y="12593"/>
                    <a:pt x="3343" y="15653"/>
                    <a:pt x="3214" y="17498"/>
                  </a:cubicBezTo>
                  <a:cubicBezTo>
                    <a:pt x="3086" y="19343"/>
                    <a:pt x="3086" y="19973"/>
                    <a:pt x="3086" y="20513"/>
                  </a:cubicBezTo>
                  <a:cubicBezTo>
                    <a:pt x="3086" y="21053"/>
                    <a:pt x="3086" y="21503"/>
                    <a:pt x="2571" y="21368"/>
                  </a:cubicBezTo>
                  <a:cubicBezTo>
                    <a:pt x="2057" y="21233"/>
                    <a:pt x="1029" y="20513"/>
                    <a:pt x="0" y="19793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642" name="Line"/>
            <p:cNvSpPr/>
            <p:nvPr/>
          </p:nvSpPr>
          <p:spPr>
            <a:xfrm>
              <a:off x="11260666" y="3388164"/>
              <a:ext cx="273051" cy="19570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246" fill="norm" stroke="1" extrusionOk="0">
                  <a:moveTo>
                    <a:pt x="0" y="3657"/>
                  </a:moveTo>
                  <a:cubicBezTo>
                    <a:pt x="0" y="2508"/>
                    <a:pt x="0" y="1360"/>
                    <a:pt x="419" y="670"/>
                  </a:cubicBezTo>
                  <a:cubicBezTo>
                    <a:pt x="837" y="-19"/>
                    <a:pt x="1674" y="-249"/>
                    <a:pt x="3098" y="325"/>
                  </a:cubicBezTo>
                  <a:cubicBezTo>
                    <a:pt x="4521" y="900"/>
                    <a:pt x="6530" y="2279"/>
                    <a:pt x="8121" y="5036"/>
                  </a:cubicBezTo>
                  <a:cubicBezTo>
                    <a:pt x="9712" y="7794"/>
                    <a:pt x="10884" y="11930"/>
                    <a:pt x="11470" y="14572"/>
                  </a:cubicBezTo>
                  <a:cubicBezTo>
                    <a:pt x="12056" y="17215"/>
                    <a:pt x="12056" y="18364"/>
                    <a:pt x="11805" y="19398"/>
                  </a:cubicBezTo>
                  <a:cubicBezTo>
                    <a:pt x="11553" y="20432"/>
                    <a:pt x="11051" y="21351"/>
                    <a:pt x="10716" y="21236"/>
                  </a:cubicBezTo>
                  <a:cubicBezTo>
                    <a:pt x="10381" y="21121"/>
                    <a:pt x="10214" y="19972"/>
                    <a:pt x="10716" y="17330"/>
                  </a:cubicBezTo>
                  <a:cubicBezTo>
                    <a:pt x="11219" y="14687"/>
                    <a:pt x="12391" y="10551"/>
                    <a:pt x="14316" y="7679"/>
                  </a:cubicBezTo>
                  <a:cubicBezTo>
                    <a:pt x="16242" y="4806"/>
                    <a:pt x="18921" y="3198"/>
                    <a:pt x="21600" y="1589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643" name="Line"/>
            <p:cNvSpPr/>
            <p:nvPr/>
          </p:nvSpPr>
          <p:spPr>
            <a:xfrm>
              <a:off x="11509490" y="3412240"/>
              <a:ext cx="134335" cy="16836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90" h="21476" fill="norm" stroke="1" extrusionOk="0">
                  <a:moveTo>
                    <a:pt x="17761" y="2036"/>
                  </a:moveTo>
                  <a:cubicBezTo>
                    <a:pt x="16764" y="956"/>
                    <a:pt x="15767" y="-124"/>
                    <a:pt x="14770" y="11"/>
                  </a:cubicBezTo>
                  <a:cubicBezTo>
                    <a:pt x="13773" y="146"/>
                    <a:pt x="12776" y="1496"/>
                    <a:pt x="10616" y="3926"/>
                  </a:cubicBezTo>
                  <a:cubicBezTo>
                    <a:pt x="8456" y="6356"/>
                    <a:pt x="5133" y="9866"/>
                    <a:pt x="3139" y="12431"/>
                  </a:cubicBezTo>
                  <a:cubicBezTo>
                    <a:pt x="1145" y="14996"/>
                    <a:pt x="481" y="16616"/>
                    <a:pt x="148" y="18236"/>
                  </a:cubicBezTo>
                  <a:cubicBezTo>
                    <a:pt x="-184" y="19856"/>
                    <a:pt x="-184" y="21476"/>
                    <a:pt x="2641" y="21476"/>
                  </a:cubicBezTo>
                  <a:cubicBezTo>
                    <a:pt x="5465" y="21476"/>
                    <a:pt x="11114" y="19856"/>
                    <a:pt x="14770" y="17156"/>
                  </a:cubicBezTo>
                  <a:cubicBezTo>
                    <a:pt x="18425" y="14456"/>
                    <a:pt x="20087" y="10676"/>
                    <a:pt x="20751" y="8111"/>
                  </a:cubicBezTo>
                  <a:cubicBezTo>
                    <a:pt x="21416" y="5546"/>
                    <a:pt x="21084" y="4196"/>
                    <a:pt x="19921" y="3521"/>
                  </a:cubicBezTo>
                  <a:cubicBezTo>
                    <a:pt x="18758" y="2846"/>
                    <a:pt x="16764" y="2846"/>
                    <a:pt x="15434" y="3521"/>
                  </a:cubicBezTo>
                  <a:cubicBezTo>
                    <a:pt x="14105" y="4196"/>
                    <a:pt x="13441" y="5546"/>
                    <a:pt x="12776" y="689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644" name="Line"/>
            <p:cNvSpPr/>
            <p:nvPr/>
          </p:nvSpPr>
          <p:spPr>
            <a:xfrm>
              <a:off x="11648016" y="3441268"/>
              <a:ext cx="274270" cy="17743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30" h="21302" fill="norm" stroke="1" extrusionOk="0">
                  <a:moveTo>
                    <a:pt x="0" y="718"/>
                  </a:moveTo>
                  <a:cubicBezTo>
                    <a:pt x="831" y="210"/>
                    <a:pt x="1662" y="-298"/>
                    <a:pt x="2243" y="210"/>
                  </a:cubicBezTo>
                  <a:cubicBezTo>
                    <a:pt x="2825" y="718"/>
                    <a:pt x="3157" y="2243"/>
                    <a:pt x="3406" y="4784"/>
                  </a:cubicBezTo>
                  <a:cubicBezTo>
                    <a:pt x="3655" y="7326"/>
                    <a:pt x="3822" y="10883"/>
                    <a:pt x="3738" y="13297"/>
                  </a:cubicBezTo>
                  <a:cubicBezTo>
                    <a:pt x="3655" y="15711"/>
                    <a:pt x="3323" y="16982"/>
                    <a:pt x="3240" y="16982"/>
                  </a:cubicBezTo>
                  <a:cubicBezTo>
                    <a:pt x="3157" y="16982"/>
                    <a:pt x="3323" y="15711"/>
                    <a:pt x="4154" y="12789"/>
                  </a:cubicBezTo>
                  <a:cubicBezTo>
                    <a:pt x="4985" y="9867"/>
                    <a:pt x="6480" y="5293"/>
                    <a:pt x="7643" y="2751"/>
                  </a:cubicBezTo>
                  <a:cubicBezTo>
                    <a:pt x="8806" y="210"/>
                    <a:pt x="9637" y="-298"/>
                    <a:pt x="10052" y="210"/>
                  </a:cubicBezTo>
                  <a:cubicBezTo>
                    <a:pt x="10468" y="718"/>
                    <a:pt x="10468" y="2243"/>
                    <a:pt x="10468" y="4403"/>
                  </a:cubicBezTo>
                  <a:cubicBezTo>
                    <a:pt x="10468" y="6563"/>
                    <a:pt x="10468" y="9358"/>
                    <a:pt x="10385" y="11391"/>
                  </a:cubicBezTo>
                  <a:cubicBezTo>
                    <a:pt x="10302" y="13424"/>
                    <a:pt x="10135" y="14695"/>
                    <a:pt x="10551" y="14822"/>
                  </a:cubicBezTo>
                  <a:cubicBezTo>
                    <a:pt x="10966" y="14949"/>
                    <a:pt x="11963" y="13933"/>
                    <a:pt x="13375" y="11900"/>
                  </a:cubicBezTo>
                  <a:cubicBezTo>
                    <a:pt x="14788" y="9867"/>
                    <a:pt x="16615" y="6817"/>
                    <a:pt x="17945" y="5293"/>
                  </a:cubicBezTo>
                  <a:cubicBezTo>
                    <a:pt x="19274" y="3768"/>
                    <a:pt x="20105" y="3768"/>
                    <a:pt x="20686" y="4403"/>
                  </a:cubicBezTo>
                  <a:cubicBezTo>
                    <a:pt x="21268" y="5038"/>
                    <a:pt x="21600" y="6309"/>
                    <a:pt x="21517" y="9231"/>
                  </a:cubicBezTo>
                  <a:cubicBezTo>
                    <a:pt x="21434" y="12154"/>
                    <a:pt x="20935" y="16728"/>
                    <a:pt x="20437" y="2130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645" name="Line"/>
            <p:cNvSpPr/>
            <p:nvPr/>
          </p:nvSpPr>
          <p:spPr>
            <a:xfrm>
              <a:off x="1269206" y="4404974"/>
              <a:ext cx="168574" cy="23896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479" h="21391" fill="norm" stroke="1" extrusionOk="0">
                  <a:moveTo>
                    <a:pt x="17325" y="1807"/>
                  </a:moveTo>
                  <a:cubicBezTo>
                    <a:pt x="14754" y="859"/>
                    <a:pt x="12182" y="-88"/>
                    <a:pt x="9096" y="7"/>
                  </a:cubicBezTo>
                  <a:cubicBezTo>
                    <a:pt x="6011" y="101"/>
                    <a:pt x="2411" y="1238"/>
                    <a:pt x="868" y="2754"/>
                  </a:cubicBezTo>
                  <a:cubicBezTo>
                    <a:pt x="-675" y="4270"/>
                    <a:pt x="-161" y="6165"/>
                    <a:pt x="2411" y="7965"/>
                  </a:cubicBezTo>
                  <a:cubicBezTo>
                    <a:pt x="4982" y="9765"/>
                    <a:pt x="9611" y="11470"/>
                    <a:pt x="12696" y="12607"/>
                  </a:cubicBezTo>
                  <a:cubicBezTo>
                    <a:pt x="15782" y="13744"/>
                    <a:pt x="17325" y="14312"/>
                    <a:pt x="18611" y="14975"/>
                  </a:cubicBezTo>
                  <a:cubicBezTo>
                    <a:pt x="19896" y="15638"/>
                    <a:pt x="20925" y="16396"/>
                    <a:pt x="20282" y="17438"/>
                  </a:cubicBezTo>
                  <a:cubicBezTo>
                    <a:pt x="19639" y="18480"/>
                    <a:pt x="17325" y="19807"/>
                    <a:pt x="15011" y="20565"/>
                  </a:cubicBezTo>
                  <a:cubicBezTo>
                    <a:pt x="12696" y="21323"/>
                    <a:pt x="10382" y="21512"/>
                    <a:pt x="8582" y="21323"/>
                  </a:cubicBezTo>
                  <a:cubicBezTo>
                    <a:pt x="6782" y="21133"/>
                    <a:pt x="5496" y="20565"/>
                    <a:pt x="5368" y="19996"/>
                  </a:cubicBezTo>
                  <a:cubicBezTo>
                    <a:pt x="5239" y="19428"/>
                    <a:pt x="6268" y="18859"/>
                    <a:pt x="7296" y="18291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646" name="Line"/>
            <p:cNvSpPr/>
            <p:nvPr/>
          </p:nvSpPr>
          <p:spPr>
            <a:xfrm>
              <a:off x="1476259" y="4488092"/>
              <a:ext cx="106062" cy="11098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22" h="20592" fill="norm" stroke="1" extrusionOk="0">
                  <a:moveTo>
                    <a:pt x="13787" y="1283"/>
                  </a:moveTo>
                  <a:cubicBezTo>
                    <a:pt x="11670" y="497"/>
                    <a:pt x="9552" y="-288"/>
                    <a:pt x="7646" y="105"/>
                  </a:cubicBezTo>
                  <a:cubicBezTo>
                    <a:pt x="5740" y="497"/>
                    <a:pt x="4046" y="2068"/>
                    <a:pt x="2564" y="4228"/>
                  </a:cubicBezTo>
                  <a:cubicBezTo>
                    <a:pt x="1082" y="6388"/>
                    <a:pt x="-189" y="9137"/>
                    <a:pt x="23" y="12279"/>
                  </a:cubicBezTo>
                  <a:cubicBezTo>
                    <a:pt x="235" y="15421"/>
                    <a:pt x="1929" y="18956"/>
                    <a:pt x="5317" y="20134"/>
                  </a:cubicBezTo>
                  <a:cubicBezTo>
                    <a:pt x="8705" y="21312"/>
                    <a:pt x="13787" y="20134"/>
                    <a:pt x="16964" y="17581"/>
                  </a:cubicBezTo>
                  <a:cubicBezTo>
                    <a:pt x="20140" y="15028"/>
                    <a:pt x="21411" y="11101"/>
                    <a:pt x="21199" y="8352"/>
                  </a:cubicBezTo>
                  <a:cubicBezTo>
                    <a:pt x="20987" y="5603"/>
                    <a:pt x="19293" y="4032"/>
                    <a:pt x="17387" y="3639"/>
                  </a:cubicBezTo>
                  <a:cubicBezTo>
                    <a:pt x="15482" y="3247"/>
                    <a:pt x="13364" y="4032"/>
                    <a:pt x="11246" y="4817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647" name="Line"/>
            <p:cNvSpPr/>
            <p:nvPr/>
          </p:nvSpPr>
          <p:spPr>
            <a:xfrm>
              <a:off x="1672166" y="4422260"/>
              <a:ext cx="501651" cy="16679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014" fill="norm" stroke="1" extrusionOk="0">
                  <a:moveTo>
                    <a:pt x="0" y="6764"/>
                  </a:moveTo>
                  <a:cubicBezTo>
                    <a:pt x="273" y="5698"/>
                    <a:pt x="547" y="4631"/>
                    <a:pt x="775" y="4764"/>
                  </a:cubicBezTo>
                  <a:cubicBezTo>
                    <a:pt x="1003" y="4898"/>
                    <a:pt x="1185" y="6231"/>
                    <a:pt x="1367" y="8231"/>
                  </a:cubicBezTo>
                  <a:cubicBezTo>
                    <a:pt x="1549" y="10231"/>
                    <a:pt x="1732" y="12898"/>
                    <a:pt x="1823" y="15431"/>
                  </a:cubicBezTo>
                  <a:cubicBezTo>
                    <a:pt x="1914" y="17964"/>
                    <a:pt x="1914" y="20364"/>
                    <a:pt x="1914" y="20898"/>
                  </a:cubicBezTo>
                  <a:cubicBezTo>
                    <a:pt x="1914" y="21431"/>
                    <a:pt x="1914" y="20098"/>
                    <a:pt x="2142" y="17431"/>
                  </a:cubicBezTo>
                  <a:cubicBezTo>
                    <a:pt x="2370" y="14764"/>
                    <a:pt x="2825" y="10764"/>
                    <a:pt x="3235" y="8231"/>
                  </a:cubicBezTo>
                  <a:cubicBezTo>
                    <a:pt x="3646" y="5698"/>
                    <a:pt x="4010" y="4631"/>
                    <a:pt x="4375" y="4631"/>
                  </a:cubicBezTo>
                  <a:cubicBezTo>
                    <a:pt x="4739" y="4631"/>
                    <a:pt x="5104" y="5698"/>
                    <a:pt x="5423" y="7698"/>
                  </a:cubicBezTo>
                  <a:cubicBezTo>
                    <a:pt x="5742" y="9698"/>
                    <a:pt x="6015" y="12631"/>
                    <a:pt x="6197" y="14764"/>
                  </a:cubicBezTo>
                  <a:cubicBezTo>
                    <a:pt x="6380" y="16898"/>
                    <a:pt x="6471" y="18231"/>
                    <a:pt x="6471" y="18231"/>
                  </a:cubicBezTo>
                  <a:cubicBezTo>
                    <a:pt x="6471" y="18231"/>
                    <a:pt x="6380" y="16898"/>
                    <a:pt x="6608" y="14764"/>
                  </a:cubicBezTo>
                  <a:cubicBezTo>
                    <a:pt x="6835" y="12631"/>
                    <a:pt x="7382" y="9698"/>
                    <a:pt x="7838" y="7698"/>
                  </a:cubicBezTo>
                  <a:cubicBezTo>
                    <a:pt x="8294" y="5698"/>
                    <a:pt x="8658" y="4631"/>
                    <a:pt x="9068" y="4764"/>
                  </a:cubicBezTo>
                  <a:cubicBezTo>
                    <a:pt x="9478" y="4898"/>
                    <a:pt x="9934" y="6231"/>
                    <a:pt x="10253" y="7698"/>
                  </a:cubicBezTo>
                  <a:cubicBezTo>
                    <a:pt x="10572" y="9164"/>
                    <a:pt x="10754" y="10764"/>
                    <a:pt x="10937" y="12231"/>
                  </a:cubicBezTo>
                  <a:cubicBezTo>
                    <a:pt x="11119" y="13698"/>
                    <a:pt x="11301" y="15031"/>
                    <a:pt x="11620" y="15698"/>
                  </a:cubicBezTo>
                  <a:cubicBezTo>
                    <a:pt x="11939" y="16364"/>
                    <a:pt x="12395" y="16364"/>
                    <a:pt x="13306" y="15431"/>
                  </a:cubicBezTo>
                  <a:cubicBezTo>
                    <a:pt x="14218" y="14498"/>
                    <a:pt x="15585" y="12631"/>
                    <a:pt x="16496" y="10764"/>
                  </a:cubicBezTo>
                  <a:cubicBezTo>
                    <a:pt x="17408" y="8898"/>
                    <a:pt x="17863" y="7031"/>
                    <a:pt x="18091" y="5298"/>
                  </a:cubicBezTo>
                  <a:cubicBezTo>
                    <a:pt x="18319" y="3564"/>
                    <a:pt x="18319" y="1964"/>
                    <a:pt x="18000" y="1031"/>
                  </a:cubicBezTo>
                  <a:cubicBezTo>
                    <a:pt x="17681" y="98"/>
                    <a:pt x="17043" y="-169"/>
                    <a:pt x="16496" y="98"/>
                  </a:cubicBezTo>
                  <a:cubicBezTo>
                    <a:pt x="15949" y="364"/>
                    <a:pt x="15494" y="1164"/>
                    <a:pt x="15175" y="2631"/>
                  </a:cubicBezTo>
                  <a:cubicBezTo>
                    <a:pt x="14856" y="4098"/>
                    <a:pt x="14673" y="6231"/>
                    <a:pt x="14582" y="7964"/>
                  </a:cubicBezTo>
                  <a:cubicBezTo>
                    <a:pt x="14491" y="9698"/>
                    <a:pt x="14491" y="11031"/>
                    <a:pt x="14719" y="12364"/>
                  </a:cubicBezTo>
                  <a:cubicBezTo>
                    <a:pt x="14947" y="13698"/>
                    <a:pt x="15403" y="15031"/>
                    <a:pt x="16359" y="15298"/>
                  </a:cubicBezTo>
                  <a:cubicBezTo>
                    <a:pt x="17316" y="15564"/>
                    <a:pt x="18775" y="14764"/>
                    <a:pt x="19732" y="14098"/>
                  </a:cubicBezTo>
                  <a:cubicBezTo>
                    <a:pt x="20689" y="13431"/>
                    <a:pt x="21144" y="12898"/>
                    <a:pt x="21600" y="12364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648" name="Line"/>
            <p:cNvSpPr/>
            <p:nvPr/>
          </p:nvSpPr>
          <p:spPr>
            <a:xfrm>
              <a:off x="2945999" y="4158455"/>
              <a:ext cx="123168" cy="38943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03" h="21481" fill="norm" stroke="1" extrusionOk="0">
                  <a:moveTo>
                    <a:pt x="11418" y="0"/>
                  </a:moveTo>
                  <a:cubicBezTo>
                    <a:pt x="8856" y="2452"/>
                    <a:pt x="6293" y="4904"/>
                    <a:pt x="4279" y="7998"/>
                  </a:cubicBezTo>
                  <a:cubicBezTo>
                    <a:pt x="2266" y="11092"/>
                    <a:pt x="801" y="14828"/>
                    <a:pt x="252" y="17163"/>
                  </a:cubicBezTo>
                  <a:cubicBezTo>
                    <a:pt x="-297" y="19498"/>
                    <a:pt x="69" y="20432"/>
                    <a:pt x="1167" y="20958"/>
                  </a:cubicBezTo>
                  <a:cubicBezTo>
                    <a:pt x="2266" y="21483"/>
                    <a:pt x="4096" y="21600"/>
                    <a:pt x="7208" y="21366"/>
                  </a:cubicBezTo>
                  <a:cubicBezTo>
                    <a:pt x="10320" y="21133"/>
                    <a:pt x="14713" y="20549"/>
                    <a:pt x="17276" y="19790"/>
                  </a:cubicBezTo>
                  <a:cubicBezTo>
                    <a:pt x="19839" y="19031"/>
                    <a:pt x="20571" y="18097"/>
                    <a:pt x="21303" y="17163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649" name="Line"/>
            <p:cNvSpPr/>
            <p:nvPr/>
          </p:nvSpPr>
          <p:spPr>
            <a:xfrm>
              <a:off x="2905389" y="4317205"/>
              <a:ext cx="246328" cy="19376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85" h="21261" fill="norm" stroke="1" extrusionOk="0">
                  <a:moveTo>
                    <a:pt x="2654" y="7665"/>
                  </a:moveTo>
                  <a:cubicBezTo>
                    <a:pt x="1731" y="7433"/>
                    <a:pt x="808" y="7200"/>
                    <a:pt x="347" y="6503"/>
                  </a:cubicBezTo>
                  <a:cubicBezTo>
                    <a:pt x="-115" y="5807"/>
                    <a:pt x="-115" y="4645"/>
                    <a:pt x="347" y="3949"/>
                  </a:cubicBezTo>
                  <a:cubicBezTo>
                    <a:pt x="808" y="3252"/>
                    <a:pt x="1731" y="3020"/>
                    <a:pt x="3116" y="2323"/>
                  </a:cubicBezTo>
                  <a:cubicBezTo>
                    <a:pt x="4500" y="1626"/>
                    <a:pt x="6347" y="465"/>
                    <a:pt x="8100" y="116"/>
                  </a:cubicBezTo>
                  <a:cubicBezTo>
                    <a:pt x="9854" y="-232"/>
                    <a:pt x="11516" y="233"/>
                    <a:pt x="13270" y="2903"/>
                  </a:cubicBezTo>
                  <a:cubicBezTo>
                    <a:pt x="15023" y="5574"/>
                    <a:pt x="16870" y="10452"/>
                    <a:pt x="17793" y="13471"/>
                  </a:cubicBezTo>
                  <a:cubicBezTo>
                    <a:pt x="18716" y="16491"/>
                    <a:pt x="18716" y="17652"/>
                    <a:pt x="18531" y="18813"/>
                  </a:cubicBezTo>
                  <a:cubicBezTo>
                    <a:pt x="18347" y="19974"/>
                    <a:pt x="17977" y="21136"/>
                    <a:pt x="17516" y="21252"/>
                  </a:cubicBezTo>
                  <a:cubicBezTo>
                    <a:pt x="17054" y="21368"/>
                    <a:pt x="16500" y="20439"/>
                    <a:pt x="16131" y="17884"/>
                  </a:cubicBezTo>
                  <a:cubicBezTo>
                    <a:pt x="15762" y="15329"/>
                    <a:pt x="15577" y="11149"/>
                    <a:pt x="16500" y="7897"/>
                  </a:cubicBezTo>
                  <a:cubicBezTo>
                    <a:pt x="17423" y="4645"/>
                    <a:pt x="19454" y="2323"/>
                    <a:pt x="21485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650" name="Line"/>
            <p:cNvSpPr/>
            <p:nvPr/>
          </p:nvSpPr>
          <p:spPr>
            <a:xfrm>
              <a:off x="3196166" y="4329905"/>
              <a:ext cx="292101" cy="15145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66" fill="norm" stroke="1" extrusionOk="0">
                  <a:moveTo>
                    <a:pt x="0" y="0"/>
                  </a:moveTo>
                  <a:cubicBezTo>
                    <a:pt x="0" y="5700"/>
                    <a:pt x="0" y="11400"/>
                    <a:pt x="78" y="15000"/>
                  </a:cubicBezTo>
                  <a:cubicBezTo>
                    <a:pt x="157" y="18600"/>
                    <a:pt x="313" y="20100"/>
                    <a:pt x="704" y="20250"/>
                  </a:cubicBezTo>
                  <a:cubicBezTo>
                    <a:pt x="1096" y="20400"/>
                    <a:pt x="1722" y="19200"/>
                    <a:pt x="2426" y="16950"/>
                  </a:cubicBezTo>
                  <a:cubicBezTo>
                    <a:pt x="3130" y="14700"/>
                    <a:pt x="3913" y="11400"/>
                    <a:pt x="4461" y="9000"/>
                  </a:cubicBezTo>
                  <a:cubicBezTo>
                    <a:pt x="5009" y="6600"/>
                    <a:pt x="5322" y="5100"/>
                    <a:pt x="5400" y="5100"/>
                  </a:cubicBezTo>
                  <a:cubicBezTo>
                    <a:pt x="5478" y="5100"/>
                    <a:pt x="5322" y="6600"/>
                    <a:pt x="5322" y="9150"/>
                  </a:cubicBezTo>
                  <a:cubicBezTo>
                    <a:pt x="5322" y="11700"/>
                    <a:pt x="5478" y="15300"/>
                    <a:pt x="5791" y="17700"/>
                  </a:cubicBezTo>
                  <a:cubicBezTo>
                    <a:pt x="6104" y="20100"/>
                    <a:pt x="6574" y="21300"/>
                    <a:pt x="7513" y="21450"/>
                  </a:cubicBezTo>
                  <a:cubicBezTo>
                    <a:pt x="8452" y="21600"/>
                    <a:pt x="9861" y="20700"/>
                    <a:pt x="11191" y="17700"/>
                  </a:cubicBezTo>
                  <a:cubicBezTo>
                    <a:pt x="12522" y="14700"/>
                    <a:pt x="13774" y="9600"/>
                    <a:pt x="14400" y="6300"/>
                  </a:cubicBezTo>
                  <a:cubicBezTo>
                    <a:pt x="15026" y="3000"/>
                    <a:pt x="15026" y="1500"/>
                    <a:pt x="14635" y="900"/>
                  </a:cubicBezTo>
                  <a:cubicBezTo>
                    <a:pt x="14243" y="300"/>
                    <a:pt x="13461" y="600"/>
                    <a:pt x="12835" y="1500"/>
                  </a:cubicBezTo>
                  <a:cubicBezTo>
                    <a:pt x="12209" y="2400"/>
                    <a:pt x="11739" y="3900"/>
                    <a:pt x="11270" y="6000"/>
                  </a:cubicBezTo>
                  <a:cubicBezTo>
                    <a:pt x="10800" y="8100"/>
                    <a:pt x="10330" y="10800"/>
                    <a:pt x="10096" y="12900"/>
                  </a:cubicBezTo>
                  <a:cubicBezTo>
                    <a:pt x="9861" y="15000"/>
                    <a:pt x="9861" y="16500"/>
                    <a:pt x="10878" y="17550"/>
                  </a:cubicBezTo>
                  <a:cubicBezTo>
                    <a:pt x="11896" y="18600"/>
                    <a:pt x="13930" y="19200"/>
                    <a:pt x="15887" y="18900"/>
                  </a:cubicBezTo>
                  <a:cubicBezTo>
                    <a:pt x="17843" y="18600"/>
                    <a:pt x="19722" y="17400"/>
                    <a:pt x="21600" y="162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651" name="Line"/>
            <p:cNvSpPr/>
            <p:nvPr/>
          </p:nvSpPr>
          <p:spPr>
            <a:xfrm>
              <a:off x="3907867" y="4158455"/>
              <a:ext cx="169940" cy="35035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49" h="21538" fill="norm" stroke="1" extrusionOk="0">
                  <a:moveTo>
                    <a:pt x="5469" y="0"/>
                  </a:moveTo>
                  <a:cubicBezTo>
                    <a:pt x="5733" y="4034"/>
                    <a:pt x="5996" y="8067"/>
                    <a:pt x="5996" y="11255"/>
                  </a:cubicBezTo>
                  <a:cubicBezTo>
                    <a:pt x="5996" y="14443"/>
                    <a:pt x="5733" y="16786"/>
                    <a:pt x="5206" y="18542"/>
                  </a:cubicBezTo>
                  <a:cubicBezTo>
                    <a:pt x="4679" y="20299"/>
                    <a:pt x="3889" y="21470"/>
                    <a:pt x="3625" y="21535"/>
                  </a:cubicBezTo>
                  <a:cubicBezTo>
                    <a:pt x="3362" y="21600"/>
                    <a:pt x="3625" y="20559"/>
                    <a:pt x="4679" y="18802"/>
                  </a:cubicBezTo>
                  <a:cubicBezTo>
                    <a:pt x="5733" y="17046"/>
                    <a:pt x="7576" y="14573"/>
                    <a:pt x="9289" y="13207"/>
                  </a:cubicBezTo>
                  <a:cubicBezTo>
                    <a:pt x="11001" y="11841"/>
                    <a:pt x="12581" y="11581"/>
                    <a:pt x="14294" y="11971"/>
                  </a:cubicBezTo>
                  <a:cubicBezTo>
                    <a:pt x="16006" y="12361"/>
                    <a:pt x="17850" y="13402"/>
                    <a:pt x="19035" y="14248"/>
                  </a:cubicBezTo>
                  <a:cubicBezTo>
                    <a:pt x="20220" y="15094"/>
                    <a:pt x="20747" y="15745"/>
                    <a:pt x="21011" y="16460"/>
                  </a:cubicBezTo>
                  <a:cubicBezTo>
                    <a:pt x="21274" y="17176"/>
                    <a:pt x="21274" y="17957"/>
                    <a:pt x="19957" y="18672"/>
                  </a:cubicBezTo>
                  <a:cubicBezTo>
                    <a:pt x="18640" y="19388"/>
                    <a:pt x="16006" y="20039"/>
                    <a:pt x="13240" y="20494"/>
                  </a:cubicBezTo>
                  <a:cubicBezTo>
                    <a:pt x="10474" y="20949"/>
                    <a:pt x="7576" y="21210"/>
                    <a:pt x="5074" y="21340"/>
                  </a:cubicBezTo>
                  <a:cubicBezTo>
                    <a:pt x="2572" y="21470"/>
                    <a:pt x="464" y="21470"/>
                    <a:pt x="69" y="21210"/>
                  </a:cubicBezTo>
                  <a:cubicBezTo>
                    <a:pt x="-326" y="20949"/>
                    <a:pt x="991" y="20429"/>
                    <a:pt x="3362" y="19713"/>
                  </a:cubicBezTo>
                  <a:cubicBezTo>
                    <a:pt x="5733" y="18998"/>
                    <a:pt x="9157" y="18087"/>
                    <a:pt x="12581" y="1717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652" name="Line"/>
            <p:cNvSpPr/>
            <p:nvPr/>
          </p:nvSpPr>
          <p:spPr>
            <a:xfrm>
              <a:off x="4100760" y="4119225"/>
              <a:ext cx="308257" cy="39281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46" h="21436" fill="norm" stroke="1" extrusionOk="0">
                  <a:moveTo>
                    <a:pt x="242" y="13922"/>
                  </a:moveTo>
                  <a:cubicBezTo>
                    <a:pt x="94" y="15886"/>
                    <a:pt x="-54" y="17850"/>
                    <a:pt x="20" y="19120"/>
                  </a:cubicBezTo>
                  <a:cubicBezTo>
                    <a:pt x="94" y="20391"/>
                    <a:pt x="390" y="20968"/>
                    <a:pt x="908" y="21257"/>
                  </a:cubicBezTo>
                  <a:cubicBezTo>
                    <a:pt x="1425" y="21546"/>
                    <a:pt x="2165" y="21546"/>
                    <a:pt x="3127" y="20795"/>
                  </a:cubicBezTo>
                  <a:cubicBezTo>
                    <a:pt x="4088" y="20044"/>
                    <a:pt x="5272" y="18543"/>
                    <a:pt x="6012" y="17503"/>
                  </a:cubicBezTo>
                  <a:cubicBezTo>
                    <a:pt x="6751" y="16464"/>
                    <a:pt x="7047" y="15886"/>
                    <a:pt x="7269" y="15944"/>
                  </a:cubicBezTo>
                  <a:cubicBezTo>
                    <a:pt x="7491" y="16002"/>
                    <a:pt x="7639" y="16695"/>
                    <a:pt x="7787" y="17330"/>
                  </a:cubicBezTo>
                  <a:cubicBezTo>
                    <a:pt x="7935" y="17965"/>
                    <a:pt x="8083" y="18543"/>
                    <a:pt x="8527" y="18889"/>
                  </a:cubicBezTo>
                  <a:cubicBezTo>
                    <a:pt x="8971" y="19236"/>
                    <a:pt x="9710" y="19351"/>
                    <a:pt x="10302" y="19178"/>
                  </a:cubicBezTo>
                  <a:cubicBezTo>
                    <a:pt x="10894" y="19005"/>
                    <a:pt x="11338" y="18543"/>
                    <a:pt x="12299" y="16868"/>
                  </a:cubicBezTo>
                  <a:cubicBezTo>
                    <a:pt x="13261" y="15193"/>
                    <a:pt x="14741" y="12305"/>
                    <a:pt x="15924" y="9475"/>
                  </a:cubicBezTo>
                  <a:cubicBezTo>
                    <a:pt x="17108" y="6645"/>
                    <a:pt x="17995" y="3873"/>
                    <a:pt x="18439" y="2198"/>
                  </a:cubicBezTo>
                  <a:cubicBezTo>
                    <a:pt x="18883" y="524"/>
                    <a:pt x="18883" y="-54"/>
                    <a:pt x="18661" y="4"/>
                  </a:cubicBezTo>
                  <a:cubicBezTo>
                    <a:pt x="18439" y="62"/>
                    <a:pt x="17995" y="755"/>
                    <a:pt x="17551" y="3238"/>
                  </a:cubicBezTo>
                  <a:cubicBezTo>
                    <a:pt x="17108" y="5721"/>
                    <a:pt x="16664" y="9995"/>
                    <a:pt x="16442" y="12767"/>
                  </a:cubicBezTo>
                  <a:cubicBezTo>
                    <a:pt x="16220" y="15540"/>
                    <a:pt x="16220" y="16810"/>
                    <a:pt x="16442" y="17850"/>
                  </a:cubicBezTo>
                  <a:cubicBezTo>
                    <a:pt x="16664" y="18889"/>
                    <a:pt x="17108" y="19698"/>
                    <a:pt x="17699" y="20160"/>
                  </a:cubicBezTo>
                  <a:cubicBezTo>
                    <a:pt x="18291" y="20622"/>
                    <a:pt x="19031" y="20737"/>
                    <a:pt x="19697" y="20391"/>
                  </a:cubicBezTo>
                  <a:cubicBezTo>
                    <a:pt x="20362" y="20044"/>
                    <a:pt x="20954" y="19236"/>
                    <a:pt x="21546" y="18427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653" name="Line"/>
            <p:cNvSpPr/>
            <p:nvPr/>
          </p:nvSpPr>
          <p:spPr>
            <a:xfrm>
              <a:off x="4269316" y="4291805"/>
              <a:ext cx="184151" cy="317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654" name="Line"/>
            <p:cNvSpPr/>
            <p:nvPr/>
          </p:nvSpPr>
          <p:spPr>
            <a:xfrm>
              <a:off x="4821766" y="4298155"/>
              <a:ext cx="215901" cy="24563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24" fill="norm" stroke="1" extrusionOk="0">
                  <a:moveTo>
                    <a:pt x="1906" y="0"/>
                  </a:moveTo>
                  <a:cubicBezTo>
                    <a:pt x="1271" y="5354"/>
                    <a:pt x="635" y="10708"/>
                    <a:pt x="318" y="13846"/>
                  </a:cubicBezTo>
                  <a:cubicBezTo>
                    <a:pt x="0" y="16985"/>
                    <a:pt x="0" y="17908"/>
                    <a:pt x="0" y="18831"/>
                  </a:cubicBezTo>
                  <a:cubicBezTo>
                    <a:pt x="0" y="19754"/>
                    <a:pt x="0" y="20677"/>
                    <a:pt x="529" y="21138"/>
                  </a:cubicBezTo>
                  <a:cubicBezTo>
                    <a:pt x="1059" y="21600"/>
                    <a:pt x="2118" y="21600"/>
                    <a:pt x="3600" y="20400"/>
                  </a:cubicBezTo>
                  <a:cubicBezTo>
                    <a:pt x="5082" y="19200"/>
                    <a:pt x="6988" y="16800"/>
                    <a:pt x="8365" y="14400"/>
                  </a:cubicBezTo>
                  <a:cubicBezTo>
                    <a:pt x="9741" y="12000"/>
                    <a:pt x="10588" y="9600"/>
                    <a:pt x="11118" y="7846"/>
                  </a:cubicBezTo>
                  <a:cubicBezTo>
                    <a:pt x="11647" y="6092"/>
                    <a:pt x="11859" y="4985"/>
                    <a:pt x="11753" y="4892"/>
                  </a:cubicBezTo>
                  <a:cubicBezTo>
                    <a:pt x="11647" y="4800"/>
                    <a:pt x="11224" y="5723"/>
                    <a:pt x="11118" y="7108"/>
                  </a:cubicBezTo>
                  <a:cubicBezTo>
                    <a:pt x="11012" y="8492"/>
                    <a:pt x="11224" y="10338"/>
                    <a:pt x="11541" y="11723"/>
                  </a:cubicBezTo>
                  <a:cubicBezTo>
                    <a:pt x="11859" y="13108"/>
                    <a:pt x="12282" y="14031"/>
                    <a:pt x="13024" y="14585"/>
                  </a:cubicBezTo>
                  <a:cubicBezTo>
                    <a:pt x="13765" y="15138"/>
                    <a:pt x="14824" y="15323"/>
                    <a:pt x="15671" y="14954"/>
                  </a:cubicBezTo>
                  <a:cubicBezTo>
                    <a:pt x="16518" y="14585"/>
                    <a:pt x="17153" y="13662"/>
                    <a:pt x="18106" y="12462"/>
                  </a:cubicBezTo>
                  <a:cubicBezTo>
                    <a:pt x="19059" y="11262"/>
                    <a:pt x="20329" y="9785"/>
                    <a:pt x="21600" y="830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655" name="Line"/>
            <p:cNvSpPr/>
            <p:nvPr/>
          </p:nvSpPr>
          <p:spPr>
            <a:xfrm>
              <a:off x="5038137" y="4313941"/>
              <a:ext cx="88430" cy="18741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86" h="21489" fill="norm" stroke="1" extrusionOk="0">
                  <a:moveTo>
                    <a:pt x="1429" y="8383"/>
                  </a:moveTo>
                  <a:cubicBezTo>
                    <a:pt x="1429" y="10810"/>
                    <a:pt x="1429" y="13237"/>
                    <a:pt x="1172" y="15543"/>
                  </a:cubicBezTo>
                  <a:cubicBezTo>
                    <a:pt x="915" y="17849"/>
                    <a:pt x="400" y="20033"/>
                    <a:pt x="143" y="20518"/>
                  </a:cubicBezTo>
                  <a:cubicBezTo>
                    <a:pt x="-114" y="21004"/>
                    <a:pt x="-114" y="19790"/>
                    <a:pt x="915" y="16999"/>
                  </a:cubicBezTo>
                  <a:cubicBezTo>
                    <a:pt x="1943" y="14208"/>
                    <a:pt x="4000" y="9840"/>
                    <a:pt x="5543" y="7049"/>
                  </a:cubicBezTo>
                  <a:cubicBezTo>
                    <a:pt x="7086" y="4258"/>
                    <a:pt x="8115" y="3044"/>
                    <a:pt x="9915" y="1952"/>
                  </a:cubicBezTo>
                  <a:cubicBezTo>
                    <a:pt x="11715" y="860"/>
                    <a:pt x="14286" y="-111"/>
                    <a:pt x="16086" y="10"/>
                  </a:cubicBezTo>
                  <a:cubicBezTo>
                    <a:pt x="17886" y="132"/>
                    <a:pt x="18915" y="1345"/>
                    <a:pt x="19686" y="5107"/>
                  </a:cubicBezTo>
                  <a:cubicBezTo>
                    <a:pt x="20457" y="8869"/>
                    <a:pt x="20972" y="15179"/>
                    <a:pt x="21486" y="21489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656" name="Line"/>
            <p:cNvSpPr/>
            <p:nvPr/>
          </p:nvSpPr>
          <p:spPr>
            <a:xfrm>
              <a:off x="5193866" y="4133055"/>
              <a:ext cx="129551" cy="31994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23" h="21480" fill="norm" stroke="1" extrusionOk="0">
                  <a:moveTo>
                    <a:pt x="5646" y="0"/>
                  </a:moveTo>
                  <a:cubicBezTo>
                    <a:pt x="5994" y="3411"/>
                    <a:pt x="6342" y="6821"/>
                    <a:pt x="6168" y="10089"/>
                  </a:cubicBezTo>
                  <a:cubicBezTo>
                    <a:pt x="5994" y="13358"/>
                    <a:pt x="5297" y="16484"/>
                    <a:pt x="4252" y="18474"/>
                  </a:cubicBezTo>
                  <a:cubicBezTo>
                    <a:pt x="3207" y="20463"/>
                    <a:pt x="1813" y="21316"/>
                    <a:pt x="942" y="21245"/>
                  </a:cubicBezTo>
                  <a:cubicBezTo>
                    <a:pt x="71" y="21174"/>
                    <a:pt x="-277" y="20179"/>
                    <a:pt x="246" y="18616"/>
                  </a:cubicBezTo>
                  <a:cubicBezTo>
                    <a:pt x="768" y="17053"/>
                    <a:pt x="2162" y="14921"/>
                    <a:pt x="3381" y="13500"/>
                  </a:cubicBezTo>
                  <a:cubicBezTo>
                    <a:pt x="4600" y="12079"/>
                    <a:pt x="5646" y="11368"/>
                    <a:pt x="7039" y="10942"/>
                  </a:cubicBezTo>
                  <a:cubicBezTo>
                    <a:pt x="8433" y="10516"/>
                    <a:pt x="10175" y="10374"/>
                    <a:pt x="11394" y="10658"/>
                  </a:cubicBezTo>
                  <a:cubicBezTo>
                    <a:pt x="12613" y="10942"/>
                    <a:pt x="13310" y="11653"/>
                    <a:pt x="13658" y="12363"/>
                  </a:cubicBezTo>
                  <a:cubicBezTo>
                    <a:pt x="14007" y="13074"/>
                    <a:pt x="14007" y="13784"/>
                    <a:pt x="13484" y="14424"/>
                  </a:cubicBezTo>
                  <a:cubicBezTo>
                    <a:pt x="12962" y="15063"/>
                    <a:pt x="11917" y="15632"/>
                    <a:pt x="10523" y="15987"/>
                  </a:cubicBezTo>
                  <a:cubicBezTo>
                    <a:pt x="9129" y="16342"/>
                    <a:pt x="7388" y="16484"/>
                    <a:pt x="5820" y="16768"/>
                  </a:cubicBezTo>
                  <a:cubicBezTo>
                    <a:pt x="4252" y="17053"/>
                    <a:pt x="2858" y="17479"/>
                    <a:pt x="2684" y="17976"/>
                  </a:cubicBezTo>
                  <a:cubicBezTo>
                    <a:pt x="2510" y="18474"/>
                    <a:pt x="3555" y="19042"/>
                    <a:pt x="5994" y="19682"/>
                  </a:cubicBezTo>
                  <a:cubicBezTo>
                    <a:pt x="8433" y="20321"/>
                    <a:pt x="12265" y="21032"/>
                    <a:pt x="15052" y="21316"/>
                  </a:cubicBezTo>
                  <a:cubicBezTo>
                    <a:pt x="17839" y="21600"/>
                    <a:pt x="19581" y="21458"/>
                    <a:pt x="21323" y="2131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657" name="Line"/>
            <p:cNvSpPr/>
            <p:nvPr/>
          </p:nvSpPr>
          <p:spPr>
            <a:xfrm>
              <a:off x="5342466" y="4280102"/>
              <a:ext cx="88901" cy="16410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70" fill="norm" stroke="1" extrusionOk="0">
                  <a:moveTo>
                    <a:pt x="1543" y="3193"/>
                  </a:moveTo>
                  <a:cubicBezTo>
                    <a:pt x="1029" y="1532"/>
                    <a:pt x="514" y="-130"/>
                    <a:pt x="257" y="8"/>
                  </a:cubicBezTo>
                  <a:cubicBezTo>
                    <a:pt x="0" y="147"/>
                    <a:pt x="0" y="2085"/>
                    <a:pt x="0" y="5408"/>
                  </a:cubicBezTo>
                  <a:cubicBezTo>
                    <a:pt x="0" y="8732"/>
                    <a:pt x="0" y="13439"/>
                    <a:pt x="257" y="16485"/>
                  </a:cubicBezTo>
                  <a:cubicBezTo>
                    <a:pt x="514" y="19532"/>
                    <a:pt x="1029" y="20916"/>
                    <a:pt x="1029" y="20916"/>
                  </a:cubicBezTo>
                  <a:cubicBezTo>
                    <a:pt x="1029" y="20916"/>
                    <a:pt x="514" y="19532"/>
                    <a:pt x="1029" y="16347"/>
                  </a:cubicBezTo>
                  <a:cubicBezTo>
                    <a:pt x="1543" y="13162"/>
                    <a:pt x="3086" y="8178"/>
                    <a:pt x="5143" y="5270"/>
                  </a:cubicBezTo>
                  <a:cubicBezTo>
                    <a:pt x="7200" y="2362"/>
                    <a:pt x="9771" y="1532"/>
                    <a:pt x="11829" y="1808"/>
                  </a:cubicBezTo>
                  <a:cubicBezTo>
                    <a:pt x="13886" y="2085"/>
                    <a:pt x="15429" y="3470"/>
                    <a:pt x="16971" y="6932"/>
                  </a:cubicBezTo>
                  <a:cubicBezTo>
                    <a:pt x="18514" y="10393"/>
                    <a:pt x="20057" y="15932"/>
                    <a:pt x="21600" y="2147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658" name="Line"/>
            <p:cNvSpPr/>
            <p:nvPr/>
          </p:nvSpPr>
          <p:spPr>
            <a:xfrm>
              <a:off x="5466050" y="4291805"/>
              <a:ext cx="78672" cy="16448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27" h="21247" fill="norm" stroke="1" extrusionOk="0">
                  <a:moveTo>
                    <a:pt x="16264" y="0"/>
                  </a:moveTo>
                  <a:cubicBezTo>
                    <a:pt x="12854" y="0"/>
                    <a:pt x="9443" y="0"/>
                    <a:pt x="7169" y="820"/>
                  </a:cubicBezTo>
                  <a:cubicBezTo>
                    <a:pt x="4896" y="1641"/>
                    <a:pt x="3759" y="3281"/>
                    <a:pt x="2622" y="6152"/>
                  </a:cubicBezTo>
                  <a:cubicBezTo>
                    <a:pt x="1485" y="9023"/>
                    <a:pt x="348" y="13124"/>
                    <a:pt x="64" y="15995"/>
                  </a:cubicBezTo>
                  <a:cubicBezTo>
                    <a:pt x="-220" y="18866"/>
                    <a:pt x="348" y="20506"/>
                    <a:pt x="3475" y="21053"/>
                  </a:cubicBezTo>
                  <a:cubicBezTo>
                    <a:pt x="6601" y="21600"/>
                    <a:pt x="12285" y="21053"/>
                    <a:pt x="15980" y="18592"/>
                  </a:cubicBezTo>
                  <a:cubicBezTo>
                    <a:pt x="19675" y="16132"/>
                    <a:pt x="21380" y="11757"/>
                    <a:pt x="21096" y="9023"/>
                  </a:cubicBezTo>
                  <a:cubicBezTo>
                    <a:pt x="20812" y="6289"/>
                    <a:pt x="18538" y="5195"/>
                    <a:pt x="15980" y="4922"/>
                  </a:cubicBezTo>
                  <a:cubicBezTo>
                    <a:pt x="13422" y="4648"/>
                    <a:pt x="10580" y="5195"/>
                    <a:pt x="7738" y="574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659" name="Line"/>
            <p:cNvSpPr/>
            <p:nvPr/>
          </p:nvSpPr>
          <p:spPr>
            <a:xfrm>
              <a:off x="5641642" y="4266405"/>
              <a:ext cx="173096" cy="14034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82" h="21061" fill="norm" stroke="1" extrusionOk="0">
                  <a:moveTo>
                    <a:pt x="1472" y="0"/>
                  </a:moveTo>
                  <a:cubicBezTo>
                    <a:pt x="952" y="5718"/>
                    <a:pt x="431" y="11435"/>
                    <a:pt x="171" y="15088"/>
                  </a:cubicBezTo>
                  <a:cubicBezTo>
                    <a:pt x="-89" y="18741"/>
                    <a:pt x="-89" y="20329"/>
                    <a:pt x="431" y="20647"/>
                  </a:cubicBezTo>
                  <a:cubicBezTo>
                    <a:pt x="952" y="20965"/>
                    <a:pt x="1993" y="20012"/>
                    <a:pt x="2904" y="18424"/>
                  </a:cubicBezTo>
                  <a:cubicBezTo>
                    <a:pt x="3815" y="16835"/>
                    <a:pt x="4595" y="14612"/>
                    <a:pt x="5246" y="14294"/>
                  </a:cubicBezTo>
                  <a:cubicBezTo>
                    <a:pt x="5897" y="13976"/>
                    <a:pt x="6417" y="15565"/>
                    <a:pt x="7068" y="16994"/>
                  </a:cubicBezTo>
                  <a:cubicBezTo>
                    <a:pt x="7718" y="18424"/>
                    <a:pt x="8499" y="19694"/>
                    <a:pt x="10321" y="20488"/>
                  </a:cubicBezTo>
                  <a:cubicBezTo>
                    <a:pt x="12142" y="21282"/>
                    <a:pt x="15005" y="21600"/>
                    <a:pt x="17087" y="19059"/>
                  </a:cubicBezTo>
                  <a:cubicBezTo>
                    <a:pt x="19169" y="16518"/>
                    <a:pt x="20470" y="11118"/>
                    <a:pt x="20991" y="7624"/>
                  </a:cubicBezTo>
                  <a:cubicBezTo>
                    <a:pt x="21511" y="4129"/>
                    <a:pt x="21251" y="2541"/>
                    <a:pt x="20860" y="1588"/>
                  </a:cubicBezTo>
                  <a:cubicBezTo>
                    <a:pt x="20470" y="635"/>
                    <a:pt x="19950" y="318"/>
                    <a:pt x="19429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660" name="Line"/>
            <p:cNvSpPr/>
            <p:nvPr/>
          </p:nvSpPr>
          <p:spPr>
            <a:xfrm>
              <a:off x="5923240" y="4260055"/>
              <a:ext cx="136777" cy="15353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73" h="21462" fill="norm" stroke="1" extrusionOk="0">
                  <a:moveTo>
                    <a:pt x="538" y="0"/>
                  </a:moveTo>
                  <a:cubicBezTo>
                    <a:pt x="870" y="5918"/>
                    <a:pt x="1202" y="11836"/>
                    <a:pt x="1036" y="15682"/>
                  </a:cubicBezTo>
                  <a:cubicBezTo>
                    <a:pt x="870" y="19529"/>
                    <a:pt x="205" y="21304"/>
                    <a:pt x="39" y="21452"/>
                  </a:cubicBezTo>
                  <a:cubicBezTo>
                    <a:pt x="-127" y="21600"/>
                    <a:pt x="205" y="20121"/>
                    <a:pt x="1535" y="17162"/>
                  </a:cubicBezTo>
                  <a:cubicBezTo>
                    <a:pt x="2864" y="14203"/>
                    <a:pt x="5190" y="9764"/>
                    <a:pt x="8015" y="6805"/>
                  </a:cubicBezTo>
                  <a:cubicBezTo>
                    <a:pt x="10839" y="3847"/>
                    <a:pt x="14162" y="2367"/>
                    <a:pt x="16322" y="2219"/>
                  </a:cubicBezTo>
                  <a:cubicBezTo>
                    <a:pt x="18482" y="2071"/>
                    <a:pt x="19479" y="3255"/>
                    <a:pt x="20144" y="6510"/>
                  </a:cubicBezTo>
                  <a:cubicBezTo>
                    <a:pt x="20808" y="9764"/>
                    <a:pt x="21141" y="15090"/>
                    <a:pt x="21473" y="2041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661" name="Line"/>
            <p:cNvSpPr/>
            <p:nvPr/>
          </p:nvSpPr>
          <p:spPr>
            <a:xfrm>
              <a:off x="6522215" y="3944998"/>
              <a:ext cx="153026" cy="4644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02" h="21347" fill="norm" stroke="1" extrusionOk="0">
                  <a:moveTo>
                    <a:pt x="15949" y="14483"/>
                  </a:moveTo>
                  <a:cubicBezTo>
                    <a:pt x="14489" y="13996"/>
                    <a:pt x="13030" y="13510"/>
                    <a:pt x="11571" y="13218"/>
                  </a:cubicBezTo>
                  <a:cubicBezTo>
                    <a:pt x="10111" y="12926"/>
                    <a:pt x="8652" y="12829"/>
                    <a:pt x="6608" y="13947"/>
                  </a:cubicBezTo>
                  <a:cubicBezTo>
                    <a:pt x="4565" y="15066"/>
                    <a:pt x="1938" y="17402"/>
                    <a:pt x="771" y="18910"/>
                  </a:cubicBezTo>
                  <a:cubicBezTo>
                    <a:pt x="-397" y="20418"/>
                    <a:pt x="-105" y="21099"/>
                    <a:pt x="771" y="21293"/>
                  </a:cubicBezTo>
                  <a:cubicBezTo>
                    <a:pt x="1646" y="21488"/>
                    <a:pt x="3106" y="21196"/>
                    <a:pt x="6025" y="19785"/>
                  </a:cubicBezTo>
                  <a:cubicBezTo>
                    <a:pt x="8944" y="18374"/>
                    <a:pt x="13322" y="15845"/>
                    <a:pt x="16095" y="12829"/>
                  </a:cubicBezTo>
                  <a:cubicBezTo>
                    <a:pt x="18868" y="9812"/>
                    <a:pt x="20035" y="6310"/>
                    <a:pt x="20619" y="4315"/>
                  </a:cubicBezTo>
                  <a:cubicBezTo>
                    <a:pt x="21203" y="2320"/>
                    <a:pt x="21203" y="1834"/>
                    <a:pt x="20911" y="1299"/>
                  </a:cubicBezTo>
                  <a:cubicBezTo>
                    <a:pt x="20619" y="764"/>
                    <a:pt x="20035" y="180"/>
                    <a:pt x="19160" y="34"/>
                  </a:cubicBezTo>
                  <a:cubicBezTo>
                    <a:pt x="18284" y="-112"/>
                    <a:pt x="17117" y="180"/>
                    <a:pt x="15803" y="1639"/>
                  </a:cubicBezTo>
                  <a:cubicBezTo>
                    <a:pt x="14489" y="3099"/>
                    <a:pt x="13030" y="5726"/>
                    <a:pt x="12300" y="8256"/>
                  </a:cubicBezTo>
                  <a:cubicBezTo>
                    <a:pt x="11571" y="10785"/>
                    <a:pt x="11571" y="13218"/>
                    <a:pt x="12300" y="14920"/>
                  </a:cubicBezTo>
                  <a:cubicBezTo>
                    <a:pt x="13030" y="16623"/>
                    <a:pt x="14489" y="17596"/>
                    <a:pt x="15949" y="18569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662" name="Line"/>
            <p:cNvSpPr/>
            <p:nvPr/>
          </p:nvSpPr>
          <p:spPr>
            <a:xfrm>
              <a:off x="6707716" y="4247355"/>
              <a:ext cx="12701" cy="1143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663" name="Line"/>
            <p:cNvSpPr/>
            <p:nvPr/>
          </p:nvSpPr>
          <p:spPr>
            <a:xfrm>
              <a:off x="6720416" y="4162360"/>
              <a:ext cx="44451" cy="2784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297" fill="norm" stroke="1" extrusionOk="0">
                  <a:moveTo>
                    <a:pt x="0" y="20297"/>
                  </a:moveTo>
                  <a:cubicBezTo>
                    <a:pt x="0" y="11040"/>
                    <a:pt x="0" y="1783"/>
                    <a:pt x="3600" y="240"/>
                  </a:cubicBezTo>
                  <a:cubicBezTo>
                    <a:pt x="7200" y="-1303"/>
                    <a:pt x="14400" y="4868"/>
                    <a:pt x="21600" y="1104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664" name="Line"/>
            <p:cNvSpPr/>
            <p:nvPr/>
          </p:nvSpPr>
          <p:spPr>
            <a:xfrm>
              <a:off x="6790266" y="4187953"/>
              <a:ext cx="84171" cy="19944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451" h="20982" fill="norm" stroke="1" extrusionOk="0">
                  <a:moveTo>
                    <a:pt x="18515" y="2910"/>
                  </a:moveTo>
                  <a:cubicBezTo>
                    <a:pt x="16972" y="2019"/>
                    <a:pt x="15429" y="1128"/>
                    <a:pt x="12600" y="571"/>
                  </a:cubicBezTo>
                  <a:cubicBezTo>
                    <a:pt x="9772" y="15"/>
                    <a:pt x="5657" y="-208"/>
                    <a:pt x="3086" y="237"/>
                  </a:cubicBezTo>
                  <a:cubicBezTo>
                    <a:pt x="515" y="683"/>
                    <a:pt x="-514" y="1796"/>
                    <a:pt x="1543" y="4134"/>
                  </a:cubicBezTo>
                  <a:cubicBezTo>
                    <a:pt x="3600" y="6472"/>
                    <a:pt x="8743" y="10035"/>
                    <a:pt x="12343" y="12373"/>
                  </a:cubicBezTo>
                  <a:cubicBezTo>
                    <a:pt x="15943" y="14712"/>
                    <a:pt x="18000" y="15825"/>
                    <a:pt x="19286" y="17050"/>
                  </a:cubicBezTo>
                  <a:cubicBezTo>
                    <a:pt x="20572" y="18274"/>
                    <a:pt x="21086" y="19611"/>
                    <a:pt x="19286" y="20390"/>
                  </a:cubicBezTo>
                  <a:cubicBezTo>
                    <a:pt x="17486" y="21169"/>
                    <a:pt x="13372" y="21392"/>
                    <a:pt x="9772" y="19722"/>
                  </a:cubicBezTo>
                  <a:cubicBezTo>
                    <a:pt x="6172" y="18052"/>
                    <a:pt x="3086" y="14489"/>
                    <a:pt x="0" y="1092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665" name="Line"/>
            <p:cNvSpPr/>
            <p:nvPr/>
          </p:nvSpPr>
          <p:spPr>
            <a:xfrm>
              <a:off x="6970183" y="3999705"/>
              <a:ext cx="80434" cy="39177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94" fill="norm" stroke="1" extrusionOk="0">
                  <a:moveTo>
                    <a:pt x="9663" y="0"/>
                  </a:moveTo>
                  <a:cubicBezTo>
                    <a:pt x="9663" y="1510"/>
                    <a:pt x="9663" y="3019"/>
                    <a:pt x="8242" y="5748"/>
                  </a:cubicBezTo>
                  <a:cubicBezTo>
                    <a:pt x="6821" y="8477"/>
                    <a:pt x="3979" y="12426"/>
                    <a:pt x="2274" y="14923"/>
                  </a:cubicBezTo>
                  <a:cubicBezTo>
                    <a:pt x="568" y="17419"/>
                    <a:pt x="0" y="18465"/>
                    <a:pt x="0" y="19335"/>
                  </a:cubicBezTo>
                  <a:cubicBezTo>
                    <a:pt x="0" y="20206"/>
                    <a:pt x="568" y="20903"/>
                    <a:pt x="2274" y="21252"/>
                  </a:cubicBezTo>
                  <a:cubicBezTo>
                    <a:pt x="3979" y="21600"/>
                    <a:pt x="6821" y="21600"/>
                    <a:pt x="10232" y="21077"/>
                  </a:cubicBezTo>
                  <a:cubicBezTo>
                    <a:pt x="13642" y="20555"/>
                    <a:pt x="17621" y="19510"/>
                    <a:pt x="21600" y="1846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666" name="Line"/>
            <p:cNvSpPr/>
            <p:nvPr/>
          </p:nvSpPr>
          <p:spPr>
            <a:xfrm>
              <a:off x="6968066" y="4185680"/>
              <a:ext cx="177801" cy="15692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071" fill="norm" stroke="1" extrusionOk="0">
                  <a:moveTo>
                    <a:pt x="0" y="608"/>
                  </a:moveTo>
                  <a:cubicBezTo>
                    <a:pt x="3343" y="39"/>
                    <a:pt x="6686" y="-529"/>
                    <a:pt x="9643" y="892"/>
                  </a:cubicBezTo>
                  <a:cubicBezTo>
                    <a:pt x="12600" y="2313"/>
                    <a:pt x="15171" y="5724"/>
                    <a:pt x="16586" y="8850"/>
                  </a:cubicBezTo>
                  <a:cubicBezTo>
                    <a:pt x="18000" y="11976"/>
                    <a:pt x="18257" y="14818"/>
                    <a:pt x="17614" y="17092"/>
                  </a:cubicBezTo>
                  <a:cubicBezTo>
                    <a:pt x="16971" y="19366"/>
                    <a:pt x="15429" y="21071"/>
                    <a:pt x="14529" y="21071"/>
                  </a:cubicBezTo>
                  <a:cubicBezTo>
                    <a:pt x="13629" y="21071"/>
                    <a:pt x="13371" y="19366"/>
                    <a:pt x="13243" y="16950"/>
                  </a:cubicBezTo>
                  <a:cubicBezTo>
                    <a:pt x="13114" y="14534"/>
                    <a:pt x="13114" y="11408"/>
                    <a:pt x="14529" y="8708"/>
                  </a:cubicBezTo>
                  <a:cubicBezTo>
                    <a:pt x="15943" y="6008"/>
                    <a:pt x="18771" y="3734"/>
                    <a:pt x="21600" y="146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667" name="Line"/>
            <p:cNvSpPr/>
            <p:nvPr/>
          </p:nvSpPr>
          <p:spPr>
            <a:xfrm>
              <a:off x="7228416" y="4190205"/>
              <a:ext cx="1" cy="146051"/>
            </a:xfrm>
            <a:prstGeom prst="ellipse">
              <a:avLst/>
            </a:pr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668" name="Line"/>
            <p:cNvSpPr/>
            <p:nvPr/>
          </p:nvSpPr>
          <p:spPr>
            <a:xfrm>
              <a:off x="7241116" y="4063205"/>
              <a:ext cx="38101" cy="698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1200" y="16364"/>
                    <a:pt x="2400" y="11127"/>
                    <a:pt x="6000" y="7527"/>
                  </a:cubicBezTo>
                  <a:cubicBezTo>
                    <a:pt x="9600" y="3927"/>
                    <a:pt x="15600" y="1964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669" name="Line"/>
            <p:cNvSpPr/>
            <p:nvPr/>
          </p:nvSpPr>
          <p:spPr>
            <a:xfrm>
              <a:off x="7297105" y="3928191"/>
              <a:ext cx="442134" cy="40080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83" h="21302" fill="norm" stroke="1" extrusionOk="0">
                  <a:moveTo>
                    <a:pt x="3127" y="3801"/>
                  </a:moveTo>
                  <a:cubicBezTo>
                    <a:pt x="2922" y="6838"/>
                    <a:pt x="2717" y="9875"/>
                    <a:pt x="2461" y="12294"/>
                  </a:cubicBezTo>
                  <a:cubicBezTo>
                    <a:pt x="2206" y="14713"/>
                    <a:pt x="1898" y="16513"/>
                    <a:pt x="1489" y="17976"/>
                  </a:cubicBezTo>
                  <a:cubicBezTo>
                    <a:pt x="1079" y="19438"/>
                    <a:pt x="568" y="20563"/>
                    <a:pt x="312" y="20844"/>
                  </a:cubicBezTo>
                  <a:cubicBezTo>
                    <a:pt x="56" y="21125"/>
                    <a:pt x="56" y="20563"/>
                    <a:pt x="312" y="19326"/>
                  </a:cubicBezTo>
                  <a:cubicBezTo>
                    <a:pt x="568" y="18088"/>
                    <a:pt x="1079" y="16175"/>
                    <a:pt x="1540" y="14994"/>
                  </a:cubicBezTo>
                  <a:cubicBezTo>
                    <a:pt x="2001" y="13813"/>
                    <a:pt x="2410" y="13363"/>
                    <a:pt x="2871" y="13251"/>
                  </a:cubicBezTo>
                  <a:cubicBezTo>
                    <a:pt x="3332" y="13138"/>
                    <a:pt x="3843" y="13363"/>
                    <a:pt x="4202" y="14038"/>
                  </a:cubicBezTo>
                  <a:cubicBezTo>
                    <a:pt x="4560" y="14713"/>
                    <a:pt x="4765" y="15838"/>
                    <a:pt x="4816" y="16963"/>
                  </a:cubicBezTo>
                  <a:cubicBezTo>
                    <a:pt x="4867" y="18088"/>
                    <a:pt x="4765" y="19213"/>
                    <a:pt x="4458" y="19944"/>
                  </a:cubicBezTo>
                  <a:cubicBezTo>
                    <a:pt x="4151" y="20676"/>
                    <a:pt x="3639" y="21013"/>
                    <a:pt x="3024" y="21182"/>
                  </a:cubicBezTo>
                  <a:cubicBezTo>
                    <a:pt x="2410" y="21351"/>
                    <a:pt x="1694" y="21351"/>
                    <a:pt x="1182" y="21125"/>
                  </a:cubicBezTo>
                  <a:cubicBezTo>
                    <a:pt x="670" y="20900"/>
                    <a:pt x="363" y="20450"/>
                    <a:pt x="158" y="19944"/>
                  </a:cubicBezTo>
                  <a:cubicBezTo>
                    <a:pt x="-47" y="19438"/>
                    <a:pt x="-149" y="18875"/>
                    <a:pt x="465" y="18032"/>
                  </a:cubicBezTo>
                  <a:cubicBezTo>
                    <a:pt x="1079" y="17188"/>
                    <a:pt x="2410" y="16063"/>
                    <a:pt x="3332" y="15276"/>
                  </a:cubicBezTo>
                  <a:cubicBezTo>
                    <a:pt x="4253" y="14488"/>
                    <a:pt x="4765" y="14038"/>
                    <a:pt x="5277" y="13757"/>
                  </a:cubicBezTo>
                  <a:cubicBezTo>
                    <a:pt x="5788" y="13475"/>
                    <a:pt x="6300" y="13363"/>
                    <a:pt x="6505" y="13644"/>
                  </a:cubicBezTo>
                  <a:cubicBezTo>
                    <a:pt x="6710" y="13926"/>
                    <a:pt x="6607" y="14601"/>
                    <a:pt x="6454" y="15500"/>
                  </a:cubicBezTo>
                  <a:cubicBezTo>
                    <a:pt x="6300" y="16400"/>
                    <a:pt x="6096" y="17525"/>
                    <a:pt x="5942" y="18369"/>
                  </a:cubicBezTo>
                  <a:cubicBezTo>
                    <a:pt x="5788" y="19213"/>
                    <a:pt x="5686" y="19775"/>
                    <a:pt x="5891" y="20001"/>
                  </a:cubicBezTo>
                  <a:cubicBezTo>
                    <a:pt x="6096" y="20225"/>
                    <a:pt x="6607" y="20113"/>
                    <a:pt x="7222" y="19550"/>
                  </a:cubicBezTo>
                  <a:cubicBezTo>
                    <a:pt x="7836" y="18988"/>
                    <a:pt x="8552" y="17976"/>
                    <a:pt x="9064" y="17244"/>
                  </a:cubicBezTo>
                  <a:cubicBezTo>
                    <a:pt x="9576" y="16513"/>
                    <a:pt x="9883" y="16063"/>
                    <a:pt x="10190" y="16063"/>
                  </a:cubicBezTo>
                  <a:cubicBezTo>
                    <a:pt x="10497" y="16063"/>
                    <a:pt x="10805" y="16513"/>
                    <a:pt x="11112" y="17132"/>
                  </a:cubicBezTo>
                  <a:cubicBezTo>
                    <a:pt x="11419" y="17750"/>
                    <a:pt x="11726" y="18538"/>
                    <a:pt x="12135" y="18932"/>
                  </a:cubicBezTo>
                  <a:cubicBezTo>
                    <a:pt x="12545" y="19326"/>
                    <a:pt x="13057" y="19326"/>
                    <a:pt x="13978" y="18088"/>
                  </a:cubicBezTo>
                  <a:cubicBezTo>
                    <a:pt x="14899" y="16850"/>
                    <a:pt x="16230" y="14375"/>
                    <a:pt x="17510" y="11450"/>
                  </a:cubicBezTo>
                  <a:cubicBezTo>
                    <a:pt x="18789" y="8525"/>
                    <a:pt x="20018" y="5151"/>
                    <a:pt x="20683" y="3069"/>
                  </a:cubicBezTo>
                  <a:cubicBezTo>
                    <a:pt x="21349" y="988"/>
                    <a:pt x="21451" y="201"/>
                    <a:pt x="21349" y="32"/>
                  </a:cubicBezTo>
                  <a:cubicBezTo>
                    <a:pt x="21246" y="-137"/>
                    <a:pt x="20939" y="313"/>
                    <a:pt x="20120" y="2451"/>
                  </a:cubicBezTo>
                  <a:cubicBezTo>
                    <a:pt x="19301" y="4588"/>
                    <a:pt x="17970" y="8413"/>
                    <a:pt x="17151" y="11450"/>
                  </a:cubicBezTo>
                  <a:cubicBezTo>
                    <a:pt x="16333" y="14488"/>
                    <a:pt x="16025" y="16738"/>
                    <a:pt x="15872" y="18200"/>
                  </a:cubicBezTo>
                  <a:cubicBezTo>
                    <a:pt x="15718" y="19663"/>
                    <a:pt x="15718" y="20338"/>
                    <a:pt x="15974" y="20788"/>
                  </a:cubicBezTo>
                  <a:cubicBezTo>
                    <a:pt x="16230" y="21238"/>
                    <a:pt x="16742" y="21463"/>
                    <a:pt x="17305" y="21069"/>
                  </a:cubicBezTo>
                  <a:cubicBezTo>
                    <a:pt x="17868" y="20676"/>
                    <a:pt x="18482" y="19663"/>
                    <a:pt x="19096" y="18651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670" name="Line"/>
            <p:cNvSpPr/>
            <p:nvPr/>
          </p:nvSpPr>
          <p:spPr>
            <a:xfrm>
              <a:off x="7590366" y="4139911"/>
              <a:ext cx="215901" cy="14131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523" fill="norm" stroke="1" extrusionOk="0">
                  <a:moveTo>
                    <a:pt x="0" y="3792"/>
                  </a:moveTo>
                  <a:cubicBezTo>
                    <a:pt x="847" y="2824"/>
                    <a:pt x="1694" y="1857"/>
                    <a:pt x="3812" y="1213"/>
                  </a:cubicBezTo>
                  <a:cubicBezTo>
                    <a:pt x="5929" y="568"/>
                    <a:pt x="9318" y="245"/>
                    <a:pt x="11647" y="84"/>
                  </a:cubicBezTo>
                  <a:cubicBezTo>
                    <a:pt x="13976" y="-77"/>
                    <a:pt x="15247" y="-77"/>
                    <a:pt x="15988" y="729"/>
                  </a:cubicBezTo>
                  <a:cubicBezTo>
                    <a:pt x="16729" y="1535"/>
                    <a:pt x="16941" y="3147"/>
                    <a:pt x="17153" y="5887"/>
                  </a:cubicBezTo>
                  <a:cubicBezTo>
                    <a:pt x="17365" y="8627"/>
                    <a:pt x="17576" y="12496"/>
                    <a:pt x="17788" y="15720"/>
                  </a:cubicBezTo>
                  <a:cubicBezTo>
                    <a:pt x="18000" y="18944"/>
                    <a:pt x="18212" y="21523"/>
                    <a:pt x="18529" y="21523"/>
                  </a:cubicBezTo>
                  <a:cubicBezTo>
                    <a:pt x="18847" y="21523"/>
                    <a:pt x="19271" y="18944"/>
                    <a:pt x="19800" y="15075"/>
                  </a:cubicBezTo>
                  <a:cubicBezTo>
                    <a:pt x="20329" y="11207"/>
                    <a:pt x="20965" y="6048"/>
                    <a:pt x="21600" y="89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671" name="Line"/>
            <p:cNvSpPr/>
            <p:nvPr/>
          </p:nvSpPr>
          <p:spPr>
            <a:xfrm>
              <a:off x="7902962" y="4118056"/>
              <a:ext cx="262350" cy="1547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18" h="21333" fill="norm" stroke="1" extrusionOk="0">
                  <a:moveTo>
                    <a:pt x="5584" y="317"/>
                  </a:moveTo>
                  <a:cubicBezTo>
                    <a:pt x="4720" y="317"/>
                    <a:pt x="3856" y="317"/>
                    <a:pt x="2906" y="2360"/>
                  </a:cubicBezTo>
                  <a:cubicBezTo>
                    <a:pt x="1956" y="4403"/>
                    <a:pt x="919" y="8490"/>
                    <a:pt x="400" y="11409"/>
                  </a:cubicBezTo>
                  <a:cubicBezTo>
                    <a:pt x="-118" y="14328"/>
                    <a:pt x="-118" y="16079"/>
                    <a:pt x="314" y="17101"/>
                  </a:cubicBezTo>
                  <a:cubicBezTo>
                    <a:pt x="746" y="18122"/>
                    <a:pt x="1610" y="18414"/>
                    <a:pt x="2733" y="17538"/>
                  </a:cubicBezTo>
                  <a:cubicBezTo>
                    <a:pt x="3856" y="16663"/>
                    <a:pt x="5239" y="14619"/>
                    <a:pt x="6016" y="12868"/>
                  </a:cubicBezTo>
                  <a:cubicBezTo>
                    <a:pt x="6794" y="11117"/>
                    <a:pt x="6967" y="9657"/>
                    <a:pt x="6967" y="8198"/>
                  </a:cubicBezTo>
                  <a:cubicBezTo>
                    <a:pt x="6967" y="6738"/>
                    <a:pt x="6794" y="5279"/>
                    <a:pt x="7399" y="4257"/>
                  </a:cubicBezTo>
                  <a:cubicBezTo>
                    <a:pt x="8004" y="3236"/>
                    <a:pt x="9386" y="2652"/>
                    <a:pt x="10164" y="3090"/>
                  </a:cubicBezTo>
                  <a:cubicBezTo>
                    <a:pt x="10941" y="3528"/>
                    <a:pt x="11114" y="4987"/>
                    <a:pt x="11200" y="7322"/>
                  </a:cubicBezTo>
                  <a:cubicBezTo>
                    <a:pt x="11287" y="9657"/>
                    <a:pt x="11287" y="12868"/>
                    <a:pt x="11114" y="15203"/>
                  </a:cubicBezTo>
                  <a:cubicBezTo>
                    <a:pt x="10941" y="17538"/>
                    <a:pt x="10596" y="18998"/>
                    <a:pt x="10682" y="18560"/>
                  </a:cubicBezTo>
                  <a:cubicBezTo>
                    <a:pt x="10768" y="18122"/>
                    <a:pt x="11287" y="15787"/>
                    <a:pt x="12410" y="12430"/>
                  </a:cubicBezTo>
                  <a:cubicBezTo>
                    <a:pt x="13533" y="9074"/>
                    <a:pt x="15261" y="4695"/>
                    <a:pt x="16557" y="2360"/>
                  </a:cubicBezTo>
                  <a:cubicBezTo>
                    <a:pt x="17853" y="25"/>
                    <a:pt x="18717" y="-267"/>
                    <a:pt x="19408" y="171"/>
                  </a:cubicBezTo>
                  <a:cubicBezTo>
                    <a:pt x="20100" y="609"/>
                    <a:pt x="20618" y="1776"/>
                    <a:pt x="20964" y="4549"/>
                  </a:cubicBezTo>
                  <a:cubicBezTo>
                    <a:pt x="21309" y="7322"/>
                    <a:pt x="21482" y="11701"/>
                    <a:pt x="21396" y="14765"/>
                  </a:cubicBezTo>
                  <a:cubicBezTo>
                    <a:pt x="21309" y="17830"/>
                    <a:pt x="20964" y="19582"/>
                    <a:pt x="20618" y="21333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672" name="Line"/>
            <p:cNvSpPr/>
            <p:nvPr/>
          </p:nvSpPr>
          <p:spPr>
            <a:xfrm>
              <a:off x="8701616" y="4063205"/>
              <a:ext cx="234951" cy="3111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973" y="147"/>
                    <a:pt x="1946" y="294"/>
                    <a:pt x="3503" y="1763"/>
                  </a:cubicBezTo>
                  <a:cubicBezTo>
                    <a:pt x="5059" y="3233"/>
                    <a:pt x="7200" y="6024"/>
                    <a:pt x="10314" y="9551"/>
                  </a:cubicBezTo>
                  <a:cubicBezTo>
                    <a:pt x="13427" y="13078"/>
                    <a:pt x="17514" y="17339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673" name="Line"/>
            <p:cNvSpPr/>
            <p:nvPr/>
          </p:nvSpPr>
          <p:spPr>
            <a:xfrm>
              <a:off x="8765121" y="4006055"/>
              <a:ext cx="209546" cy="38617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84" h="21534" fill="norm" stroke="1" extrusionOk="0">
                  <a:moveTo>
                    <a:pt x="21384" y="0"/>
                  </a:moveTo>
                  <a:cubicBezTo>
                    <a:pt x="18360" y="3541"/>
                    <a:pt x="15336" y="7082"/>
                    <a:pt x="12528" y="9974"/>
                  </a:cubicBezTo>
                  <a:cubicBezTo>
                    <a:pt x="9720" y="12866"/>
                    <a:pt x="7128" y="15108"/>
                    <a:pt x="5184" y="16643"/>
                  </a:cubicBezTo>
                  <a:cubicBezTo>
                    <a:pt x="3240" y="18177"/>
                    <a:pt x="1944" y="19003"/>
                    <a:pt x="1080" y="19711"/>
                  </a:cubicBezTo>
                  <a:cubicBezTo>
                    <a:pt x="216" y="20420"/>
                    <a:pt x="-216" y="21010"/>
                    <a:pt x="108" y="21305"/>
                  </a:cubicBezTo>
                  <a:cubicBezTo>
                    <a:pt x="432" y="21600"/>
                    <a:pt x="1512" y="21600"/>
                    <a:pt x="2808" y="21364"/>
                  </a:cubicBezTo>
                  <a:cubicBezTo>
                    <a:pt x="4104" y="21128"/>
                    <a:pt x="5616" y="20656"/>
                    <a:pt x="7128" y="20184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674" name="Line"/>
            <p:cNvSpPr/>
            <p:nvPr/>
          </p:nvSpPr>
          <p:spPr>
            <a:xfrm>
              <a:off x="9260416" y="4329905"/>
              <a:ext cx="19051" cy="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16200" fill="norm" stroke="1" extrusionOk="0">
                  <a:moveTo>
                    <a:pt x="0" y="0"/>
                  </a:moveTo>
                  <a:cubicBezTo>
                    <a:pt x="7200" y="21600"/>
                    <a:pt x="14400" y="216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675" name="Line"/>
            <p:cNvSpPr/>
            <p:nvPr/>
          </p:nvSpPr>
          <p:spPr>
            <a:xfrm>
              <a:off x="1259416" y="1396205"/>
              <a:ext cx="31751" cy="63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676" name="Line"/>
            <p:cNvSpPr/>
            <p:nvPr/>
          </p:nvSpPr>
          <p:spPr>
            <a:xfrm>
              <a:off x="2059516" y="1307305"/>
              <a:ext cx="31751" cy="63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677" name="Line"/>
            <p:cNvSpPr/>
            <p:nvPr/>
          </p:nvSpPr>
          <p:spPr>
            <a:xfrm>
              <a:off x="2631016" y="1307305"/>
              <a:ext cx="50801" cy="12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678" name="Line"/>
            <p:cNvSpPr/>
            <p:nvPr/>
          </p:nvSpPr>
          <p:spPr>
            <a:xfrm>
              <a:off x="2929466" y="1294605"/>
              <a:ext cx="31751" cy="63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679" name="Line"/>
            <p:cNvSpPr/>
            <p:nvPr/>
          </p:nvSpPr>
          <p:spPr>
            <a:xfrm>
              <a:off x="3818466" y="1288255"/>
              <a:ext cx="6351" cy="254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680" name="Line"/>
            <p:cNvSpPr/>
            <p:nvPr/>
          </p:nvSpPr>
          <p:spPr>
            <a:xfrm>
              <a:off x="1202266" y="3982992"/>
              <a:ext cx="228601" cy="3576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275" fill="norm" stroke="1" extrusionOk="0">
                  <a:moveTo>
                    <a:pt x="0" y="20275"/>
                  </a:moveTo>
                  <a:cubicBezTo>
                    <a:pt x="600" y="15475"/>
                    <a:pt x="1200" y="10675"/>
                    <a:pt x="3900" y="6475"/>
                  </a:cubicBezTo>
                  <a:cubicBezTo>
                    <a:pt x="6600" y="2275"/>
                    <a:pt x="11400" y="-1325"/>
                    <a:pt x="14700" y="475"/>
                  </a:cubicBezTo>
                  <a:cubicBezTo>
                    <a:pt x="18000" y="2275"/>
                    <a:pt x="19800" y="9475"/>
                    <a:pt x="21600" y="1667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681" name="Line"/>
            <p:cNvSpPr/>
            <p:nvPr/>
          </p:nvSpPr>
          <p:spPr>
            <a:xfrm>
              <a:off x="1249838" y="4018755"/>
              <a:ext cx="314379" cy="499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31" h="21238" fill="norm" stroke="1" extrusionOk="0">
                  <a:moveTo>
                    <a:pt x="1961" y="16200"/>
                  </a:moveTo>
                  <a:cubicBezTo>
                    <a:pt x="946" y="18000"/>
                    <a:pt x="-69" y="19800"/>
                    <a:pt x="3" y="20700"/>
                  </a:cubicBezTo>
                  <a:cubicBezTo>
                    <a:pt x="76" y="21600"/>
                    <a:pt x="1236" y="21600"/>
                    <a:pt x="4642" y="18900"/>
                  </a:cubicBezTo>
                  <a:cubicBezTo>
                    <a:pt x="8049" y="16200"/>
                    <a:pt x="13703" y="10800"/>
                    <a:pt x="16892" y="7200"/>
                  </a:cubicBezTo>
                  <a:cubicBezTo>
                    <a:pt x="20081" y="3600"/>
                    <a:pt x="20806" y="1800"/>
                    <a:pt x="21531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682" name="Line"/>
            <p:cNvSpPr/>
            <p:nvPr/>
          </p:nvSpPr>
          <p:spPr>
            <a:xfrm>
              <a:off x="2999316" y="3952668"/>
              <a:ext cx="393701" cy="2163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073" fill="norm" stroke="1" extrusionOk="0">
                  <a:moveTo>
                    <a:pt x="0" y="20073"/>
                  </a:moveTo>
                  <a:cubicBezTo>
                    <a:pt x="2206" y="12218"/>
                    <a:pt x="4413" y="4364"/>
                    <a:pt x="7432" y="1418"/>
                  </a:cubicBezTo>
                  <a:cubicBezTo>
                    <a:pt x="10452" y="-1527"/>
                    <a:pt x="14284" y="437"/>
                    <a:pt x="16781" y="4364"/>
                  </a:cubicBezTo>
                  <a:cubicBezTo>
                    <a:pt x="19277" y="8291"/>
                    <a:pt x="20439" y="14182"/>
                    <a:pt x="21600" y="20073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683" name="Line"/>
            <p:cNvSpPr/>
            <p:nvPr/>
          </p:nvSpPr>
          <p:spPr>
            <a:xfrm>
              <a:off x="3069166" y="4025105"/>
              <a:ext cx="273051" cy="12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5860" y="14400"/>
                    <a:pt x="11721" y="7200"/>
                    <a:pt x="15321" y="3600"/>
                  </a:cubicBezTo>
                  <a:cubicBezTo>
                    <a:pt x="18921" y="0"/>
                    <a:pt x="20260" y="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684" name="Line"/>
            <p:cNvSpPr/>
            <p:nvPr/>
          </p:nvSpPr>
          <p:spPr>
            <a:xfrm>
              <a:off x="851217" y="3413045"/>
              <a:ext cx="255800" cy="61328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96" h="21507" fill="norm" stroke="1" extrusionOk="0">
                  <a:moveTo>
                    <a:pt x="10773" y="754"/>
                  </a:moveTo>
                  <a:cubicBezTo>
                    <a:pt x="10242" y="458"/>
                    <a:pt x="9711" y="161"/>
                    <a:pt x="8471" y="49"/>
                  </a:cubicBezTo>
                  <a:cubicBezTo>
                    <a:pt x="7232" y="-62"/>
                    <a:pt x="5285" y="12"/>
                    <a:pt x="3691" y="309"/>
                  </a:cubicBezTo>
                  <a:cubicBezTo>
                    <a:pt x="2098" y="606"/>
                    <a:pt x="858" y="1126"/>
                    <a:pt x="327" y="1757"/>
                  </a:cubicBezTo>
                  <a:cubicBezTo>
                    <a:pt x="-204" y="2387"/>
                    <a:pt x="-27" y="3130"/>
                    <a:pt x="416" y="3909"/>
                  </a:cubicBezTo>
                  <a:cubicBezTo>
                    <a:pt x="858" y="4689"/>
                    <a:pt x="1566" y="5505"/>
                    <a:pt x="2452" y="6136"/>
                  </a:cubicBezTo>
                  <a:cubicBezTo>
                    <a:pt x="3337" y="6767"/>
                    <a:pt x="4399" y="7212"/>
                    <a:pt x="5107" y="7620"/>
                  </a:cubicBezTo>
                  <a:cubicBezTo>
                    <a:pt x="5816" y="8029"/>
                    <a:pt x="6170" y="8400"/>
                    <a:pt x="5904" y="8734"/>
                  </a:cubicBezTo>
                  <a:cubicBezTo>
                    <a:pt x="5639" y="9068"/>
                    <a:pt x="4753" y="9365"/>
                    <a:pt x="3868" y="9587"/>
                  </a:cubicBezTo>
                  <a:cubicBezTo>
                    <a:pt x="2983" y="9810"/>
                    <a:pt x="2098" y="9959"/>
                    <a:pt x="1921" y="9884"/>
                  </a:cubicBezTo>
                  <a:cubicBezTo>
                    <a:pt x="1744" y="9810"/>
                    <a:pt x="2275" y="9513"/>
                    <a:pt x="3071" y="9365"/>
                  </a:cubicBezTo>
                  <a:cubicBezTo>
                    <a:pt x="3868" y="9216"/>
                    <a:pt x="4930" y="9216"/>
                    <a:pt x="5816" y="9365"/>
                  </a:cubicBezTo>
                  <a:cubicBezTo>
                    <a:pt x="6701" y="9513"/>
                    <a:pt x="7409" y="9810"/>
                    <a:pt x="7940" y="10552"/>
                  </a:cubicBezTo>
                  <a:cubicBezTo>
                    <a:pt x="8471" y="11295"/>
                    <a:pt x="8826" y="12482"/>
                    <a:pt x="8648" y="13633"/>
                  </a:cubicBezTo>
                  <a:cubicBezTo>
                    <a:pt x="8471" y="14783"/>
                    <a:pt x="7763" y="15897"/>
                    <a:pt x="6701" y="16936"/>
                  </a:cubicBezTo>
                  <a:cubicBezTo>
                    <a:pt x="5639" y="17975"/>
                    <a:pt x="4222" y="18940"/>
                    <a:pt x="3337" y="19608"/>
                  </a:cubicBezTo>
                  <a:cubicBezTo>
                    <a:pt x="2452" y="20276"/>
                    <a:pt x="2098" y="20647"/>
                    <a:pt x="2275" y="20944"/>
                  </a:cubicBezTo>
                  <a:cubicBezTo>
                    <a:pt x="2452" y="21241"/>
                    <a:pt x="3160" y="21464"/>
                    <a:pt x="5727" y="21501"/>
                  </a:cubicBezTo>
                  <a:cubicBezTo>
                    <a:pt x="8294" y="21538"/>
                    <a:pt x="12721" y="21390"/>
                    <a:pt x="15642" y="21352"/>
                  </a:cubicBezTo>
                  <a:cubicBezTo>
                    <a:pt x="18563" y="21315"/>
                    <a:pt x="19980" y="21390"/>
                    <a:pt x="21396" y="21464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685" name="Line"/>
            <p:cNvSpPr/>
            <p:nvPr/>
          </p:nvSpPr>
          <p:spPr>
            <a:xfrm>
              <a:off x="3393016" y="3441945"/>
              <a:ext cx="169750" cy="48791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86" h="21554" fill="norm" stroke="1" extrusionOk="0">
                  <a:moveTo>
                    <a:pt x="0" y="515"/>
                  </a:moveTo>
                  <a:cubicBezTo>
                    <a:pt x="2667" y="328"/>
                    <a:pt x="5333" y="141"/>
                    <a:pt x="7733" y="48"/>
                  </a:cubicBezTo>
                  <a:cubicBezTo>
                    <a:pt x="10133" y="-46"/>
                    <a:pt x="12267" y="-46"/>
                    <a:pt x="13600" y="468"/>
                  </a:cubicBezTo>
                  <a:cubicBezTo>
                    <a:pt x="14933" y="983"/>
                    <a:pt x="15467" y="2011"/>
                    <a:pt x="15067" y="2946"/>
                  </a:cubicBezTo>
                  <a:cubicBezTo>
                    <a:pt x="14667" y="3881"/>
                    <a:pt x="13333" y="4723"/>
                    <a:pt x="12267" y="5331"/>
                  </a:cubicBezTo>
                  <a:cubicBezTo>
                    <a:pt x="11200" y="5938"/>
                    <a:pt x="10400" y="6312"/>
                    <a:pt x="9733" y="6733"/>
                  </a:cubicBezTo>
                  <a:cubicBezTo>
                    <a:pt x="9067" y="7154"/>
                    <a:pt x="8533" y="7622"/>
                    <a:pt x="8933" y="7996"/>
                  </a:cubicBezTo>
                  <a:cubicBezTo>
                    <a:pt x="9333" y="8370"/>
                    <a:pt x="10667" y="8650"/>
                    <a:pt x="11600" y="9024"/>
                  </a:cubicBezTo>
                  <a:cubicBezTo>
                    <a:pt x="12533" y="9398"/>
                    <a:pt x="13067" y="9866"/>
                    <a:pt x="13333" y="10333"/>
                  </a:cubicBezTo>
                  <a:cubicBezTo>
                    <a:pt x="13600" y="10801"/>
                    <a:pt x="13600" y="11268"/>
                    <a:pt x="14267" y="11549"/>
                  </a:cubicBezTo>
                  <a:cubicBezTo>
                    <a:pt x="14933" y="11829"/>
                    <a:pt x="16267" y="11923"/>
                    <a:pt x="17333" y="12157"/>
                  </a:cubicBezTo>
                  <a:cubicBezTo>
                    <a:pt x="18400" y="12390"/>
                    <a:pt x="19200" y="12764"/>
                    <a:pt x="20000" y="13559"/>
                  </a:cubicBezTo>
                  <a:cubicBezTo>
                    <a:pt x="20800" y="14354"/>
                    <a:pt x="21600" y="15570"/>
                    <a:pt x="21333" y="16738"/>
                  </a:cubicBezTo>
                  <a:cubicBezTo>
                    <a:pt x="21067" y="17907"/>
                    <a:pt x="19733" y="19029"/>
                    <a:pt x="17467" y="19824"/>
                  </a:cubicBezTo>
                  <a:cubicBezTo>
                    <a:pt x="15200" y="20619"/>
                    <a:pt x="12000" y="21086"/>
                    <a:pt x="8800" y="21554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686" name="Line"/>
            <p:cNvSpPr/>
            <p:nvPr/>
          </p:nvSpPr>
          <p:spPr>
            <a:xfrm>
              <a:off x="1424516" y="2911592"/>
              <a:ext cx="495301" cy="52931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520" fill="norm" stroke="1" extrusionOk="0">
                  <a:moveTo>
                    <a:pt x="21600" y="1641"/>
                  </a:moveTo>
                  <a:cubicBezTo>
                    <a:pt x="20769" y="1039"/>
                    <a:pt x="19938" y="436"/>
                    <a:pt x="18369" y="178"/>
                  </a:cubicBezTo>
                  <a:cubicBezTo>
                    <a:pt x="16800" y="-80"/>
                    <a:pt x="14492" y="6"/>
                    <a:pt x="12323" y="49"/>
                  </a:cubicBezTo>
                  <a:cubicBezTo>
                    <a:pt x="10154" y="92"/>
                    <a:pt x="8123" y="92"/>
                    <a:pt x="6923" y="221"/>
                  </a:cubicBezTo>
                  <a:cubicBezTo>
                    <a:pt x="5723" y="350"/>
                    <a:pt x="5354" y="608"/>
                    <a:pt x="5077" y="1469"/>
                  </a:cubicBezTo>
                  <a:cubicBezTo>
                    <a:pt x="4800" y="2330"/>
                    <a:pt x="4615" y="3793"/>
                    <a:pt x="4108" y="5858"/>
                  </a:cubicBezTo>
                  <a:cubicBezTo>
                    <a:pt x="3600" y="7923"/>
                    <a:pt x="2769" y="10591"/>
                    <a:pt x="2031" y="13302"/>
                  </a:cubicBezTo>
                  <a:cubicBezTo>
                    <a:pt x="1292" y="16012"/>
                    <a:pt x="646" y="18766"/>
                    <a:pt x="0" y="2152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687" name="Line"/>
            <p:cNvSpPr/>
            <p:nvPr/>
          </p:nvSpPr>
          <p:spPr>
            <a:xfrm>
              <a:off x="1242697" y="3364171"/>
              <a:ext cx="194520" cy="5133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44" h="20954" fill="norm" stroke="1" extrusionOk="0">
                  <a:moveTo>
                    <a:pt x="1138" y="7994"/>
                  </a:moveTo>
                  <a:cubicBezTo>
                    <a:pt x="441" y="4538"/>
                    <a:pt x="-256" y="1082"/>
                    <a:pt x="92" y="218"/>
                  </a:cubicBezTo>
                  <a:cubicBezTo>
                    <a:pt x="441" y="-646"/>
                    <a:pt x="1834" y="1082"/>
                    <a:pt x="5550" y="4970"/>
                  </a:cubicBezTo>
                  <a:cubicBezTo>
                    <a:pt x="9267" y="8858"/>
                    <a:pt x="15305" y="14906"/>
                    <a:pt x="21344" y="20954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688" name="Line"/>
            <p:cNvSpPr/>
            <p:nvPr/>
          </p:nvSpPr>
          <p:spPr>
            <a:xfrm>
              <a:off x="1380066" y="3421855"/>
              <a:ext cx="139701" cy="571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7018" y="800"/>
                    <a:pt x="12436" y="1600"/>
                    <a:pt x="8836" y="5200"/>
                  </a:cubicBezTo>
                  <a:cubicBezTo>
                    <a:pt x="5236" y="8800"/>
                    <a:pt x="2618" y="1520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689" name="Line"/>
            <p:cNvSpPr/>
            <p:nvPr/>
          </p:nvSpPr>
          <p:spPr>
            <a:xfrm>
              <a:off x="2144981" y="2702786"/>
              <a:ext cx="162186" cy="36591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94" h="21096" fill="norm" stroke="1" extrusionOk="0">
                  <a:moveTo>
                    <a:pt x="10554" y="8874"/>
                  </a:moveTo>
                  <a:cubicBezTo>
                    <a:pt x="8871" y="9972"/>
                    <a:pt x="7188" y="11070"/>
                    <a:pt x="6065" y="12657"/>
                  </a:cubicBezTo>
                  <a:cubicBezTo>
                    <a:pt x="4943" y="14243"/>
                    <a:pt x="4382" y="16318"/>
                    <a:pt x="4102" y="17660"/>
                  </a:cubicBezTo>
                  <a:cubicBezTo>
                    <a:pt x="3821" y="19002"/>
                    <a:pt x="3821" y="19613"/>
                    <a:pt x="3400" y="20162"/>
                  </a:cubicBezTo>
                  <a:cubicBezTo>
                    <a:pt x="2980" y="20711"/>
                    <a:pt x="2138" y="21199"/>
                    <a:pt x="1437" y="21077"/>
                  </a:cubicBezTo>
                  <a:cubicBezTo>
                    <a:pt x="736" y="20955"/>
                    <a:pt x="175" y="20223"/>
                    <a:pt x="34" y="17965"/>
                  </a:cubicBezTo>
                  <a:cubicBezTo>
                    <a:pt x="-106" y="15707"/>
                    <a:pt x="175" y="11924"/>
                    <a:pt x="1016" y="8813"/>
                  </a:cubicBezTo>
                  <a:cubicBezTo>
                    <a:pt x="1858" y="5701"/>
                    <a:pt x="3260" y="3260"/>
                    <a:pt x="5364" y="1735"/>
                  </a:cubicBezTo>
                  <a:cubicBezTo>
                    <a:pt x="7468" y="209"/>
                    <a:pt x="10273" y="-401"/>
                    <a:pt x="12237" y="270"/>
                  </a:cubicBezTo>
                  <a:cubicBezTo>
                    <a:pt x="14200" y="941"/>
                    <a:pt x="15323" y="2894"/>
                    <a:pt x="15182" y="4968"/>
                  </a:cubicBezTo>
                  <a:cubicBezTo>
                    <a:pt x="15042" y="7043"/>
                    <a:pt x="13639" y="9240"/>
                    <a:pt x="11676" y="10765"/>
                  </a:cubicBezTo>
                  <a:cubicBezTo>
                    <a:pt x="9712" y="12291"/>
                    <a:pt x="7188" y="13145"/>
                    <a:pt x="5224" y="13633"/>
                  </a:cubicBezTo>
                  <a:cubicBezTo>
                    <a:pt x="3260" y="14121"/>
                    <a:pt x="1858" y="14243"/>
                    <a:pt x="1858" y="14182"/>
                  </a:cubicBezTo>
                  <a:cubicBezTo>
                    <a:pt x="1858" y="14121"/>
                    <a:pt x="3260" y="13877"/>
                    <a:pt x="4382" y="13999"/>
                  </a:cubicBezTo>
                  <a:cubicBezTo>
                    <a:pt x="5504" y="14121"/>
                    <a:pt x="6346" y="14609"/>
                    <a:pt x="9151" y="15707"/>
                  </a:cubicBezTo>
                  <a:cubicBezTo>
                    <a:pt x="11956" y="16806"/>
                    <a:pt x="16725" y="18514"/>
                    <a:pt x="21494" y="20223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690" name="Line"/>
            <p:cNvSpPr/>
            <p:nvPr/>
          </p:nvSpPr>
          <p:spPr>
            <a:xfrm>
              <a:off x="2326216" y="2782242"/>
              <a:ext cx="196851" cy="20544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177" fill="norm" stroke="1" extrusionOk="0">
                  <a:moveTo>
                    <a:pt x="0" y="2439"/>
                  </a:moveTo>
                  <a:cubicBezTo>
                    <a:pt x="465" y="1348"/>
                    <a:pt x="929" y="257"/>
                    <a:pt x="1626" y="39"/>
                  </a:cubicBezTo>
                  <a:cubicBezTo>
                    <a:pt x="2323" y="-179"/>
                    <a:pt x="3252" y="476"/>
                    <a:pt x="4297" y="2985"/>
                  </a:cubicBezTo>
                  <a:cubicBezTo>
                    <a:pt x="5342" y="5494"/>
                    <a:pt x="6503" y="9857"/>
                    <a:pt x="7548" y="13021"/>
                  </a:cubicBezTo>
                  <a:cubicBezTo>
                    <a:pt x="8594" y="16185"/>
                    <a:pt x="9523" y="18148"/>
                    <a:pt x="10452" y="19457"/>
                  </a:cubicBezTo>
                  <a:cubicBezTo>
                    <a:pt x="11381" y="20766"/>
                    <a:pt x="12310" y="21421"/>
                    <a:pt x="13006" y="21094"/>
                  </a:cubicBezTo>
                  <a:cubicBezTo>
                    <a:pt x="13703" y="20766"/>
                    <a:pt x="14168" y="19457"/>
                    <a:pt x="14516" y="17494"/>
                  </a:cubicBezTo>
                  <a:cubicBezTo>
                    <a:pt x="14865" y="15530"/>
                    <a:pt x="15097" y="12912"/>
                    <a:pt x="16258" y="10512"/>
                  </a:cubicBezTo>
                  <a:cubicBezTo>
                    <a:pt x="17419" y="8112"/>
                    <a:pt x="19510" y="5930"/>
                    <a:pt x="21600" y="374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691" name="Line"/>
            <p:cNvSpPr/>
            <p:nvPr/>
          </p:nvSpPr>
          <p:spPr>
            <a:xfrm>
              <a:off x="2129366" y="3109574"/>
              <a:ext cx="285751" cy="5828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241" fill="norm" stroke="1" extrusionOk="0">
                  <a:moveTo>
                    <a:pt x="0" y="21241"/>
                  </a:moveTo>
                  <a:cubicBezTo>
                    <a:pt x="1280" y="16612"/>
                    <a:pt x="2560" y="11984"/>
                    <a:pt x="5280" y="7741"/>
                  </a:cubicBezTo>
                  <a:cubicBezTo>
                    <a:pt x="8000" y="3498"/>
                    <a:pt x="12160" y="-359"/>
                    <a:pt x="15120" y="27"/>
                  </a:cubicBezTo>
                  <a:cubicBezTo>
                    <a:pt x="18080" y="412"/>
                    <a:pt x="19840" y="5041"/>
                    <a:pt x="21600" y="967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692" name="Line"/>
            <p:cNvSpPr/>
            <p:nvPr/>
          </p:nvSpPr>
          <p:spPr>
            <a:xfrm>
              <a:off x="2230966" y="3167855"/>
              <a:ext cx="234951" cy="571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693" name="Line"/>
            <p:cNvSpPr/>
            <p:nvPr/>
          </p:nvSpPr>
          <p:spPr>
            <a:xfrm>
              <a:off x="719666" y="4063676"/>
              <a:ext cx="2958105" cy="14558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93" h="21530" fill="norm" stroke="1" extrusionOk="0">
                  <a:moveTo>
                    <a:pt x="0" y="21530"/>
                  </a:moveTo>
                  <a:cubicBezTo>
                    <a:pt x="494" y="21217"/>
                    <a:pt x="989" y="20904"/>
                    <a:pt x="1522" y="20434"/>
                  </a:cubicBezTo>
                  <a:cubicBezTo>
                    <a:pt x="2055" y="19965"/>
                    <a:pt x="2627" y="19339"/>
                    <a:pt x="3183" y="18400"/>
                  </a:cubicBezTo>
                  <a:cubicBezTo>
                    <a:pt x="3739" y="17460"/>
                    <a:pt x="4280" y="16208"/>
                    <a:pt x="4844" y="15113"/>
                  </a:cubicBezTo>
                  <a:cubicBezTo>
                    <a:pt x="5408" y="14017"/>
                    <a:pt x="5995" y="13078"/>
                    <a:pt x="6582" y="12295"/>
                  </a:cubicBezTo>
                  <a:cubicBezTo>
                    <a:pt x="7169" y="11513"/>
                    <a:pt x="7756" y="10887"/>
                    <a:pt x="8336" y="10573"/>
                  </a:cubicBezTo>
                  <a:cubicBezTo>
                    <a:pt x="8915" y="10260"/>
                    <a:pt x="9487" y="10260"/>
                    <a:pt x="10066" y="10104"/>
                  </a:cubicBezTo>
                  <a:cubicBezTo>
                    <a:pt x="10645" y="9947"/>
                    <a:pt x="11233" y="9634"/>
                    <a:pt x="11789" y="9008"/>
                  </a:cubicBezTo>
                  <a:cubicBezTo>
                    <a:pt x="12345" y="8382"/>
                    <a:pt x="12870" y="7443"/>
                    <a:pt x="13434" y="6347"/>
                  </a:cubicBezTo>
                  <a:cubicBezTo>
                    <a:pt x="13998" y="5252"/>
                    <a:pt x="14601" y="4000"/>
                    <a:pt x="15134" y="3060"/>
                  </a:cubicBezTo>
                  <a:cubicBezTo>
                    <a:pt x="15667" y="2121"/>
                    <a:pt x="16130" y="1495"/>
                    <a:pt x="16640" y="1026"/>
                  </a:cubicBezTo>
                  <a:cubicBezTo>
                    <a:pt x="17150" y="556"/>
                    <a:pt x="17706" y="243"/>
                    <a:pt x="18294" y="87"/>
                  </a:cubicBezTo>
                  <a:cubicBezTo>
                    <a:pt x="18881" y="-70"/>
                    <a:pt x="19499" y="-70"/>
                    <a:pt x="20016" y="556"/>
                  </a:cubicBezTo>
                  <a:cubicBezTo>
                    <a:pt x="20534" y="1182"/>
                    <a:pt x="20951" y="2434"/>
                    <a:pt x="21214" y="3373"/>
                  </a:cubicBezTo>
                  <a:cubicBezTo>
                    <a:pt x="21476" y="4313"/>
                    <a:pt x="21585" y="4939"/>
                    <a:pt x="21592" y="5565"/>
                  </a:cubicBezTo>
                  <a:cubicBezTo>
                    <a:pt x="21600" y="6191"/>
                    <a:pt x="21507" y="6817"/>
                    <a:pt x="21415" y="7443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694" name="Line"/>
            <p:cNvSpPr/>
            <p:nvPr/>
          </p:nvSpPr>
          <p:spPr>
            <a:xfrm>
              <a:off x="789516" y="4177505"/>
              <a:ext cx="2946401" cy="952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497" y="19680"/>
                    <a:pt x="993" y="17760"/>
                    <a:pt x="1490" y="16080"/>
                  </a:cubicBezTo>
                  <a:cubicBezTo>
                    <a:pt x="1986" y="14400"/>
                    <a:pt x="2483" y="12960"/>
                    <a:pt x="2979" y="11760"/>
                  </a:cubicBezTo>
                  <a:cubicBezTo>
                    <a:pt x="3476" y="10560"/>
                    <a:pt x="3972" y="9600"/>
                    <a:pt x="4508" y="8880"/>
                  </a:cubicBezTo>
                  <a:cubicBezTo>
                    <a:pt x="5043" y="8160"/>
                    <a:pt x="5617" y="7680"/>
                    <a:pt x="6176" y="6960"/>
                  </a:cubicBezTo>
                  <a:cubicBezTo>
                    <a:pt x="6734" y="6240"/>
                    <a:pt x="7278" y="5280"/>
                    <a:pt x="7852" y="4320"/>
                  </a:cubicBezTo>
                  <a:cubicBezTo>
                    <a:pt x="8426" y="3360"/>
                    <a:pt x="9031" y="2400"/>
                    <a:pt x="9644" y="1680"/>
                  </a:cubicBezTo>
                  <a:cubicBezTo>
                    <a:pt x="10257" y="960"/>
                    <a:pt x="10878" y="480"/>
                    <a:pt x="11498" y="240"/>
                  </a:cubicBezTo>
                  <a:cubicBezTo>
                    <a:pt x="12119" y="0"/>
                    <a:pt x="12740" y="0"/>
                    <a:pt x="13384" y="0"/>
                  </a:cubicBezTo>
                  <a:cubicBezTo>
                    <a:pt x="14028" y="0"/>
                    <a:pt x="14695" y="0"/>
                    <a:pt x="15347" y="240"/>
                  </a:cubicBezTo>
                  <a:cubicBezTo>
                    <a:pt x="15998" y="480"/>
                    <a:pt x="16634" y="960"/>
                    <a:pt x="17209" y="1680"/>
                  </a:cubicBezTo>
                  <a:cubicBezTo>
                    <a:pt x="17783" y="2400"/>
                    <a:pt x="18295" y="3360"/>
                    <a:pt x="18815" y="4080"/>
                  </a:cubicBezTo>
                  <a:cubicBezTo>
                    <a:pt x="19334" y="4800"/>
                    <a:pt x="19862" y="5280"/>
                    <a:pt x="20297" y="5520"/>
                  </a:cubicBezTo>
                  <a:cubicBezTo>
                    <a:pt x="20731" y="5760"/>
                    <a:pt x="21072" y="5760"/>
                    <a:pt x="21274" y="6480"/>
                  </a:cubicBezTo>
                  <a:cubicBezTo>
                    <a:pt x="21476" y="7200"/>
                    <a:pt x="21538" y="8640"/>
                    <a:pt x="21600" y="1008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695" name="Line"/>
            <p:cNvSpPr/>
            <p:nvPr/>
          </p:nvSpPr>
          <p:spPr>
            <a:xfrm>
              <a:off x="595201" y="4067439"/>
              <a:ext cx="2965335" cy="21463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53" h="21473" fill="norm" stroke="1" extrusionOk="0">
                  <a:moveTo>
                    <a:pt x="2658" y="16094"/>
                  </a:moveTo>
                  <a:cubicBezTo>
                    <a:pt x="3212" y="16518"/>
                    <a:pt x="3766" y="16941"/>
                    <a:pt x="4343" y="17259"/>
                  </a:cubicBezTo>
                  <a:cubicBezTo>
                    <a:pt x="4920" y="17576"/>
                    <a:pt x="5520" y="17788"/>
                    <a:pt x="6135" y="17894"/>
                  </a:cubicBezTo>
                  <a:cubicBezTo>
                    <a:pt x="6751" y="18000"/>
                    <a:pt x="7381" y="18000"/>
                    <a:pt x="7981" y="17788"/>
                  </a:cubicBezTo>
                  <a:cubicBezTo>
                    <a:pt x="8581" y="17576"/>
                    <a:pt x="9151" y="17153"/>
                    <a:pt x="9704" y="16729"/>
                  </a:cubicBezTo>
                  <a:cubicBezTo>
                    <a:pt x="10258" y="16306"/>
                    <a:pt x="10797" y="15882"/>
                    <a:pt x="11374" y="15459"/>
                  </a:cubicBezTo>
                  <a:cubicBezTo>
                    <a:pt x="11951" y="15035"/>
                    <a:pt x="12566" y="14612"/>
                    <a:pt x="13166" y="14188"/>
                  </a:cubicBezTo>
                  <a:cubicBezTo>
                    <a:pt x="13766" y="13765"/>
                    <a:pt x="14351" y="13341"/>
                    <a:pt x="14920" y="12812"/>
                  </a:cubicBezTo>
                  <a:cubicBezTo>
                    <a:pt x="15489" y="12282"/>
                    <a:pt x="16043" y="11647"/>
                    <a:pt x="16412" y="11118"/>
                  </a:cubicBezTo>
                  <a:cubicBezTo>
                    <a:pt x="16781" y="10588"/>
                    <a:pt x="16966" y="10165"/>
                    <a:pt x="17120" y="9847"/>
                  </a:cubicBezTo>
                  <a:cubicBezTo>
                    <a:pt x="17274" y="9529"/>
                    <a:pt x="17397" y="9318"/>
                    <a:pt x="17420" y="9424"/>
                  </a:cubicBezTo>
                  <a:cubicBezTo>
                    <a:pt x="17443" y="9529"/>
                    <a:pt x="17366" y="9953"/>
                    <a:pt x="17058" y="10271"/>
                  </a:cubicBezTo>
                  <a:cubicBezTo>
                    <a:pt x="16751" y="10588"/>
                    <a:pt x="16212" y="10800"/>
                    <a:pt x="15635" y="10906"/>
                  </a:cubicBezTo>
                  <a:cubicBezTo>
                    <a:pt x="15058" y="11012"/>
                    <a:pt x="14443" y="11012"/>
                    <a:pt x="13835" y="11012"/>
                  </a:cubicBezTo>
                  <a:cubicBezTo>
                    <a:pt x="13228" y="11012"/>
                    <a:pt x="12628" y="11012"/>
                    <a:pt x="12028" y="11012"/>
                  </a:cubicBezTo>
                  <a:cubicBezTo>
                    <a:pt x="11428" y="11012"/>
                    <a:pt x="10828" y="11012"/>
                    <a:pt x="10251" y="11435"/>
                  </a:cubicBezTo>
                  <a:cubicBezTo>
                    <a:pt x="9674" y="11859"/>
                    <a:pt x="9120" y="12706"/>
                    <a:pt x="8551" y="13553"/>
                  </a:cubicBezTo>
                  <a:cubicBezTo>
                    <a:pt x="7981" y="14400"/>
                    <a:pt x="7397" y="15247"/>
                    <a:pt x="6843" y="15882"/>
                  </a:cubicBezTo>
                  <a:cubicBezTo>
                    <a:pt x="6289" y="16518"/>
                    <a:pt x="5766" y="16941"/>
                    <a:pt x="5212" y="17365"/>
                  </a:cubicBezTo>
                  <a:cubicBezTo>
                    <a:pt x="4658" y="17788"/>
                    <a:pt x="4074" y="18212"/>
                    <a:pt x="3489" y="18635"/>
                  </a:cubicBezTo>
                  <a:cubicBezTo>
                    <a:pt x="2904" y="19059"/>
                    <a:pt x="2320" y="19482"/>
                    <a:pt x="1758" y="19694"/>
                  </a:cubicBezTo>
                  <a:cubicBezTo>
                    <a:pt x="1197" y="19906"/>
                    <a:pt x="658" y="19906"/>
                    <a:pt x="351" y="19906"/>
                  </a:cubicBezTo>
                  <a:cubicBezTo>
                    <a:pt x="43" y="19906"/>
                    <a:pt x="-34" y="19906"/>
                    <a:pt x="12" y="19694"/>
                  </a:cubicBezTo>
                  <a:cubicBezTo>
                    <a:pt x="58" y="19482"/>
                    <a:pt x="228" y="19059"/>
                    <a:pt x="597" y="18318"/>
                  </a:cubicBezTo>
                  <a:cubicBezTo>
                    <a:pt x="966" y="17576"/>
                    <a:pt x="1535" y="16518"/>
                    <a:pt x="2066" y="15459"/>
                  </a:cubicBezTo>
                  <a:cubicBezTo>
                    <a:pt x="2597" y="14400"/>
                    <a:pt x="3089" y="13341"/>
                    <a:pt x="3658" y="12282"/>
                  </a:cubicBezTo>
                  <a:cubicBezTo>
                    <a:pt x="4228" y="11224"/>
                    <a:pt x="4874" y="10165"/>
                    <a:pt x="5435" y="9318"/>
                  </a:cubicBezTo>
                  <a:cubicBezTo>
                    <a:pt x="5997" y="8471"/>
                    <a:pt x="6474" y="7835"/>
                    <a:pt x="6943" y="7306"/>
                  </a:cubicBezTo>
                  <a:cubicBezTo>
                    <a:pt x="7412" y="6776"/>
                    <a:pt x="7874" y="6353"/>
                    <a:pt x="8335" y="5929"/>
                  </a:cubicBezTo>
                  <a:cubicBezTo>
                    <a:pt x="8797" y="5506"/>
                    <a:pt x="9258" y="5082"/>
                    <a:pt x="9728" y="4765"/>
                  </a:cubicBezTo>
                  <a:cubicBezTo>
                    <a:pt x="10197" y="4447"/>
                    <a:pt x="10674" y="4235"/>
                    <a:pt x="11143" y="4024"/>
                  </a:cubicBezTo>
                  <a:cubicBezTo>
                    <a:pt x="11612" y="3812"/>
                    <a:pt x="12074" y="3600"/>
                    <a:pt x="12620" y="3388"/>
                  </a:cubicBezTo>
                  <a:cubicBezTo>
                    <a:pt x="13166" y="3176"/>
                    <a:pt x="13797" y="2965"/>
                    <a:pt x="14397" y="2859"/>
                  </a:cubicBezTo>
                  <a:cubicBezTo>
                    <a:pt x="14997" y="2753"/>
                    <a:pt x="15566" y="2753"/>
                    <a:pt x="16174" y="2859"/>
                  </a:cubicBezTo>
                  <a:cubicBezTo>
                    <a:pt x="16781" y="2965"/>
                    <a:pt x="17428" y="3176"/>
                    <a:pt x="18051" y="3600"/>
                  </a:cubicBezTo>
                  <a:cubicBezTo>
                    <a:pt x="18674" y="4024"/>
                    <a:pt x="19274" y="4659"/>
                    <a:pt x="19820" y="5506"/>
                  </a:cubicBezTo>
                  <a:cubicBezTo>
                    <a:pt x="20366" y="6353"/>
                    <a:pt x="20858" y="7412"/>
                    <a:pt x="21151" y="8259"/>
                  </a:cubicBezTo>
                  <a:cubicBezTo>
                    <a:pt x="21443" y="9106"/>
                    <a:pt x="21535" y="9741"/>
                    <a:pt x="21551" y="10376"/>
                  </a:cubicBezTo>
                  <a:cubicBezTo>
                    <a:pt x="21566" y="11012"/>
                    <a:pt x="21504" y="11647"/>
                    <a:pt x="21243" y="12071"/>
                  </a:cubicBezTo>
                  <a:cubicBezTo>
                    <a:pt x="20981" y="12494"/>
                    <a:pt x="20520" y="12706"/>
                    <a:pt x="19974" y="12812"/>
                  </a:cubicBezTo>
                  <a:cubicBezTo>
                    <a:pt x="19428" y="12918"/>
                    <a:pt x="18797" y="12918"/>
                    <a:pt x="18128" y="12918"/>
                  </a:cubicBezTo>
                  <a:cubicBezTo>
                    <a:pt x="17458" y="12918"/>
                    <a:pt x="16751" y="12918"/>
                    <a:pt x="16120" y="12918"/>
                  </a:cubicBezTo>
                  <a:cubicBezTo>
                    <a:pt x="15489" y="12918"/>
                    <a:pt x="14935" y="12918"/>
                    <a:pt x="14366" y="13024"/>
                  </a:cubicBezTo>
                  <a:cubicBezTo>
                    <a:pt x="13797" y="13129"/>
                    <a:pt x="13212" y="13341"/>
                    <a:pt x="12643" y="13553"/>
                  </a:cubicBezTo>
                  <a:cubicBezTo>
                    <a:pt x="12074" y="13765"/>
                    <a:pt x="11520" y="13976"/>
                    <a:pt x="10989" y="14294"/>
                  </a:cubicBezTo>
                  <a:cubicBezTo>
                    <a:pt x="10458" y="14612"/>
                    <a:pt x="9951" y="15035"/>
                    <a:pt x="9381" y="15671"/>
                  </a:cubicBezTo>
                  <a:cubicBezTo>
                    <a:pt x="8812" y="16306"/>
                    <a:pt x="8181" y="17153"/>
                    <a:pt x="7551" y="17894"/>
                  </a:cubicBezTo>
                  <a:cubicBezTo>
                    <a:pt x="6920" y="18635"/>
                    <a:pt x="6289" y="19271"/>
                    <a:pt x="5843" y="19800"/>
                  </a:cubicBezTo>
                  <a:cubicBezTo>
                    <a:pt x="5397" y="20329"/>
                    <a:pt x="5135" y="20753"/>
                    <a:pt x="4897" y="21071"/>
                  </a:cubicBezTo>
                  <a:cubicBezTo>
                    <a:pt x="4658" y="21388"/>
                    <a:pt x="4443" y="21600"/>
                    <a:pt x="4381" y="21388"/>
                  </a:cubicBezTo>
                  <a:cubicBezTo>
                    <a:pt x="4320" y="21176"/>
                    <a:pt x="4412" y="20541"/>
                    <a:pt x="4751" y="19482"/>
                  </a:cubicBezTo>
                  <a:cubicBezTo>
                    <a:pt x="5089" y="18424"/>
                    <a:pt x="5674" y="16941"/>
                    <a:pt x="6197" y="15671"/>
                  </a:cubicBezTo>
                  <a:cubicBezTo>
                    <a:pt x="6720" y="14400"/>
                    <a:pt x="7181" y="13341"/>
                    <a:pt x="7728" y="12176"/>
                  </a:cubicBezTo>
                  <a:cubicBezTo>
                    <a:pt x="8274" y="11012"/>
                    <a:pt x="8904" y="9741"/>
                    <a:pt x="9474" y="8682"/>
                  </a:cubicBezTo>
                  <a:cubicBezTo>
                    <a:pt x="10043" y="7624"/>
                    <a:pt x="10551" y="6776"/>
                    <a:pt x="11043" y="5929"/>
                  </a:cubicBezTo>
                  <a:cubicBezTo>
                    <a:pt x="11535" y="5082"/>
                    <a:pt x="12012" y="4235"/>
                    <a:pt x="12520" y="3494"/>
                  </a:cubicBezTo>
                  <a:cubicBezTo>
                    <a:pt x="13028" y="2753"/>
                    <a:pt x="13566" y="2118"/>
                    <a:pt x="14074" y="1694"/>
                  </a:cubicBezTo>
                  <a:cubicBezTo>
                    <a:pt x="14581" y="1271"/>
                    <a:pt x="15058" y="1059"/>
                    <a:pt x="15612" y="741"/>
                  </a:cubicBezTo>
                  <a:cubicBezTo>
                    <a:pt x="16166" y="424"/>
                    <a:pt x="16797" y="0"/>
                    <a:pt x="17451" y="0"/>
                  </a:cubicBezTo>
                  <a:cubicBezTo>
                    <a:pt x="18104" y="0"/>
                    <a:pt x="18781" y="424"/>
                    <a:pt x="19220" y="1482"/>
                  </a:cubicBezTo>
                  <a:cubicBezTo>
                    <a:pt x="19658" y="2541"/>
                    <a:pt x="19858" y="4235"/>
                    <a:pt x="20058" y="5929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696" name="Line"/>
            <p:cNvSpPr/>
            <p:nvPr/>
          </p:nvSpPr>
          <p:spPr>
            <a:xfrm>
              <a:off x="781050" y="4056855"/>
              <a:ext cx="2497667" cy="2032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215" y="21600"/>
                  </a:moveTo>
                  <a:cubicBezTo>
                    <a:pt x="2837" y="19800"/>
                    <a:pt x="3460" y="18000"/>
                    <a:pt x="4119" y="16987"/>
                  </a:cubicBezTo>
                  <a:cubicBezTo>
                    <a:pt x="4778" y="15975"/>
                    <a:pt x="5473" y="15750"/>
                    <a:pt x="6151" y="15525"/>
                  </a:cubicBezTo>
                  <a:cubicBezTo>
                    <a:pt x="6828" y="15300"/>
                    <a:pt x="7487" y="15075"/>
                    <a:pt x="8146" y="14850"/>
                  </a:cubicBezTo>
                  <a:cubicBezTo>
                    <a:pt x="8805" y="14625"/>
                    <a:pt x="9464" y="14400"/>
                    <a:pt x="10150" y="13950"/>
                  </a:cubicBezTo>
                  <a:cubicBezTo>
                    <a:pt x="10837" y="13500"/>
                    <a:pt x="11551" y="12825"/>
                    <a:pt x="12237" y="11925"/>
                  </a:cubicBezTo>
                  <a:cubicBezTo>
                    <a:pt x="12923" y="11025"/>
                    <a:pt x="13582" y="9900"/>
                    <a:pt x="14251" y="8775"/>
                  </a:cubicBezTo>
                  <a:cubicBezTo>
                    <a:pt x="14919" y="7650"/>
                    <a:pt x="15596" y="6525"/>
                    <a:pt x="16310" y="5738"/>
                  </a:cubicBezTo>
                  <a:cubicBezTo>
                    <a:pt x="17024" y="4950"/>
                    <a:pt x="17774" y="4500"/>
                    <a:pt x="18268" y="4388"/>
                  </a:cubicBezTo>
                  <a:cubicBezTo>
                    <a:pt x="18763" y="4275"/>
                    <a:pt x="19001" y="4500"/>
                    <a:pt x="19220" y="5062"/>
                  </a:cubicBezTo>
                  <a:cubicBezTo>
                    <a:pt x="19440" y="5625"/>
                    <a:pt x="19641" y="6525"/>
                    <a:pt x="19678" y="6975"/>
                  </a:cubicBezTo>
                  <a:cubicBezTo>
                    <a:pt x="19715" y="7425"/>
                    <a:pt x="19586" y="7425"/>
                    <a:pt x="19184" y="7650"/>
                  </a:cubicBezTo>
                  <a:cubicBezTo>
                    <a:pt x="18781" y="7875"/>
                    <a:pt x="18104" y="8325"/>
                    <a:pt x="17426" y="8888"/>
                  </a:cubicBezTo>
                  <a:cubicBezTo>
                    <a:pt x="16749" y="9450"/>
                    <a:pt x="16072" y="10125"/>
                    <a:pt x="15404" y="10687"/>
                  </a:cubicBezTo>
                  <a:cubicBezTo>
                    <a:pt x="14736" y="11250"/>
                    <a:pt x="14077" y="11700"/>
                    <a:pt x="13399" y="12150"/>
                  </a:cubicBezTo>
                  <a:cubicBezTo>
                    <a:pt x="12722" y="12600"/>
                    <a:pt x="12026" y="13050"/>
                    <a:pt x="11340" y="13388"/>
                  </a:cubicBezTo>
                  <a:cubicBezTo>
                    <a:pt x="10654" y="13725"/>
                    <a:pt x="9976" y="13950"/>
                    <a:pt x="9299" y="14175"/>
                  </a:cubicBezTo>
                  <a:cubicBezTo>
                    <a:pt x="8622" y="14400"/>
                    <a:pt x="7944" y="14625"/>
                    <a:pt x="7267" y="14850"/>
                  </a:cubicBezTo>
                  <a:cubicBezTo>
                    <a:pt x="6590" y="15075"/>
                    <a:pt x="5913" y="15300"/>
                    <a:pt x="5208" y="15525"/>
                  </a:cubicBezTo>
                  <a:cubicBezTo>
                    <a:pt x="4503" y="15750"/>
                    <a:pt x="3771" y="15975"/>
                    <a:pt x="3094" y="16425"/>
                  </a:cubicBezTo>
                  <a:cubicBezTo>
                    <a:pt x="2416" y="16875"/>
                    <a:pt x="1794" y="17550"/>
                    <a:pt x="1318" y="18225"/>
                  </a:cubicBezTo>
                  <a:cubicBezTo>
                    <a:pt x="842" y="18900"/>
                    <a:pt x="513" y="19575"/>
                    <a:pt x="302" y="20025"/>
                  </a:cubicBezTo>
                  <a:cubicBezTo>
                    <a:pt x="92" y="20475"/>
                    <a:pt x="0" y="20700"/>
                    <a:pt x="0" y="20813"/>
                  </a:cubicBezTo>
                  <a:cubicBezTo>
                    <a:pt x="0" y="20925"/>
                    <a:pt x="92" y="20925"/>
                    <a:pt x="430" y="20138"/>
                  </a:cubicBezTo>
                  <a:cubicBezTo>
                    <a:pt x="769" y="19350"/>
                    <a:pt x="1355" y="17775"/>
                    <a:pt x="1940" y="16538"/>
                  </a:cubicBezTo>
                  <a:cubicBezTo>
                    <a:pt x="2526" y="15300"/>
                    <a:pt x="3112" y="14400"/>
                    <a:pt x="3734" y="13500"/>
                  </a:cubicBezTo>
                  <a:cubicBezTo>
                    <a:pt x="4357" y="12600"/>
                    <a:pt x="5016" y="11700"/>
                    <a:pt x="5684" y="10912"/>
                  </a:cubicBezTo>
                  <a:cubicBezTo>
                    <a:pt x="6352" y="10125"/>
                    <a:pt x="7029" y="9450"/>
                    <a:pt x="7734" y="8775"/>
                  </a:cubicBezTo>
                  <a:cubicBezTo>
                    <a:pt x="8439" y="8100"/>
                    <a:pt x="9171" y="7425"/>
                    <a:pt x="9921" y="6863"/>
                  </a:cubicBezTo>
                  <a:cubicBezTo>
                    <a:pt x="10672" y="6300"/>
                    <a:pt x="11441" y="5850"/>
                    <a:pt x="12182" y="5513"/>
                  </a:cubicBezTo>
                  <a:cubicBezTo>
                    <a:pt x="12923" y="5175"/>
                    <a:pt x="13637" y="4950"/>
                    <a:pt x="14369" y="4837"/>
                  </a:cubicBezTo>
                  <a:cubicBezTo>
                    <a:pt x="15102" y="4725"/>
                    <a:pt x="15852" y="4725"/>
                    <a:pt x="16520" y="4613"/>
                  </a:cubicBezTo>
                  <a:cubicBezTo>
                    <a:pt x="17188" y="4500"/>
                    <a:pt x="17774" y="4275"/>
                    <a:pt x="18369" y="4050"/>
                  </a:cubicBezTo>
                  <a:cubicBezTo>
                    <a:pt x="18964" y="3825"/>
                    <a:pt x="19568" y="3600"/>
                    <a:pt x="19596" y="3487"/>
                  </a:cubicBezTo>
                  <a:cubicBezTo>
                    <a:pt x="19623" y="3375"/>
                    <a:pt x="19074" y="3375"/>
                    <a:pt x="18488" y="3487"/>
                  </a:cubicBezTo>
                  <a:cubicBezTo>
                    <a:pt x="17902" y="3600"/>
                    <a:pt x="17280" y="3825"/>
                    <a:pt x="16639" y="4162"/>
                  </a:cubicBezTo>
                  <a:cubicBezTo>
                    <a:pt x="15999" y="4500"/>
                    <a:pt x="15340" y="4950"/>
                    <a:pt x="14699" y="5400"/>
                  </a:cubicBezTo>
                  <a:cubicBezTo>
                    <a:pt x="14058" y="5850"/>
                    <a:pt x="13436" y="6300"/>
                    <a:pt x="12777" y="6750"/>
                  </a:cubicBezTo>
                  <a:cubicBezTo>
                    <a:pt x="12118" y="7200"/>
                    <a:pt x="11422" y="7650"/>
                    <a:pt x="10736" y="7987"/>
                  </a:cubicBezTo>
                  <a:cubicBezTo>
                    <a:pt x="10049" y="8325"/>
                    <a:pt x="9372" y="8550"/>
                    <a:pt x="8667" y="8775"/>
                  </a:cubicBezTo>
                  <a:cubicBezTo>
                    <a:pt x="7963" y="9000"/>
                    <a:pt x="7231" y="9225"/>
                    <a:pt x="6581" y="9563"/>
                  </a:cubicBezTo>
                  <a:cubicBezTo>
                    <a:pt x="5931" y="9900"/>
                    <a:pt x="5363" y="10350"/>
                    <a:pt x="4768" y="10575"/>
                  </a:cubicBezTo>
                  <a:cubicBezTo>
                    <a:pt x="4174" y="10800"/>
                    <a:pt x="3551" y="10800"/>
                    <a:pt x="3194" y="10687"/>
                  </a:cubicBezTo>
                  <a:cubicBezTo>
                    <a:pt x="2837" y="10575"/>
                    <a:pt x="2746" y="10350"/>
                    <a:pt x="2654" y="10012"/>
                  </a:cubicBezTo>
                  <a:cubicBezTo>
                    <a:pt x="2563" y="9675"/>
                    <a:pt x="2471" y="9225"/>
                    <a:pt x="2489" y="8888"/>
                  </a:cubicBezTo>
                  <a:cubicBezTo>
                    <a:pt x="2508" y="8550"/>
                    <a:pt x="2636" y="8325"/>
                    <a:pt x="3048" y="7987"/>
                  </a:cubicBezTo>
                  <a:cubicBezTo>
                    <a:pt x="3460" y="7650"/>
                    <a:pt x="4155" y="7200"/>
                    <a:pt x="4833" y="6863"/>
                  </a:cubicBezTo>
                  <a:cubicBezTo>
                    <a:pt x="5510" y="6525"/>
                    <a:pt x="6169" y="6300"/>
                    <a:pt x="6874" y="6188"/>
                  </a:cubicBezTo>
                  <a:cubicBezTo>
                    <a:pt x="7578" y="6075"/>
                    <a:pt x="8329" y="6075"/>
                    <a:pt x="9116" y="6075"/>
                  </a:cubicBezTo>
                  <a:cubicBezTo>
                    <a:pt x="9903" y="6075"/>
                    <a:pt x="10727" y="6075"/>
                    <a:pt x="11514" y="5962"/>
                  </a:cubicBezTo>
                  <a:cubicBezTo>
                    <a:pt x="12301" y="5850"/>
                    <a:pt x="13052" y="5625"/>
                    <a:pt x="13784" y="5400"/>
                  </a:cubicBezTo>
                  <a:cubicBezTo>
                    <a:pt x="14516" y="5175"/>
                    <a:pt x="15230" y="4950"/>
                    <a:pt x="15944" y="4837"/>
                  </a:cubicBezTo>
                  <a:cubicBezTo>
                    <a:pt x="16658" y="4725"/>
                    <a:pt x="17372" y="4725"/>
                    <a:pt x="18067" y="4500"/>
                  </a:cubicBezTo>
                  <a:cubicBezTo>
                    <a:pt x="18763" y="4275"/>
                    <a:pt x="19440" y="3825"/>
                    <a:pt x="20026" y="3038"/>
                  </a:cubicBezTo>
                  <a:cubicBezTo>
                    <a:pt x="20612" y="2250"/>
                    <a:pt x="21106" y="1125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pic>
          <p:nvPicPr>
            <p:cNvPr id="1697" name="Line Shape" descr="Line Shape"/>
            <p:cNvPicPr>
              <a:picLocks noChangeAspect="0"/>
            </p:cNvPicPr>
            <p:nvPr/>
          </p:nvPicPr>
          <p:blipFill>
            <a:blip r:embed="rId2">
              <a:extLst/>
            </a:blip>
            <a:stretch>
              <a:fillRect/>
            </a:stretch>
          </p:blipFill>
          <p:spPr>
            <a:xfrm>
              <a:off x="2629736" y="4012768"/>
              <a:ext cx="3594438" cy="784922"/>
            </a:xfrm>
            <a:prstGeom prst="rect">
              <a:avLst/>
            </a:prstGeom>
            <a:effectLst/>
          </p:spPr>
        </p:pic>
        <p:pic>
          <p:nvPicPr>
            <p:cNvPr id="1699" name="Line Shape" descr="Line Shape"/>
            <p:cNvPicPr>
              <a:picLocks noChangeAspect="0"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2785389" y="4635068"/>
              <a:ext cx="613978" cy="139338"/>
            </a:xfrm>
            <a:prstGeom prst="rect">
              <a:avLst/>
            </a:prstGeom>
            <a:effectLst/>
          </p:spPr>
        </p:pic>
        <p:pic>
          <p:nvPicPr>
            <p:cNvPr id="1701" name="Line Shape" descr="Line Shape"/>
            <p:cNvPicPr>
              <a:picLocks noChangeAspect="0"/>
            </p:cNvPicPr>
            <p:nvPr/>
          </p:nvPicPr>
          <p:blipFill>
            <a:blip r:embed="rId4">
              <a:extLst/>
            </a:blip>
            <a:stretch>
              <a:fillRect/>
            </a:stretch>
          </p:blipFill>
          <p:spPr>
            <a:xfrm>
              <a:off x="4690226" y="4596870"/>
              <a:ext cx="912591" cy="100911"/>
            </a:xfrm>
            <a:prstGeom prst="rect">
              <a:avLst/>
            </a:prstGeom>
            <a:effectLst/>
          </p:spPr>
        </p:pic>
        <p:sp>
          <p:nvSpPr>
            <p:cNvPr id="1703" name="Line"/>
            <p:cNvSpPr/>
            <p:nvPr/>
          </p:nvSpPr>
          <p:spPr>
            <a:xfrm>
              <a:off x="7044266" y="1400439"/>
              <a:ext cx="977901" cy="765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544" fill="norm" stroke="1" extrusionOk="0">
                  <a:moveTo>
                    <a:pt x="0" y="12506"/>
                  </a:moveTo>
                  <a:cubicBezTo>
                    <a:pt x="140" y="15348"/>
                    <a:pt x="281" y="18190"/>
                    <a:pt x="655" y="19611"/>
                  </a:cubicBezTo>
                  <a:cubicBezTo>
                    <a:pt x="1029" y="21032"/>
                    <a:pt x="1636" y="21032"/>
                    <a:pt x="2712" y="18190"/>
                  </a:cubicBezTo>
                  <a:cubicBezTo>
                    <a:pt x="3787" y="15348"/>
                    <a:pt x="5330" y="9664"/>
                    <a:pt x="6803" y="6537"/>
                  </a:cubicBezTo>
                  <a:cubicBezTo>
                    <a:pt x="8275" y="3411"/>
                    <a:pt x="9678" y="2843"/>
                    <a:pt x="10800" y="2274"/>
                  </a:cubicBezTo>
                  <a:cubicBezTo>
                    <a:pt x="11922" y="1706"/>
                    <a:pt x="12764" y="1137"/>
                    <a:pt x="13652" y="2558"/>
                  </a:cubicBezTo>
                  <a:cubicBezTo>
                    <a:pt x="14540" y="3979"/>
                    <a:pt x="15475" y="7390"/>
                    <a:pt x="16457" y="7106"/>
                  </a:cubicBezTo>
                  <a:cubicBezTo>
                    <a:pt x="17439" y="6821"/>
                    <a:pt x="18468" y="2843"/>
                    <a:pt x="19332" y="1137"/>
                  </a:cubicBezTo>
                  <a:cubicBezTo>
                    <a:pt x="20197" y="-568"/>
                    <a:pt x="20899" y="0"/>
                    <a:pt x="21600" y="569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704" name="Line"/>
            <p:cNvSpPr/>
            <p:nvPr/>
          </p:nvSpPr>
          <p:spPr>
            <a:xfrm>
              <a:off x="7463366" y="2018484"/>
              <a:ext cx="178914" cy="53705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30" h="21408" fill="norm" stroke="1" extrusionOk="0">
                  <a:moveTo>
                    <a:pt x="3014" y="5569"/>
                  </a:moveTo>
                  <a:cubicBezTo>
                    <a:pt x="3014" y="9197"/>
                    <a:pt x="3014" y="12825"/>
                    <a:pt x="3140" y="15188"/>
                  </a:cubicBezTo>
                  <a:cubicBezTo>
                    <a:pt x="3265" y="17550"/>
                    <a:pt x="3516" y="18647"/>
                    <a:pt x="3767" y="19575"/>
                  </a:cubicBezTo>
                  <a:cubicBezTo>
                    <a:pt x="4019" y="20503"/>
                    <a:pt x="4270" y="21263"/>
                    <a:pt x="4395" y="21389"/>
                  </a:cubicBezTo>
                  <a:cubicBezTo>
                    <a:pt x="4521" y="21516"/>
                    <a:pt x="4521" y="21010"/>
                    <a:pt x="4395" y="19153"/>
                  </a:cubicBezTo>
                  <a:cubicBezTo>
                    <a:pt x="4270" y="17297"/>
                    <a:pt x="4019" y="14091"/>
                    <a:pt x="4144" y="11349"/>
                  </a:cubicBezTo>
                  <a:cubicBezTo>
                    <a:pt x="4270" y="8607"/>
                    <a:pt x="4772" y="6328"/>
                    <a:pt x="5651" y="4725"/>
                  </a:cubicBezTo>
                  <a:cubicBezTo>
                    <a:pt x="6530" y="3122"/>
                    <a:pt x="7786" y="2194"/>
                    <a:pt x="8791" y="1561"/>
                  </a:cubicBezTo>
                  <a:cubicBezTo>
                    <a:pt x="9795" y="929"/>
                    <a:pt x="10549" y="591"/>
                    <a:pt x="11553" y="338"/>
                  </a:cubicBezTo>
                  <a:cubicBezTo>
                    <a:pt x="12558" y="85"/>
                    <a:pt x="13814" y="-84"/>
                    <a:pt x="15195" y="43"/>
                  </a:cubicBezTo>
                  <a:cubicBezTo>
                    <a:pt x="16577" y="169"/>
                    <a:pt x="18084" y="591"/>
                    <a:pt x="19340" y="1519"/>
                  </a:cubicBezTo>
                  <a:cubicBezTo>
                    <a:pt x="20595" y="2447"/>
                    <a:pt x="21600" y="3882"/>
                    <a:pt x="21098" y="5232"/>
                  </a:cubicBezTo>
                  <a:cubicBezTo>
                    <a:pt x="20595" y="6582"/>
                    <a:pt x="18586" y="7847"/>
                    <a:pt x="15823" y="8649"/>
                  </a:cubicBezTo>
                  <a:cubicBezTo>
                    <a:pt x="13060" y="9450"/>
                    <a:pt x="9544" y="9788"/>
                    <a:pt x="6781" y="9577"/>
                  </a:cubicBezTo>
                  <a:cubicBezTo>
                    <a:pt x="4019" y="9366"/>
                    <a:pt x="2009" y="8607"/>
                    <a:pt x="0" y="7847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705" name="Line"/>
            <p:cNvSpPr/>
            <p:nvPr/>
          </p:nvSpPr>
          <p:spPr>
            <a:xfrm>
              <a:off x="7508667" y="1725344"/>
              <a:ext cx="151550" cy="20874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79" h="20681" fill="norm" stroke="1" extrusionOk="0">
                  <a:moveTo>
                    <a:pt x="5279" y="9542"/>
                  </a:moveTo>
                  <a:cubicBezTo>
                    <a:pt x="4079" y="11639"/>
                    <a:pt x="2879" y="13736"/>
                    <a:pt x="1979" y="15833"/>
                  </a:cubicBezTo>
                  <a:cubicBezTo>
                    <a:pt x="1079" y="17930"/>
                    <a:pt x="479" y="20027"/>
                    <a:pt x="179" y="20552"/>
                  </a:cubicBezTo>
                  <a:cubicBezTo>
                    <a:pt x="-121" y="21076"/>
                    <a:pt x="-121" y="20027"/>
                    <a:pt x="779" y="16987"/>
                  </a:cubicBezTo>
                  <a:cubicBezTo>
                    <a:pt x="1679" y="13946"/>
                    <a:pt x="3479" y="8913"/>
                    <a:pt x="4829" y="5872"/>
                  </a:cubicBezTo>
                  <a:cubicBezTo>
                    <a:pt x="6179" y="2831"/>
                    <a:pt x="7079" y="1783"/>
                    <a:pt x="8279" y="944"/>
                  </a:cubicBezTo>
                  <a:cubicBezTo>
                    <a:pt x="9479" y="105"/>
                    <a:pt x="10979" y="-524"/>
                    <a:pt x="12479" y="629"/>
                  </a:cubicBezTo>
                  <a:cubicBezTo>
                    <a:pt x="13979" y="1783"/>
                    <a:pt x="15479" y="4719"/>
                    <a:pt x="16529" y="7759"/>
                  </a:cubicBezTo>
                  <a:cubicBezTo>
                    <a:pt x="17579" y="10800"/>
                    <a:pt x="18179" y="13946"/>
                    <a:pt x="18779" y="16148"/>
                  </a:cubicBezTo>
                  <a:cubicBezTo>
                    <a:pt x="19379" y="18350"/>
                    <a:pt x="19979" y="19608"/>
                    <a:pt x="20429" y="19608"/>
                  </a:cubicBezTo>
                  <a:cubicBezTo>
                    <a:pt x="20879" y="19608"/>
                    <a:pt x="21179" y="18350"/>
                    <a:pt x="21479" y="1709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706" name="Line"/>
            <p:cNvSpPr/>
            <p:nvPr/>
          </p:nvSpPr>
          <p:spPr>
            <a:xfrm>
              <a:off x="8020890" y="1796255"/>
              <a:ext cx="598178" cy="3302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94" h="21600" fill="norm" stroke="1" extrusionOk="0">
                  <a:moveTo>
                    <a:pt x="46" y="21600"/>
                  </a:moveTo>
                  <a:cubicBezTo>
                    <a:pt x="-30" y="20908"/>
                    <a:pt x="-106" y="20215"/>
                    <a:pt x="655" y="18900"/>
                  </a:cubicBezTo>
                  <a:cubicBezTo>
                    <a:pt x="1415" y="17585"/>
                    <a:pt x="3012" y="15646"/>
                    <a:pt x="4990" y="13638"/>
                  </a:cubicBezTo>
                  <a:cubicBezTo>
                    <a:pt x="6967" y="11631"/>
                    <a:pt x="9325" y="9554"/>
                    <a:pt x="11759" y="7477"/>
                  </a:cubicBezTo>
                  <a:cubicBezTo>
                    <a:pt x="14193" y="5400"/>
                    <a:pt x="16702" y="3323"/>
                    <a:pt x="18338" y="2077"/>
                  </a:cubicBezTo>
                  <a:cubicBezTo>
                    <a:pt x="19973" y="831"/>
                    <a:pt x="20733" y="415"/>
                    <a:pt x="21494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707" name="Line"/>
            <p:cNvSpPr/>
            <p:nvPr/>
          </p:nvSpPr>
          <p:spPr>
            <a:xfrm>
              <a:off x="8018500" y="1916932"/>
              <a:ext cx="187818" cy="21140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96" h="21150" fill="norm" stroke="1" extrusionOk="0">
                  <a:moveTo>
                    <a:pt x="7616" y="5715"/>
                  </a:moveTo>
                  <a:cubicBezTo>
                    <a:pt x="10016" y="4021"/>
                    <a:pt x="12416" y="2327"/>
                    <a:pt x="14216" y="1268"/>
                  </a:cubicBezTo>
                  <a:cubicBezTo>
                    <a:pt x="16016" y="210"/>
                    <a:pt x="17216" y="-214"/>
                    <a:pt x="17456" y="104"/>
                  </a:cubicBezTo>
                  <a:cubicBezTo>
                    <a:pt x="17696" y="421"/>
                    <a:pt x="16976" y="1480"/>
                    <a:pt x="14696" y="3598"/>
                  </a:cubicBezTo>
                  <a:cubicBezTo>
                    <a:pt x="12416" y="5715"/>
                    <a:pt x="8576" y="8892"/>
                    <a:pt x="5816" y="11327"/>
                  </a:cubicBezTo>
                  <a:cubicBezTo>
                    <a:pt x="3056" y="13762"/>
                    <a:pt x="1376" y="15457"/>
                    <a:pt x="536" y="16939"/>
                  </a:cubicBezTo>
                  <a:cubicBezTo>
                    <a:pt x="-304" y="18421"/>
                    <a:pt x="-304" y="19692"/>
                    <a:pt x="1616" y="20433"/>
                  </a:cubicBezTo>
                  <a:cubicBezTo>
                    <a:pt x="3536" y="21174"/>
                    <a:pt x="7376" y="21386"/>
                    <a:pt x="10976" y="20857"/>
                  </a:cubicBezTo>
                  <a:cubicBezTo>
                    <a:pt x="14576" y="20327"/>
                    <a:pt x="17936" y="19057"/>
                    <a:pt x="21296" y="1778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708" name="Line"/>
            <p:cNvSpPr/>
            <p:nvPr/>
          </p:nvSpPr>
          <p:spPr>
            <a:xfrm>
              <a:off x="8932393" y="1620380"/>
              <a:ext cx="175624" cy="16481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36" h="21024" fill="norm" stroke="1" extrusionOk="0">
                  <a:moveTo>
                    <a:pt x="4365" y="12715"/>
                  </a:moveTo>
                  <a:cubicBezTo>
                    <a:pt x="7965" y="10015"/>
                    <a:pt x="11565" y="7315"/>
                    <a:pt x="13493" y="5155"/>
                  </a:cubicBezTo>
                  <a:cubicBezTo>
                    <a:pt x="15422" y="2995"/>
                    <a:pt x="15679" y="1375"/>
                    <a:pt x="15165" y="565"/>
                  </a:cubicBezTo>
                  <a:cubicBezTo>
                    <a:pt x="14650" y="-245"/>
                    <a:pt x="13365" y="-245"/>
                    <a:pt x="11307" y="970"/>
                  </a:cubicBezTo>
                  <a:cubicBezTo>
                    <a:pt x="9250" y="2185"/>
                    <a:pt x="6422" y="4615"/>
                    <a:pt x="4365" y="7315"/>
                  </a:cubicBezTo>
                  <a:cubicBezTo>
                    <a:pt x="2307" y="10015"/>
                    <a:pt x="1022" y="12985"/>
                    <a:pt x="379" y="15280"/>
                  </a:cubicBezTo>
                  <a:cubicBezTo>
                    <a:pt x="-264" y="17575"/>
                    <a:pt x="-264" y="19195"/>
                    <a:pt x="1793" y="20140"/>
                  </a:cubicBezTo>
                  <a:cubicBezTo>
                    <a:pt x="3850" y="21085"/>
                    <a:pt x="7965" y="21355"/>
                    <a:pt x="11565" y="20545"/>
                  </a:cubicBezTo>
                  <a:cubicBezTo>
                    <a:pt x="15165" y="19735"/>
                    <a:pt x="18250" y="17845"/>
                    <a:pt x="21336" y="1595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709" name="Line"/>
            <p:cNvSpPr/>
            <p:nvPr/>
          </p:nvSpPr>
          <p:spPr>
            <a:xfrm>
              <a:off x="9168090" y="1567647"/>
              <a:ext cx="73277" cy="20277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65" h="21115" fill="norm" stroke="1" extrusionOk="0">
                  <a:moveTo>
                    <a:pt x="21365" y="3968"/>
                  </a:moveTo>
                  <a:cubicBezTo>
                    <a:pt x="20748" y="2866"/>
                    <a:pt x="20131" y="1764"/>
                    <a:pt x="18279" y="992"/>
                  </a:cubicBezTo>
                  <a:cubicBezTo>
                    <a:pt x="16428" y="221"/>
                    <a:pt x="13342" y="-220"/>
                    <a:pt x="9948" y="111"/>
                  </a:cubicBezTo>
                  <a:cubicBezTo>
                    <a:pt x="6554" y="441"/>
                    <a:pt x="2851" y="1543"/>
                    <a:pt x="2234" y="3307"/>
                  </a:cubicBezTo>
                  <a:cubicBezTo>
                    <a:pt x="1616" y="5070"/>
                    <a:pt x="4085" y="7494"/>
                    <a:pt x="6862" y="9919"/>
                  </a:cubicBezTo>
                  <a:cubicBezTo>
                    <a:pt x="9639" y="12343"/>
                    <a:pt x="12725" y="14768"/>
                    <a:pt x="13959" y="16531"/>
                  </a:cubicBezTo>
                  <a:cubicBezTo>
                    <a:pt x="15194" y="18294"/>
                    <a:pt x="14576" y="19396"/>
                    <a:pt x="12108" y="20168"/>
                  </a:cubicBezTo>
                  <a:cubicBezTo>
                    <a:pt x="9639" y="20939"/>
                    <a:pt x="5319" y="21380"/>
                    <a:pt x="2851" y="20939"/>
                  </a:cubicBezTo>
                  <a:cubicBezTo>
                    <a:pt x="382" y="20498"/>
                    <a:pt x="-235" y="19176"/>
                    <a:pt x="74" y="17964"/>
                  </a:cubicBezTo>
                  <a:cubicBezTo>
                    <a:pt x="382" y="16751"/>
                    <a:pt x="1616" y="15649"/>
                    <a:pt x="2851" y="14547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710" name="Line"/>
            <p:cNvSpPr/>
            <p:nvPr/>
          </p:nvSpPr>
          <p:spPr>
            <a:xfrm>
              <a:off x="9333201" y="1345405"/>
              <a:ext cx="79616" cy="40124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80" h="21438" fill="norm" stroke="1" extrusionOk="0">
                  <a:moveTo>
                    <a:pt x="17969" y="0"/>
                  </a:moveTo>
                  <a:cubicBezTo>
                    <a:pt x="12285" y="2714"/>
                    <a:pt x="6601" y="5428"/>
                    <a:pt x="3475" y="8708"/>
                  </a:cubicBezTo>
                  <a:cubicBezTo>
                    <a:pt x="348" y="11987"/>
                    <a:pt x="-220" y="15832"/>
                    <a:pt x="64" y="18038"/>
                  </a:cubicBezTo>
                  <a:cubicBezTo>
                    <a:pt x="348" y="20243"/>
                    <a:pt x="1485" y="20808"/>
                    <a:pt x="3475" y="21148"/>
                  </a:cubicBezTo>
                  <a:cubicBezTo>
                    <a:pt x="5464" y="21487"/>
                    <a:pt x="8306" y="21600"/>
                    <a:pt x="11433" y="21091"/>
                  </a:cubicBezTo>
                  <a:cubicBezTo>
                    <a:pt x="14559" y="20582"/>
                    <a:pt x="17969" y="19451"/>
                    <a:pt x="21380" y="1832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711" name="Line"/>
            <p:cNvSpPr/>
            <p:nvPr/>
          </p:nvSpPr>
          <p:spPr>
            <a:xfrm>
              <a:off x="9275233" y="1539262"/>
              <a:ext cx="169334" cy="6014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164" fill="norm" stroke="1" extrusionOk="0">
                  <a:moveTo>
                    <a:pt x="2160" y="21164"/>
                  </a:moveTo>
                  <a:cubicBezTo>
                    <a:pt x="1080" y="18185"/>
                    <a:pt x="0" y="15205"/>
                    <a:pt x="0" y="12598"/>
                  </a:cubicBezTo>
                  <a:cubicBezTo>
                    <a:pt x="0" y="9992"/>
                    <a:pt x="1080" y="7757"/>
                    <a:pt x="3645" y="5523"/>
                  </a:cubicBezTo>
                  <a:cubicBezTo>
                    <a:pt x="6210" y="3288"/>
                    <a:pt x="10260" y="1054"/>
                    <a:pt x="13500" y="309"/>
                  </a:cubicBezTo>
                  <a:cubicBezTo>
                    <a:pt x="16740" y="-436"/>
                    <a:pt x="19170" y="309"/>
                    <a:pt x="21600" y="1054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712" name="Line"/>
            <p:cNvSpPr/>
            <p:nvPr/>
          </p:nvSpPr>
          <p:spPr>
            <a:xfrm>
              <a:off x="9444566" y="1548605"/>
              <a:ext cx="12701" cy="1905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0" y="6000"/>
                    <a:pt x="0" y="12000"/>
                    <a:pt x="3600" y="15600"/>
                  </a:cubicBezTo>
                  <a:cubicBezTo>
                    <a:pt x="7200" y="19200"/>
                    <a:pt x="14400" y="2040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713" name="Line"/>
            <p:cNvSpPr/>
            <p:nvPr/>
          </p:nvSpPr>
          <p:spPr>
            <a:xfrm>
              <a:off x="9438216" y="1478755"/>
              <a:ext cx="6351" cy="317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714" name="Line"/>
            <p:cNvSpPr/>
            <p:nvPr/>
          </p:nvSpPr>
          <p:spPr>
            <a:xfrm>
              <a:off x="9520766" y="1186399"/>
              <a:ext cx="673101" cy="48920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518" fill="norm" stroke="1" extrusionOk="0">
                  <a:moveTo>
                    <a:pt x="0" y="14535"/>
                  </a:moveTo>
                  <a:cubicBezTo>
                    <a:pt x="136" y="16490"/>
                    <a:pt x="272" y="18446"/>
                    <a:pt x="340" y="19702"/>
                  </a:cubicBezTo>
                  <a:cubicBezTo>
                    <a:pt x="408" y="20959"/>
                    <a:pt x="408" y="21518"/>
                    <a:pt x="408" y="21518"/>
                  </a:cubicBezTo>
                  <a:cubicBezTo>
                    <a:pt x="408" y="21518"/>
                    <a:pt x="408" y="20959"/>
                    <a:pt x="543" y="19935"/>
                  </a:cubicBezTo>
                  <a:cubicBezTo>
                    <a:pt x="679" y="18911"/>
                    <a:pt x="951" y="17421"/>
                    <a:pt x="1155" y="16444"/>
                  </a:cubicBezTo>
                  <a:cubicBezTo>
                    <a:pt x="1358" y="15466"/>
                    <a:pt x="1494" y="15001"/>
                    <a:pt x="1664" y="14954"/>
                  </a:cubicBezTo>
                  <a:cubicBezTo>
                    <a:pt x="1834" y="14908"/>
                    <a:pt x="2038" y="15280"/>
                    <a:pt x="2140" y="15746"/>
                  </a:cubicBezTo>
                  <a:cubicBezTo>
                    <a:pt x="2242" y="16211"/>
                    <a:pt x="2242" y="16770"/>
                    <a:pt x="2275" y="17328"/>
                  </a:cubicBezTo>
                  <a:cubicBezTo>
                    <a:pt x="2309" y="17887"/>
                    <a:pt x="2377" y="18446"/>
                    <a:pt x="2513" y="18492"/>
                  </a:cubicBezTo>
                  <a:cubicBezTo>
                    <a:pt x="2649" y="18539"/>
                    <a:pt x="2853" y="18073"/>
                    <a:pt x="3192" y="17282"/>
                  </a:cubicBezTo>
                  <a:cubicBezTo>
                    <a:pt x="3532" y="16490"/>
                    <a:pt x="4008" y="15373"/>
                    <a:pt x="4347" y="14628"/>
                  </a:cubicBezTo>
                  <a:cubicBezTo>
                    <a:pt x="4687" y="13884"/>
                    <a:pt x="4891" y="13511"/>
                    <a:pt x="5094" y="13511"/>
                  </a:cubicBezTo>
                  <a:cubicBezTo>
                    <a:pt x="5298" y="13511"/>
                    <a:pt x="5502" y="13884"/>
                    <a:pt x="5604" y="14721"/>
                  </a:cubicBezTo>
                  <a:cubicBezTo>
                    <a:pt x="5706" y="15559"/>
                    <a:pt x="5706" y="16863"/>
                    <a:pt x="5774" y="17747"/>
                  </a:cubicBezTo>
                  <a:cubicBezTo>
                    <a:pt x="5842" y="18632"/>
                    <a:pt x="5977" y="19097"/>
                    <a:pt x="6215" y="19330"/>
                  </a:cubicBezTo>
                  <a:cubicBezTo>
                    <a:pt x="6453" y="19563"/>
                    <a:pt x="6792" y="19563"/>
                    <a:pt x="7336" y="19051"/>
                  </a:cubicBezTo>
                  <a:cubicBezTo>
                    <a:pt x="7879" y="18539"/>
                    <a:pt x="8626" y="17515"/>
                    <a:pt x="9102" y="16677"/>
                  </a:cubicBezTo>
                  <a:cubicBezTo>
                    <a:pt x="9577" y="15839"/>
                    <a:pt x="9781" y="15187"/>
                    <a:pt x="9883" y="14535"/>
                  </a:cubicBezTo>
                  <a:cubicBezTo>
                    <a:pt x="9985" y="13884"/>
                    <a:pt x="9985" y="13232"/>
                    <a:pt x="9815" y="13046"/>
                  </a:cubicBezTo>
                  <a:cubicBezTo>
                    <a:pt x="9645" y="12859"/>
                    <a:pt x="9306" y="13139"/>
                    <a:pt x="8966" y="13744"/>
                  </a:cubicBezTo>
                  <a:cubicBezTo>
                    <a:pt x="8626" y="14349"/>
                    <a:pt x="8287" y="15280"/>
                    <a:pt x="8083" y="16025"/>
                  </a:cubicBezTo>
                  <a:cubicBezTo>
                    <a:pt x="7879" y="16770"/>
                    <a:pt x="7811" y="17328"/>
                    <a:pt x="7879" y="17794"/>
                  </a:cubicBezTo>
                  <a:cubicBezTo>
                    <a:pt x="7947" y="18259"/>
                    <a:pt x="8151" y="18632"/>
                    <a:pt x="8491" y="18539"/>
                  </a:cubicBezTo>
                  <a:cubicBezTo>
                    <a:pt x="8830" y="18446"/>
                    <a:pt x="9306" y="17887"/>
                    <a:pt x="9577" y="17840"/>
                  </a:cubicBezTo>
                  <a:cubicBezTo>
                    <a:pt x="9849" y="17794"/>
                    <a:pt x="9917" y="18259"/>
                    <a:pt x="10121" y="18539"/>
                  </a:cubicBezTo>
                  <a:cubicBezTo>
                    <a:pt x="10325" y="18818"/>
                    <a:pt x="10664" y="18911"/>
                    <a:pt x="11208" y="18678"/>
                  </a:cubicBezTo>
                  <a:cubicBezTo>
                    <a:pt x="11751" y="18446"/>
                    <a:pt x="12498" y="17887"/>
                    <a:pt x="13245" y="16351"/>
                  </a:cubicBezTo>
                  <a:cubicBezTo>
                    <a:pt x="13992" y="14815"/>
                    <a:pt x="14740" y="12301"/>
                    <a:pt x="15453" y="9554"/>
                  </a:cubicBezTo>
                  <a:cubicBezTo>
                    <a:pt x="16166" y="6808"/>
                    <a:pt x="16845" y="3828"/>
                    <a:pt x="17185" y="2106"/>
                  </a:cubicBezTo>
                  <a:cubicBezTo>
                    <a:pt x="17525" y="384"/>
                    <a:pt x="17525" y="-82"/>
                    <a:pt x="17321" y="11"/>
                  </a:cubicBezTo>
                  <a:cubicBezTo>
                    <a:pt x="17117" y="104"/>
                    <a:pt x="16709" y="756"/>
                    <a:pt x="16200" y="2432"/>
                  </a:cubicBezTo>
                  <a:cubicBezTo>
                    <a:pt x="15691" y="4108"/>
                    <a:pt x="15079" y="6808"/>
                    <a:pt x="14774" y="8949"/>
                  </a:cubicBezTo>
                  <a:cubicBezTo>
                    <a:pt x="14468" y="11090"/>
                    <a:pt x="14468" y="12673"/>
                    <a:pt x="14536" y="13790"/>
                  </a:cubicBezTo>
                  <a:cubicBezTo>
                    <a:pt x="14604" y="14908"/>
                    <a:pt x="14740" y="15559"/>
                    <a:pt x="14943" y="16025"/>
                  </a:cubicBezTo>
                  <a:cubicBezTo>
                    <a:pt x="15147" y="16490"/>
                    <a:pt x="15419" y="16770"/>
                    <a:pt x="15725" y="16816"/>
                  </a:cubicBezTo>
                  <a:cubicBezTo>
                    <a:pt x="16030" y="16863"/>
                    <a:pt x="16370" y="16677"/>
                    <a:pt x="16947" y="15885"/>
                  </a:cubicBezTo>
                  <a:cubicBezTo>
                    <a:pt x="17525" y="15094"/>
                    <a:pt x="18340" y="13697"/>
                    <a:pt x="18815" y="12766"/>
                  </a:cubicBezTo>
                  <a:cubicBezTo>
                    <a:pt x="19291" y="11835"/>
                    <a:pt x="19426" y="11370"/>
                    <a:pt x="19257" y="11323"/>
                  </a:cubicBezTo>
                  <a:cubicBezTo>
                    <a:pt x="19087" y="11277"/>
                    <a:pt x="18611" y="11649"/>
                    <a:pt x="18170" y="12394"/>
                  </a:cubicBezTo>
                  <a:cubicBezTo>
                    <a:pt x="17728" y="13139"/>
                    <a:pt x="17321" y="14256"/>
                    <a:pt x="17117" y="15047"/>
                  </a:cubicBezTo>
                  <a:cubicBezTo>
                    <a:pt x="16913" y="15839"/>
                    <a:pt x="16913" y="16304"/>
                    <a:pt x="17321" y="16816"/>
                  </a:cubicBezTo>
                  <a:cubicBezTo>
                    <a:pt x="17728" y="17328"/>
                    <a:pt x="18543" y="17887"/>
                    <a:pt x="19325" y="17608"/>
                  </a:cubicBezTo>
                  <a:cubicBezTo>
                    <a:pt x="20106" y="17328"/>
                    <a:pt x="20853" y="16211"/>
                    <a:pt x="21600" y="15094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715" name="Line"/>
            <p:cNvSpPr/>
            <p:nvPr/>
          </p:nvSpPr>
          <p:spPr>
            <a:xfrm>
              <a:off x="9898737" y="1269205"/>
              <a:ext cx="225280" cy="952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86" h="21600" fill="norm" stroke="1" extrusionOk="0">
                  <a:moveTo>
                    <a:pt x="886" y="21600"/>
                  </a:moveTo>
                  <a:cubicBezTo>
                    <a:pt x="286" y="19680"/>
                    <a:pt x="-314" y="17760"/>
                    <a:pt x="186" y="15600"/>
                  </a:cubicBezTo>
                  <a:cubicBezTo>
                    <a:pt x="686" y="13440"/>
                    <a:pt x="2286" y="11040"/>
                    <a:pt x="5986" y="8400"/>
                  </a:cubicBezTo>
                  <a:cubicBezTo>
                    <a:pt x="9686" y="5760"/>
                    <a:pt x="15486" y="2880"/>
                    <a:pt x="21286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716" name="Line"/>
            <p:cNvSpPr/>
            <p:nvPr/>
          </p:nvSpPr>
          <p:spPr>
            <a:xfrm>
              <a:off x="10531365" y="1133690"/>
              <a:ext cx="392752" cy="70073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48" h="21409" fill="norm" stroke="1" extrusionOk="0">
                  <a:moveTo>
                    <a:pt x="10051" y="8603"/>
                  </a:moveTo>
                  <a:cubicBezTo>
                    <a:pt x="9935" y="8215"/>
                    <a:pt x="9819" y="7827"/>
                    <a:pt x="9122" y="7536"/>
                  </a:cubicBezTo>
                  <a:cubicBezTo>
                    <a:pt x="8425" y="7245"/>
                    <a:pt x="7148" y="7051"/>
                    <a:pt x="5696" y="7406"/>
                  </a:cubicBezTo>
                  <a:cubicBezTo>
                    <a:pt x="4245" y="7762"/>
                    <a:pt x="2619" y="8668"/>
                    <a:pt x="1574" y="9508"/>
                  </a:cubicBezTo>
                  <a:cubicBezTo>
                    <a:pt x="529" y="10349"/>
                    <a:pt x="64" y="11125"/>
                    <a:pt x="6" y="11642"/>
                  </a:cubicBezTo>
                  <a:cubicBezTo>
                    <a:pt x="-52" y="12160"/>
                    <a:pt x="296" y="12418"/>
                    <a:pt x="1690" y="12224"/>
                  </a:cubicBezTo>
                  <a:cubicBezTo>
                    <a:pt x="3083" y="12030"/>
                    <a:pt x="5522" y="11384"/>
                    <a:pt x="6683" y="10284"/>
                  </a:cubicBezTo>
                  <a:cubicBezTo>
                    <a:pt x="7845" y="9185"/>
                    <a:pt x="7729" y="7633"/>
                    <a:pt x="7380" y="6533"/>
                  </a:cubicBezTo>
                  <a:cubicBezTo>
                    <a:pt x="7032" y="5434"/>
                    <a:pt x="6451" y="4787"/>
                    <a:pt x="6103" y="4302"/>
                  </a:cubicBezTo>
                  <a:cubicBezTo>
                    <a:pt x="5754" y="3817"/>
                    <a:pt x="5638" y="3494"/>
                    <a:pt x="5929" y="3203"/>
                  </a:cubicBezTo>
                  <a:cubicBezTo>
                    <a:pt x="6219" y="2912"/>
                    <a:pt x="6916" y="2653"/>
                    <a:pt x="8774" y="2200"/>
                  </a:cubicBezTo>
                  <a:cubicBezTo>
                    <a:pt x="10632" y="1748"/>
                    <a:pt x="13651" y="1101"/>
                    <a:pt x="15451" y="713"/>
                  </a:cubicBezTo>
                  <a:cubicBezTo>
                    <a:pt x="17251" y="325"/>
                    <a:pt x="17832" y="196"/>
                    <a:pt x="18413" y="99"/>
                  </a:cubicBezTo>
                  <a:cubicBezTo>
                    <a:pt x="18993" y="2"/>
                    <a:pt x="19574" y="-63"/>
                    <a:pt x="19806" y="99"/>
                  </a:cubicBezTo>
                  <a:cubicBezTo>
                    <a:pt x="20038" y="260"/>
                    <a:pt x="19922" y="648"/>
                    <a:pt x="19051" y="1651"/>
                  </a:cubicBezTo>
                  <a:cubicBezTo>
                    <a:pt x="18180" y="2653"/>
                    <a:pt x="16554" y="4270"/>
                    <a:pt x="14871" y="6113"/>
                  </a:cubicBezTo>
                  <a:cubicBezTo>
                    <a:pt x="13187" y="7956"/>
                    <a:pt x="11445" y="10026"/>
                    <a:pt x="9993" y="12257"/>
                  </a:cubicBezTo>
                  <a:cubicBezTo>
                    <a:pt x="8542" y="14488"/>
                    <a:pt x="7380" y="16881"/>
                    <a:pt x="6916" y="18433"/>
                  </a:cubicBezTo>
                  <a:cubicBezTo>
                    <a:pt x="6451" y="19985"/>
                    <a:pt x="6683" y="20696"/>
                    <a:pt x="7090" y="21084"/>
                  </a:cubicBezTo>
                  <a:cubicBezTo>
                    <a:pt x="7496" y="21472"/>
                    <a:pt x="8077" y="21537"/>
                    <a:pt x="8890" y="21149"/>
                  </a:cubicBezTo>
                  <a:cubicBezTo>
                    <a:pt x="9703" y="20761"/>
                    <a:pt x="10748" y="19920"/>
                    <a:pt x="11387" y="18950"/>
                  </a:cubicBezTo>
                  <a:cubicBezTo>
                    <a:pt x="12025" y="17980"/>
                    <a:pt x="12258" y="16881"/>
                    <a:pt x="12200" y="16105"/>
                  </a:cubicBezTo>
                  <a:cubicBezTo>
                    <a:pt x="12142" y="15329"/>
                    <a:pt x="11793" y="14876"/>
                    <a:pt x="11967" y="14553"/>
                  </a:cubicBezTo>
                  <a:cubicBezTo>
                    <a:pt x="12142" y="14229"/>
                    <a:pt x="12838" y="14035"/>
                    <a:pt x="14522" y="13647"/>
                  </a:cubicBezTo>
                  <a:cubicBezTo>
                    <a:pt x="16206" y="13259"/>
                    <a:pt x="18877" y="12677"/>
                    <a:pt x="21548" y="1209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717" name="Line"/>
            <p:cNvSpPr/>
            <p:nvPr/>
          </p:nvSpPr>
          <p:spPr>
            <a:xfrm>
              <a:off x="11032066" y="1312569"/>
              <a:ext cx="152673" cy="53561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42" h="21435" fill="norm" stroke="1" extrusionOk="0">
                  <a:moveTo>
                    <a:pt x="4438" y="6142"/>
                  </a:moveTo>
                  <a:cubicBezTo>
                    <a:pt x="3255" y="8853"/>
                    <a:pt x="2071" y="11563"/>
                    <a:pt x="1479" y="13978"/>
                  </a:cubicBezTo>
                  <a:cubicBezTo>
                    <a:pt x="888" y="16392"/>
                    <a:pt x="888" y="18509"/>
                    <a:pt x="740" y="19780"/>
                  </a:cubicBezTo>
                  <a:cubicBezTo>
                    <a:pt x="592" y="21050"/>
                    <a:pt x="296" y="21474"/>
                    <a:pt x="148" y="21432"/>
                  </a:cubicBezTo>
                  <a:cubicBezTo>
                    <a:pt x="0" y="21389"/>
                    <a:pt x="0" y="20881"/>
                    <a:pt x="296" y="18848"/>
                  </a:cubicBezTo>
                  <a:cubicBezTo>
                    <a:pt x="592" y="16815"/>
                    <a:pt x="1184" y="13258"/>
                    <a:pt x="2367" y="10166"/>
                  </a:cubicBezTo>
                  <a:cubicBezTo>
                    <a:pt x="3551" y="7074"/>
                    <a:pt x="5326" y="4448"/>
                    <a:pt x="7397" y="2796"/>
                  </a:cubicBezTo>
                  <a:cubicBezTo>
                    <a:pt x="9468" y="1145"/>
                    <a:pt x="11836" y="467"/>
                    <a:pt x="13759" y="170"/>
                  </a:cubicBezTo>
                  <a:cubicBezTo>
                    <a:pt x="15682" y="-126"/>
                    <a:pt x="17162" y="-41"/>
                    <a:pt x="18641" y="467"/>
                  </a:cubicBezTo>
                  <a:cubicBezTo>
                    <a:pt x="20121" y="975"/>
                    <a:pt x="21600" y="1907"/>
                    <a:pt x="21304" y="3050"/>
                  </a:cubicBezTo>
                  <a:cubicBezTo>
                    <a:pt x="21008" y="4194"/>
                    <a:pt x="18937" y="5549"/>
                    <a:pt x="15090" y="6608"/>
                  </a:cubicBezTo>
                  <a:cubicBezTo>
                    <a:pt x="11244" y="7667"/>
                    <a:pt x="5622" y="8429"/>
                    <a:pt x="0" y="919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718" name="Line"/>
            <p:cNvSpPr/>
            <p:nvPr/>
          </p:nvSpPr>
          <p:spPr>
            <a:xfrm>
              <a:off x="11336866" y="1535905"/>
              <a:ext cx="12701" cy="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16200" fill="norm" stroke="1" extrusionOk="0">
                  <a:moveTo>
                    <a:pt x="21600" y="0"/>
                  </a:moveTo>
                  <a:cubicBezTo>
                    <a:pt x="14400" y="21600"/>
                    <a:pt x="7200" y="21600"/>
                    <a:pt x="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719" name="Line"/>
            <p:cNvSpPr/>
            <p:nvPr/>
          </p:nvSpPr>
          <p:spPr>
            <a:xfrm>
              <a:off x="2161910" y="5128124"/>
              <a:ext cx="278607" cy="37018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39" h="21342" fill="norm" stroke="1" extrusionOk="0">
                  <a:moveTo>
                    <a:pt x="21539" y="2305"/>
                  </a:moveTo>
                  <a:cubicBezTo>
                    <a:pt x="21375" y="1695"/>
                    <a:pt x="21212" y="1084"/>
                    <a:pt x="20312" y="596"/>
                  </a:cubicBezTo>
                  <a:cubicBezTo>
                    <a:pt x="19412" y="108"/>
                    <a:pt x="17775" y="-258"/>
                    <a:pt x="15403" y="230"/>
                  </a:cubicBezTo>
                  <a:cubicBezTo>
                    <a:pt x="13030" y="718"/>
                    <a:pt x="9921" y="2061"/>
                    <a:pt x="7384" y="4196"/>
                  </a:cubicBezTo>
                  <a:cubicBezTo>
                    <a:pt x="4848" y="6332"/>
                    <a:pt x="2884" y="9261"/>
                    <a:pt x="1739" y="11518"/>
                  </a:cubicBezTo>
                  <a:cubicBezTo>
                    <a:pt x="594" y="13776"/>
                    <a:pt x="266" y="15362"/>
                    <a:pt x="103" y="16766"/>
                  </a:cubicBezTo>
                  <a:cubicBezTo>
                    <a:pt x="-61" y="18169"/>
                    <a:pt x="-61" y="19389"/>
                    <a:pt x="348" y="20183"/>
                  </a:cubicBezTo>
                  <a:cubicBezTo>
                    <a:pt x="757" y="20976"/>
                    <a:pt x="1575" y="21342"/>
                    <a:pt x="3948" y="21342"/>
                  </a:cubicBezTo>
                  <a:cubicBezTo>
                    <a:pt x="6321" y="21342"/>
                    <a:pt x="10248" y="20976"/>
                    <a:pt x="13112" y="20793"/>
                  </a:cubicBezTo>
                  <a:cubicBezTo>
                    <a:pt x="15975" y="20610"/>
                    <a:pt x="17775" y="20610"/>
                    <a:pt x="18757" y="20549"/>
                  </a:cubicBezTo>
                  <a:cubicBezTo>
                    <a:pt x="19739" y="20488"/>
                    <a:pt x="19903" y="20366"/>
                    <a:pt x="20066" y="20244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720" name="Line"/>
            <p:cNvSpPr/>
            <p:nvPr/>
          </p:nvSpPr>
          <p:spPr>
            <a:xfrm>
              <a:off x="2148416" y="5314155"/>
              <a:ext cx="273051" cy="762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3684" y="16800"/>
                    <a:pt x="7367" y="12000"/>
                    <a:pt x="10967" y="8400"/>
                  </a:cubicBezTo>
                  <a:cubicBezTo>
                    <a:pt x="14567" y="4800"/>
                    <a:pt x="18084" y="24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721" name="Line"/>
            <p:cNvSpPr/>
            <p:nvPr/>
          </p:nvSpPr>
          <p:spPr>
            <a:xfrm>
              <a:off x="2657267" y="5091111"/>
              <a:ext cx="270467" cy="41209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96" h="21347" fill="norm" stroke="1" extrusionOk="0">
                  <a:moveTo>
                    <a:pt x="20026" y="3660"/>
                  </a:moveTo>
                  <a:cubicBezTo>
                    <a:pt x="20528" y="3111"/>
                    <a:pt x="21031" y="2563"/>
                    <a:pt x="21282" y="1960"/>
                  </a:cubicBezTo>
                  <a:cubicBezTo>
                    <a:pt x="21533" y="1357"/>
                    <a:pt x="21533" y="699"/>
                    <a:pt x="19524" y="315"/>
                  </a:cubicBezTo>
                  <a:cubicBezTo>
                    <a:pt x="17514" y="-68"/>
                    <a:pt x="13496" y="-178"/>
                    <a:pt x="10314" y="425"/>
                  </a:cubicBezTo>
                  <a:cubicBezTo>
                    <a:pt x="7133" y="1028"/>
                    <a:pt x="4789" y="2344"/>
                    <a:pt x="3533" y="4043"/>
                  </a:cubicBezTo>
                  <a:cubicBezTo>
                    <a:pt x="2277" y="5743"/>
                    <a:pt x="2110" y="7826"/>
                    <a:pt x="1859" y="10238"/>
                  </a:cubicBezTo>
                  <a:cubicBezTo>
                    <a:pt x="1607" y="12650"/>
                    <a:pt x="1273" y="15392"/>
                    <a:pt x="938" y="17036"/>
                  </a:cubicBezTo>
                  <a:cubicBezTo>
                    <a:pt x="603" y="18681"/>
                    <a:pt x="268" y="19229"/>
                    <a:pt x="100" y="19777"/>
                  </a:cubicBezTo>
                  <a:cubicBezTo>
                    <a:pt x="-67" y="20326"/>
                    <a:pt x="-67" y="20874"/>
                    <a:pt x="435" y="21148"/>
                  </a:cubicBezTo>
                  <a:cubicBezTo>
                    <a:pt x="938" y="21422"/>
                    <a:pt x="1942" y="21422"/>
                    <a:pt x="4286" y="21093"/>
                  </a:cubicBezTo>
                  <a:cubicBezTo>
                    <a:pt x="6631" y="20764"/>
                    <a:pt x="10314" y="20106"/>
                    <a:pt x="13998" y="1944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722" name="Line"/>
            <p:cNvSpPr/>
            <p:nvPr/>
          </p:nvSpPr>
          <p:spPr>
            <a:xfrm>
              <a:off x="2897716" y="5237955"/>
              <a:ext cx="292101" cy="2540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2817" y="1440"/>
                    <a:pt x="5635" y="2880"/>
                    <a:pt x="8843" y="5400"/>
                  </a:cubicBezTo>
                  <a:cubicBezTo>
                    <a:pt x="12052" y="7920"/>
                    <a:pt x="15652" y="11520"/>
                    <a:pt x="17843" y="14400"/>
                  </a:cubicBezTo>
                  <a:cubicBezTo>
                    <a:pt x="20035" y="17280"/>
                    <a:pt x="20817" y="1944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723" name="Line"/>
            <p:cNvSpPr/>
            <p:nvPr/>
          </p:nvSpPr>
          <p:spPr>
            <a:xfrm>
              <a:off x="3045228" y="5242577"/>
              <a:ext cx="138239" cy="25572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55" h="21390" fill="norm" stroke="1" extrusionOk="0">
                  <a:moveTo>
                    <a:pt x="21055" y="144"/>
                  </a:moveTo>
                  <a:cubicBezTo>
                    <a:pt x="19443" y="-33"/>
                    <a:pt x="17831" y="-210"/>
                    <a:pt x="15736" y="675"/>
                  </a:cubicBezTo>
                  <a:cubicBezTo>
                    <a:pt x="13640" y="1560"/>
                    <a:pt x="11061" y="3508"/>
                    <a:pt x="8159" y="6341"/>
                  </a:cubicBezTo>
                  <a:cubicBezTo>
                    <a:pt x="5258" y="9174"/>
                    <a:pt x="2034" y="12892"/>
                    <a:pt x="745" y="15547"/>
                  </a:cubicBezTo>
                  <a:cubicBezTo>
                    <a:pt x="-545" y="18203"/>
                    <a:pt x="100" y="19797"/>
                    <a:pt x="745" y="2139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724" name="Line"/>
            <p:cNvSpPr/>
            <p:nvPr/>
          </p:nvSpPr>
          <p:spPr>
            <a:xfrm>
              <a:off x="3164416" y="5062510"/>
              <a:ext cx="329103" cy="50810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91" h="21426" fill="norm" stroke="1" extrusionOk="0">
                  <a:moveTo>
                    <a:pt x="0" y="2311"/>
                  </a:moveTo>
                  <a:cubicBezTo>
                    <a:pt x="1789" y="1686"/>
                    <a:pt x="3577" y="1061"/>
                    <a:pt x="6054" y="615"/>
                  </a:cubicBezTo>
                  <a:cubicBezTo>
                    <a:pt x="8530" y="169"/>
                    <a:pt x="11694" y="-99"/>
                    <a:pt x="14239" y="35"/>
                  </a:cubicBezTo>
                  <a:cubicBezTo>
                    <a:pt x="16785" y="169"/>
                    <a:pt x="18711" y="704"/>
                    <a:pt x="19743" y="1954"/>
                  </a:cubicBezTo>
                  <a:cubicBezTo>
                    <a:pt x="20775" y="3203"/>
                    <a:pt x="20912" y="5167"/>
                    <a:pt x="20981" y="7488"/>
                  </a:cubicBezTo>
                  <a:cubicBezTo>
                    <a:pt x="21050" y="9808"/>
                    <a:pt x="21050" y="12486"/>
                    <a:pt x="21187" y="14539"/>
                  </a:cubicBezTo>
                  <a:cubicBezTo>
                    <a:pt x="21325" y="16592"/>
                    <a:pt x="21600" y="18020"/>
                    <a:pt x="21118" y="19046"/>
                  </a:cubicBezTo>
                  <a:cubicBezTo>
                    <a:pt x="20637" y="20073"/>
                    <a:pt x="19399" y="20698"/>
                    <a:pt x="17335" y="21055"/>
                  </a:cubicBezTo>
                  <a:cubicBezTo>
                    <a:pt x="15271" y="21412"/>
                    <a:pt x="12382" y="21501"/>
                    <a:pt x="10387" y="21367"/>
                  </a:cubicBezTo>
                  <a:cubicBezTo>
                    <a:pt x="8392" y="21233"/>
                    <a:pt x="7292" y="20876"/>
                    <a:pt x="6191" y="20519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725" name="Line"/>
            <p:cNvSpPr/>
            <p:nvPr/>
          </p:nvSpPr>
          <p:spPr>
            <a:xfrm>
              <a:off x="3697816" y="5302451"/>
              <a:ext cx="266701" cy="4345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157" fill="norm" stroke="1" extrusionOk="0">
                  <a:moveTo>
                    <a:pt x="0" y="20157"/>
                  </a:moveTo>
                  <a:cubicBezTo>
                    <a:pt x="4286" y="12302"/>
                    <a:pt x="8571" y="4448"/>
                    <a:pt x="12171" y="1502"/>
                  </a:cubicBezTo>
                  <a:cubicBezTo>
                    <a:pt x="15771" y="-1443"/>
                    <a:pt x="18686" y="521"/>
                    <a:pt x="21600" y="2484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726" name="Line"/>
            <p:cNvSpPr/>
            <p:nvPr/>
          </p:nvSpPr>
          <p:spPr>
            <a:xfrm>
              <a:off x="3786716" y="5384005"/>
              <a:ext cx="260351" cy="508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4390" y="14400"/>
                    <a:pt x="8780" y="7200"/>
                    <a:pt x="12380" y="3600"/>
                  </a:cubicBezTo>
                  <a:cubicBezTo>
                    <a:pt x="15980" y="0"/>
                    <a:pt x="18790" y="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727" name="Line"/>
            <p:cNvSpPr/>
            <p:nvPr/>
          </p:nvSpPr>
          <p:spPr>
            <a:xfrm>
              <a:off x="4059766" y="5172033"/>
              <a:ext cx="488951" cy="46597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516" fill="norm" stroke="1" extrusionOk="0">
                  <a:moveTo>
                    <a:pt x="0" y="21516"/>
                  </a:moveTo>
                  <a:cubicBezTo>
                    <a:pt x="2151" y="18975"/>
                    <a:pt x="4301" y="16434"/>
                    <a:pt x="6031" y="13697"/>
                  </a:cubicBezTo>
                  <a:cubicBezTo>
                    <a:pt x="7761" y="10960"/>
                    <a:pt x="9070" y="8028"/>
                    <a:pt x="9865" y="5927"/>
                  </a:cubicBezTo>
                  <a:cubicBezTo>
                    <a:pt x="10660" y="3826"/>
                    <a:pt x="10940" y="2555"/>
                    <a:pt x="11034" y="1626"/>
                  </a:cubicBezTo>
                  <a:cubicBezTo>
                    <a:pt x="11127" y="698"/>
                    <a:pt x="11034" y="111"/>
                    <a:pt x="10800" y="14"/>
                  </a:cubicBezTo>
                  <a:cubicBezTo>
                    <a:pt x="10566" y="-84"/>
                    <a:pt x="10192" y="307"/>
                    <a:pt x="9771" y="1773"/>
                  </a:cubicBezTo>
                  <a:cubicBezTo>
                    <a:pt x="9351" y="3239"/>
                    <a:pt x="8883" y="5780"/>
                    <a:pt x="8696" y="7784"/>
                  </a:cubicBezTo>
                  <a:cubicBezTo>
                    <a:pt x="8509" y="9787"/>
                    <a:pt x="8603" y="11254"/>
                    <a:pt x="8836" y="12182"/>
                  </a:cubicBezTo>
                  <a:cubicBezTo>
                    <a:pt x="9070" y="13111"/>
                    <a:pt x="9444" y="13502"/>
                    <a:pt x="9865" y="13648"/>
                  </a:cubicBezTo>
                  <a:cubicBezTo>
                    <a:pt x="10286" y="13795"/>
                    <a:pt x="10753" y="13697"/>
                    <a:pt x="11782" y="12622"/>
                  </a:cubicBezTo>
                  <a:cubicBezTo>
                    <a:pt x="12810" y="11547"/>
                    <a:pt x="14400" y="9494"/>
                    <a:pt x="15569" y="7735"/>
                  </a:cubicBezTo>
                  <a:cubicBezTo>
                    <a:pt x="16738" y="5976"/>
                    <a:pt x="17486" y="4510"/>
                    <a:pt x="18000" y="3483"/>
                  </a:cubicBezTo>
                  <a:cubicBezTo>
                    <a:pt x="18514" y="2457"/>
                    <a:pt x="18795" y="1871"/>
                    <a:pt x="18935" y="1822"/>
                  </a:cubicBezTo>
                  <a:cubicBezTo>
                    <a:pt x="19075" y="1773"/>
                    <a:pt x="19075" y="2262"/>
                    <a:pt x="19122" y="3239"/>
                  </a:cubicBezTo>
                  <a:cubicBezTo>
                    <a:pt x="19169" y="4216"/>
                    <a:pt x="19262" y="5683"/>
                    <a:pt x="19683" y="6758"/>
                  </a:cubicBezTo>
                  <a:cubicBezTo>
                    <a:pt x="20104" y="7833"/>
                    <a:pt x="20852" y="8517"/>
                    <a:pt x="21600" y="9201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728" name="Line"/>
            <p:cNvSpPr/>
            <p:nvPr/>
          </p:nvSpPr>
          <p:spPr>
            <a:xfrm>
              <a:off x="4669366" y="5453855"/>
              <a:ext cx="57151" cy="825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729" name="Line"/>
            <p:cNvSpPr/>
            <p:nvPr/>
          </p:nvSpPr>
          <p:spPr>
            <a:xfrm>
              <a:off x="5532966" y="4926805"/>
              <a:ext cx="361951" cy="46501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72" fill="norm" stroke="1" extrusionOk="0">
                  <a:moveTo>
                    <a:pt x="0" y="8796"/>
                  </a:moveTo>
                  <a:cubicBezTo>
                    <a:pt x="0" y="7721"/>
                    <a:pt x="0" y="6646"/>
                    <a:pt x="253" y="5962"/>
                  </a:cubicBezTo>
                  <a:cubicBezTo>
                    <a:pt x="505" y="5278"/>
                    <a:pt x="1011" y="4985"/>
                    <a:pt x="1579" y="4887"/>
                  </a:cubicBezTo>
                  <a:cubicBezTo>
                    <a:pt x="2147" y="4789"/>
                    <a:pt x="2779" y="4887"/>
                    <a:pt x="3663" y="6109"/>
                  </a:cubicBezTo>
                  <a:cubicBezTo>
                    <a:pt x="4547" y="7330"/>
                    <a:pt x="5684" y="9676"/>
                    <a:pt x="6884" y="12266"/>
                  </a:cubicBezTo>
                  <a:cubicBezTo>
                    <a:pt x="8084" y="14856"/>
                    <a:pt x="9347" y="17690"/>
                    <a:pt x="10232" y="19254"/>
                  </a:cubicBezTo>
                  <a:cubicBezTo>
                    <a:pt x="11116" y="20818"/>
                    <a:pt x="11621" y="21111"/>
                    <a:pt x="12253" y="21307"/>
                  </a:cubicBezTo>
                  <a:cubicBezTo>
                    <a:pt x="12884" y="21502"/>
                    <a:pt x="13642" y="21600"/>
                    <a:pt x="14400" y="21160"/>
                  </a:cubicBezTo>
                  <a:cubicBezTo>
                    <a:pt x="15158" y="20720"/>
                    <a:pt x="15916" y="19743"/>
                    <a:pt x="16863" y="17837"/>
                  </a:cubicBezTo>
                  <a:cubicBezTo>
                    <a:pt x="17811" y="15931"/>
                    <a:pt x="18947" y="13097"/>
                    <a:pt x="19705" y="10165"/>
                  </a:cubicBezTo>
                  <a:cubicBezTo>
                    <a:pt x="20463" y="7233"/>
                    <a:pt x="20842" y="4203"/>
                    <a:pt x="20905" y="2395"/>
                  </a:cubicBezTo>
                  <a:cubicBezTo>
                    <a:pt x="20968" y="586"/>
                    <a:pt x="20716" y="0"/>
                    <a:pt x="20779" y="0"/>
                  </a:cubicBezTo>
                  <a:cubicBezTo>
                    <a:pt x="20842" y="0"/>
                    <a:pt x="21221" y="586"/>
                    <a:pt x="21600" y="1173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730" name="Line"/>
            <p:cNvSpPr/>
            <p:nvPr/>
          </p:nvSpPr>
          <p:spPr>
            <a:xfrm>
              <a:off x="5899490" y="5112501"/>
              <a:ext cx="236727" cy="17017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78" h="21178" fill="norm" stroke="1" extrusionOk="0">
                  <a:moveTo>
                    <a:pt x="12776" y="2179"/>
                  </a:moveTo>
                  <a:cubicBezTo>
                    <a:pt x="12012" y="1388"/>
                    <a:pt x="11247" y="598"/>
                    <a:pt x="9909" y="203"/>
                  </a:cubicBezTo>
                  <a:cubicBezTo>
                    <a:pt x="8571" y="-192"/>
                    <a:pt x="6659" y="-192"/>
                    <a:pt x="4939" y="1915"/>
                  </a:cubicBezTo>
                  <a:cubicBezTo>
                    <a:pt x="3219" y="4023"/>
                    <a:pt x="1690" y="8237"/>
                    <a:pt x="829" y="11135"/>
                  </a:cubicBezTo>
                  <a:cubicBezTo>
                    <a:pt x="-31" y="14032"/>
                    <a:pt x="-222" y="15613"/>
                    <a:pt x="256" y="17325"/>
                  </a:cubicBezTo>
                  <a:cubicBezTo>
                    <a:pt x="734" y="19037"/>
                    <a:pt x="1881" y="20881"/>
                    <a:pt x="3505" y="21145"/>
                  </a:cubicBezTo>
                  <a:cubicBezTo>
                    <a:pt x="5130" y="21408"/>
                    <a:pt x="7233" y="20091"/>
                    <a:pt x="8571" y="18774"/>
                  </a:cubicBezTo>
                  <a:cubicBezTo>
                    <a:pt x="9909" y="17457"/>
                    <a:pt x="10482" y="16140"/>
                    <a:pt x="10769" y="14823"/>
                  </a:cubicBezTo>
                  <a:cubicBezTo>
                    <a:pt x="11056" y="13506"/>
                    <a:pt x="11056" y="12188"/>
                    <a:pt x="11247" y="12320"/>
                  </a:cubicBezTo>
                  <a:cubicBezTo>
                    <a:pt x="11438" y="12452"/>
                    <a:pt x="11820" y="14032"/>
                    <a:pt x="12681" y="15613"/>
                  </a:cubicBezTo>
                  <a:cubicBezTo>
                    <a:pt x="13541" y="17193"/>
                    <a:pt x="14879" y="18774"/>
                    <a:pt x="16026" y="19564"/>
                  </a:cubicBezTo>
                  <a:cubicBezTo>
                    <a:pt x="17173" y="20354"/>
                    <a:pt x="18128" y="20354"/>
                    <a:pt x="18989" y="19432"/>
                  </a:cubicBezTo>
                  <a:cubicBezTo>
                    <a:pt x="19849" y="18510"/>
                    <a:pt x="20613" y="16667"/>
                    <a:pt x="21378" y="14823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731" name="Line"/>
            <p:cNvSpPr/>
            <p:nvPr/>
          </p:nvSpPr>
          <p:spPr>
            <a:xfrm>
              <a:off x="6142566" y="5047455"/>
              <a:ext cx="177801" cy="25582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399" fill="norm" stroke="1" extrusionOk="0">
                  <a:moveTo>
                    <a:pt x="0" y="8498"/>
                  </a:moveTo>
                  <a:cubicBezTo>
                    <a:pt x="0" y="7259"/>
                    <a:pt x="0" y="6020"/>
                    <a:pt x="514" y="5754"/>
                  </a:cubicBezTo>
                  <a:cubicBezTo>
                    <a:pt x="1029" y="5489"/>
                    <a:pt x="2057" y="6197"/>
                    <a:pt x="3986" y="8321"/>
                  </a:cubicBezTo>
                  <a:cubicBezTo>
                    <a:pt x="5914" y="10446"/>
                    <a:pt x="8743" y="13987"/>
                    <a:pt x="10157" y="16377"/>
                  </a:cubicBezTo>
                  <a:cubicBezTo>
                    <a:pt x="11571" y="18767"/>
                    <a:pt x="11571" y="20007"/>
                    <a:pt x="10800" y="20715"/>
                  </a:cubicBezTo>
                  <a:cubicBezTo>
                    <a:pt x="10029" y="21423"/>
                    <a:pt x="8486" y="21600"/>
                    <a:pt x="7329" y="21157"/>
                  </a:cubicBezTo>
                  <a:cubicBezTo>
                    <a:pt x="6171" y="20715"/>
                    <a:pt x="5400" y="19652"/>
                    <a:pt x="5657" y="17351"/>
                  </a:cubicBezTo>
                  <a:cubicBezTo>
                    <a:pt x="5914" y="15049"/>
                    <a:pt x="7200" y="11508"/>
                    <a:pt x="10029" y="8410"/>
                  </a:cubicBezTo>
                  <a:cubicBezTo>
                    <a:pt x="12857" y="5311"/>
                    <a:pt x="17229" y="2656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732" name="Line"/>
            <p:cNvSpPr/>
            <p:nvPr/>
          </p:nvSpPr>
          <p:spPr>
            <a:xfrm>
              <a:off x="6446606" y="4965079"/>
              <a:ext cx="191261" cy="32966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87" h="21292" fill="norm" stroke="1" extrusionOk="0">
                  <a:moveTo>
                    <a:pt x="20987" y="1629"/>
                  </a:moveTo>
                  <a:cubicBezTo>
                    <a:pt x="20058" y="946"/>
                    <a:pt x="19129" y="262"/>
                    <a:pt x="16922" y="57"/>
                  </a:cubicBezTo>
                  <a:cubicBezTo>
                    <a:pt x="14716" y="-148"/>
                    <a:pt x="11232" y="125"/>
                    <a:pt x="7981" y="2108"/>
                  </a:cubicBezTo>
                  <a:cubicBezTo>
                    <a:pt x="4729" y="4090"/>
                    <a:pt x="1710" y="7781"/>
                    <a:pt x="548" y="10925"/>
                  </a:cubicBezTo>
                  <a:cubicBezTo>
                    <a:pt x="-613" y="14070"/>
                    <a:pt x="84" y="16667"/>
                    <a:pt x="2522" y="18376"/>
                  </a:cubicBezTo>
                  <a:cubicBezTo>
                    <a:pt x="4961" y="20085"/>
                    <a:pt x="9142" y="20905"/>
                    <a:pt x="12045" y="21179"/>
                  </a:cubicBezTo>
                  <a:cubicBezTo>
                    <a:pt x="14948" y="21452"/>
                    <a:pt x="16574" y="21179"/>
                    <a:pt x="18200" y="2090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733" name="Line"/>
            <p:cNvSpPr/>
            <p:nvPr/>
          </p:nvSpPr>
          <p:spPr>
            <a:xfrm>
              <a:off x="6656916" y="5041105"/>
              <a:ext cx="222251" cy="2984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2674" y="1991"/>
                    <a:pt x="5349" y="3983"/>
                    <a:pt x="7920" y="6434"/>
                  </a:cubicBezTo>
                  <a:cubicBezTo>
                    <a:pt x="10491" y="8885"/>
                    <a:pt x="12960" y="11796"/>
                    <a:pt x="15223" y="14400"/>
                  </a:cubicBezTo>
                  <a:cubicBezTo>
                    <a:pt x="17486" y="17004"/>
                    <a:pt x="19543" y="19302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734" name="Line"/>
            <p:cNvSpPr/>
            <p:nvPr/>
          </p:nvSpPr>
          <p:spPr>
            <a:xfrm>
              <a:off x="6758879" y="5066505"/>
              <a:ext cx="145688" cy="266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38" h="21600" fill="norm" stroke="1" extrusionOk="0">
                  <a:moveTo>
                    <a:pt x="21238" y="0"/>
                  </a:moveTo>
                  <a:cubicBezTo>
                    <a:pt x="15684" y="3257"/>
                    <a:pt x="10129" y="6514"/>
                    <a:pt x="6427" y="9429"/>
                  </a:cubicBezTo>
                  <a:cubicBezTo>
                    <a:pt x="2724" y="12343"/>
                    <a:pt x="872" y="14914"/>
                    <a:pt x="255" y="16886"/>
                  </a:cubicBezTo>
                  <a:cubicBezTo>
                    <a:pt x="-362" y="18857"/>
                    <a:pt x="255" y="20229"/>
                    <a:pt x="872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735" name="Line"/>
            <p:cNvSpPr/>
            <p:nvPr/>
          </p:nvSpPr>
          <p:spPr>
            <a:xfrm>
              <a:off x="6955366" y="4946797"/>
              <a:ext cx="96894" cy="39275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38" h="21548" fill="norm" stroke="1" extrusionOk="0">
                  <a:moveTo>
                    <a:pt x="0" y="645"/>
                  </a:moveTo>
                  <a:cubicBezTo>
                    <a:pt x="1838" y="296"/>
                    <a:pt x="3677" y="-52"/>
                    <a:pt x="5745" y="6"/>
                  </a:cubicBezTo>
                  <a:cubicBezTo>
                    <a:pt x="7813" y="64"/>
                    <a:pt x="10111" y="529"/>
                    <a:pt x="12868" y="2096"/>
                  </a:cubicBezTo>
                  <a:cubicBezTo>
                    <a:pt x="15626" y="3664"/>
                    <a:pt x="18843" y="6335"/>
                    <a:pt x="20221" y="8948"/>
                  </a:cubicBezTo>
                  <a:cubicBezTo>
                    <a:pt x="21600" y="11561"/>
                    <a:pt x="21140" y="14116"/>
                    <a:pt x="19532" y="15974"/>
                  </a:cubicBezTo>
                  <a:cubicBezTo>
                    <a:pt x="17923" y="17832"/>
                    <a:pt x="15166" y="18993"/>
                    <a:pt x="12179" y="19806"/>
                  </a:cubicBezTo>
                  <a:cubicBezTo>
                    <a:pt x="9191" y="20619"/>
                    <a:pt x="5974" y="21083"/>
                    <a:pt x="2757" y="2154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736" name="Line"/>
            <p:cNvSpPr/>
            <p:nvPr/>
          </p:nvSpPr>
          <p:spPr>
            <a:xfrm>
              <a:off x="7196666" y="5123655"/>
              <a:ext cx="165101" cy="63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737" name="Line"/>
            <p:cNvSpPr/>
            <p:nvPr/>
          </p:nvSpPr>
          <p:spPr>
            <a:xfrm>
              <a:off x="7241116" y="5199855"/>
              <a:ext cx="215901" cy="190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5929" y="16800"/>
                    <a:pt x="11859" y="12000"/>
                    <a:pt x="15459" y="8400"/>
                  </a:cubicBezTo>
                  <a:cubicBezTo>
                    <a:pt x="19059" y="4800"/>
                    <a:pt x="20329" y="24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738" name="Line"/>
            <p:cNvSpPr/>
            <p:nvPr/>
          </p:nvSpPr>
          <p:spPr>
            <a:xfrm>
              <a:off x="7643940" y="5051689"/>
              <a:ext cx="327427" cy="21844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82" h="21030" fill="norm" stroke="1" extrusionOk="0">
                  <a:moveTo>
                    <a:pt x="6011" y="2649"/>
                  </a:moveTo>
                  <a:cubicBezTo>
                    <a:pt x="5736" y="6724"/>
                    <a:pt x="5460" y="10800"/>
                    <a:pt x="4841" y="13958"/>
                  </a:cubicBezTo>
                  <a:cubicBezTo>
                    <a:pt x="4222" y="17117"/>
                    <a:pt x="3259" y="19358"/>
                    <a:pt x="2434" y="20377"/>
                  </a:cubicBezTo>
                  <a:cubicBezTo>
                    <a:pt x="1608" y="21396"/>
                    <a:pt x="920" y="21192"/>
                    <a:pt x="439" y="19970"/>
                  </a:cubicBezTo>
                  <a:cubicBezTo>
                    <a:pt x="-43" y="18747"/>
                    <a:pt x="-318" y="16505"/>
                    <a:pt x="645" y="13653"/>
                  </a:cubicBezTo>
                  <a:cubicBezTo>
                    <a:pt x="1608" y="10800"/>
                    <a:pt x="3809" y="7336"/>
                    <a:pt x="7043" y="4890"/>
                  </a:cubicBezTo>
                  <a:cubicBezTo>
                    <a:pt x="10276" y="2445"/>
                    <a:pt x="14541" y="1019"/>
                    <a:pt x="17086" y="407"/>
                  </a:cubicBezTo>
                  <a:cubicBezTo>
                    <a:pt x="19631" y="-204"/>
                    <a:pt x="20457" y="0"/>
                    <a:pt x="21282" y="204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739" name="Line"/>
            <p:cNvSpPr/>
            <p:nvPr/>
          </p:nvSpPr>
          <p:spPr>
            <a:xfrm>
              <a:off x="8028263" y="4848524"/>
              <a:ext cx="247905" cy="14813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39" h="21291" fill="norm" stroke="1" extrusionOk="0">
                  <a:moveTo>
                    <a:pt x="571" y="3037"/>
                  </a:moveTo>
                  <a:cubicBezTo>
                    <a:pt x="1303" y="2125"/>
                    <a:pt x="2036" y="1212"/>
                    <a:pt x="2951" y="604"/>
                  </a:cubicBezTo>
                  <a:cubicBezTo>
                    <a:pt x="3866" y="-5"/>
                    <a:pt x="4964" y="-309"/>
                    <a:pt x="5697" y="452"/>
                  </a:cubicBezTo>
                  <a:cubicBezTo>
                    <a:pt x="6429" y="1212"/>
                    <a:pt x="6795" y="3037"/>
                    <a:pt x="6612" y="5471"/>
                  </a:cubicBezTo>
                  <a:cubicBezTo>
                    <a:pt x="6429" y="7905"/>
                    <a:pt x="5697" y="10947"/>
                    <a:pt x="4964" y="12925"/>
                  </a:cubicBezTo>
                  <a:cubicBezTo>
                    <a:pt x="4232" y="14902"/>
                    <a:pt x="3500" y="15815"/>
                    <a:pt x="2493" y="17032"/>
                  </a:cubicBezTo>
                  <a:cubicBezTo>
                    <a:pt x="1486" y="18249"/>
                    <a:pt x="205" y="19770"/>
                    <a:pt x="22" y="20530"/>
                  </a:cubicBezTo>
                  <a:cubicBezTo>
                    <a:pt x="-161" y="21291"/>
                    <a:pt x="754" y="21291"/>
                    <a:pt x="4507" y="21291"/>
                  </a:cubicBezTo>
                  <a:cubicBezTo>
                    <a:pt x="8259" y="21291"/>
                    <a:pt x="14849" y="21291"/>
                    <a:pt x="21439" y="21291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740" name="Line"/>
            <p:cNvSpPr/>
            <p:nvPr/>
          </p:nvSpPr>
          <p:spPr>
            <a:xfrm>
              <a:off x="2911413" y="5612605"/>
              <a:ext cx="418104" cy="698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49" h="21600" fill="norm" stroke="1" extrusionOk="0">
                  <a:moveTo>
                    <a:pt x="1258" y="21600"/>
                  </a:moveTo>
                  <a:cubicBezTo>
                    <a:pt x="604" y="19636"/>
                    <a:pt x="-51" y="17673"/>
                    <a:pt x="4" y="16691"/>
                  </a:cubicBezTo>
                  <a:cubicBezTo>
                    <a:pt x="58" y="15709"/>
                    <a:pt x="822" y="15709"/>
                    <a:pt x="3058" y="13418"/>
                  </a:cubicBezTo>
                  <a:cubicBezTo>
                    <a:pt x="5294" y="11127"/>
                    <a:pt x="9004" y="6545"/>
                    <a:pt x="12331" y="3927"/>
                  </a:cubicBezTo>
                  <a:cubicBezTo>
                    <a:pt x="15658" y="1309"/>
                    <a:pt x="18604" y="655"/>
                    <a:pt x="21549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741" name="Line"/>
            <p:cNvSpPr/>
            <p:nvPr/>
          </p:nvSpPr>
          <p:spPr>
            <a:xfrm>
              <a:off x="2897716" y="5663405"/>
              <a:ext cx="368301" cy="571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4593" y="15200"/>
                    <a:pt x="9186" y="8800"/>
                    <a:pt x="12786" y="5200"/>
                  </a:cubicBezTo>
                  <a:cubicBezTo>
                    <a:pt x="16386" y="1600"/>
                    <a:pt x="18993" y="8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742" name="Line"/>
            <p:cNvSpPr/>
            <p:nvPr/>
          </p:nvSpPr>
          <p:spPr>
            <a:xfrm>
              <a:off x="8397814" y="4463255"/>
              <a:ext cx="687520" cy="1016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32" h="21600" fill="norm" stroke="1" extrusionOk="0">
                  <a:moveTo>
                    <a:pt x="1726" y="16200"/>
                  </a:moveTo>
                  <a:cubicBezTo>
                    <a:pt x="1465" y="14850"/>
                    <a:pt x="1205" y="13500"/>
                    <a:pt x="1238" y="12600"/>
                  </a:cubicBezTo>
                  <a:cubicBezTo>
                    <a:pt x="1270" y="11700"/>
                    <a:pt x="1596" y="11250"/>
                    <a:pt x="2636" y="11025"/>
                  </a:cubicBezTo>
                  <a:cubicBezTo>
                    <a:pt x="3677" y="10800"/>
                    <a:pt x="5434" y="10800"/>
                    <a:pt x="7418" y="9900"/>
                  </a:cubicBezTo>
                  <a:cubicBezTo>
                    <a:pt x="9403" y="9000"/>
                    <a:pt x="11615" y="7200"/>
                    <a:pt x="13859" y="6300"/>
                  </a:cubicBezTo>
                  <a:cubicBezTo>
                    <a:pt x="16104" y="5400"/>
                    <a:pt x="18381" y="5400"/>
                    <a:pt x="19747" y="5400"/>
                  </a:cubicBezTo>
                  <a:cubicBezTo>
                    <a:pt x="21114" y="5400"/>
                    <a:pt x="21569" y="5400"/>
                    <a:pt x="20658" y="5625"/>
                  </a:cubicBezTo>
                  <a:cubicBezTo>
                    <a:pt x="19747" y="5850"/>
                    <a:pt x="17470" y="6300"/>
                    <a:pt x="15161" y="6750"/>
                  </a:cubicBezTo>
                  <a:cubicBezTo>
                    <a:pt x="12851" y="7200"/>
                    <a:pt x="10509" y="7650"/>
                    <a:pt x="8167" y="8100"/>
                  </a:cubicBezTo>
                  <a:cubicBezTo>
                    <a:pt x="5824" y="8550"/>
                    <a:pt x="3482" y="9000"/>
                    <a:pt x="2116" y="9225"/>
                  </a:cubicBezTo>
                  <a:cubicBezTo>
                    <a:pt x="750" y="9450"/>
                    <a:pt x="359" y="9450"/>
                    <a:pt x="327" y="9225"/>
                  </a:cubicBezTo>
                  <a:cubicBezTo>
                    <a:pt x="294" y="9000"/>
                    <a:pt x="620" y="8550"/>
                    <a:pt x="1758" y="7650"/>
                  </a:cubicBezTo>
                  <a:cubicBezTo>
                    <a:pt x="2897" y="6750"/>
                    <a:pt x="4849" y="5400"/>
                    <a:pt x="6930" y="4050"/>
                  </a:cubicBezTo>
                  <a:cubicBezTo>
                    <a:pt x="9012" y="2700"/>
                    <a:pt x="11224" y="1350"/>
                    <a:pt x="13079" y="675"/>
                  </a:cubicBezTo>
                  <a:cubicBezTo>
                    <a:pt x="14933" y="0"/>
                    <a:pt x="16429" y="0"/>
                    <a:pt x="17340" y="0"/>
                  </a:cubicBezTo>
                  <a:cubicBezTo>
                    <a:pt x="18251" y="0"/>
                    <a:pt x="18576" y="0"/>
                    <a:pt x="18609" y="900"/>
                  </a:cubicBezTo>
                  <a:cubicBezTo>
                    <a:pt x="18641" y="1800"/>
                    <a:pt x="18381" y="3600"/>
                    <a:pt x="17340" y="4950"/>
                  </a:cubicBezTo>
                  <a:cubicBezTo>
                    <a:pt x="16299" y="6300"/>
                    <a:pt x="14477" y="7200"/>
                    <a:pt x="12233" y="7875"/>
                  </a:cubicBezTo>
                  <a:cubicBezTo>
                    <a:pt x="9988" y="8550"/>
                    <a:pt x="7321" y="9000"/>
                    <a:pt x="5499" y="9450"/>
                  </a:cubicBezTo>
                  <a:cubicBezTo>
                    <a:pt x="3677" y="9900"/>
                    <a:pt x="2702" y="10350"/>
                    <a:pt x="1953" y="10575"/>
                  </a:cubicBezTo>
                  <a:cubicBezTo>
                    <a:pt x="1205" y="10800"/>
                    <a:pt x="685" y="10800"/>
                    <a:pt x="587" y="10800"/>
                  </a:cubicBezTo>
                  <a:cubicBezTo>
                    <a:pt x="489" y="10800"/>
                    <a:pt x="815" y="10800"/>
                    <a:pt x="2083" y="10350"/>
                  </a:cubicBezTo>
                  <a:cubicBezTo>
                    <a:pt x="3352" y="9900"/>
                    <a:pt x="5564" y="9000"/>
                    <a:pt x="7939" y="7650"/>
                  </a:cubicBezTo>
                  <a:cubicBezTo>
                    <a:pt x="10314" y="6300"/>
                    <a:pt x="12851" y="4500"/>
                    <a:pt x="14835" y="3375"/>
                  </a:cubicBezTo>
                  <a:cubicBezTo>
                    <a:pt x="16820" y="2250"/>
                    <a:pt x="18251" y="1800"/>
                    <a:pt x="19162" y="1800"/>
                  </a:cubicBezTo>
                  <a:cubicBezTo>
                    <a:pt x="20073" y="1800"/>
                    <a:pt x="20463" y="2250"/>
                    <a:pt x="20463" y="3150"/>
                  </a:cubicBezTo>
                  <a:cubicBezTo>
                    <a:pt x="20463" y="4050"/>
                    <a:pt x="20073" y="5400"/>
                    <a:pt x="18836" y="6750"/>
                  </a:cubicBezTo>
                  <a:cubicBezTo>
                    <a:pt x="17600" y="8100"/>
                    <a:pt x="15518" y="9450"/>
                    <a:pt x="13502" y="10800"/>
                  </a:cubicBezTo>
                  <a:cubicBezTo>
                    <a:pt x="11485" y="12150"/>
                    <a:pt x="9533" y="13500"/>
                    <a:pt x="7451" y="14850"/>
                  </a:cubicBezTo>
                  <a:cubicBezTo>
                    <a:pt x="5369" y="16200"/>
                    <a:pt x="3157" y="17550"/>
                    <a:pt x="1823" y="18450"/>
                  </a:cubicBezTo>
                  <a:cubicBezTo>
                    <a:pt x="489" y="19350"/>
                    <a:pt x="34" y="19800"/>
                    <a:pt x="2" y="20025"/>
                  </a:cubicBezTo>
                  <a:cubicBezTo>
                    <a:pt x="-31" y="20250"/>
                    <a:pt x="359" y="20250"/>
                    <a:pt x="1661" y="19350"/>
                  </a:cubicBezTo>
                  <a:cubicBezTo>
                    <a:pt x="2962" y="18450"/>
                    <a:pt x="5174" y="16650"/>
                    <a:pt x="7516" y="15300"/>
                  </a:cubicBezTo>
                  <a:cubicBezTo>
                    <a:pt x="9858" y="13950"/>
                    <a:pt x="12330" y="13050"/>
                    <a:pt x="14477" y="14175"/>
                  </a:cubicBezTo>
                  <a:cubicBezTo>
                    <a:pt x="16624" y="15300"/>
                    <a:pt x="18446" y="18450"/>
                    <a:pt x="20268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743" name="Line"/>
            <p:cNvSpPr/>
            <p:nvPr/>
          </p:nvSpPr>
          <p:spPr>
            <a:xfrm>
              <a:off x="701708" y="2526868"/>
              <a:ext cx="3123109" cy="172683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92" h="21595" fill="norm" stroke="1" extrusionOk="0">
                  <a:moveTo>
                    <a:pt x="2231" y="20721"/>
                  </a:moveTo>
                  <a:cubicBezTo>
                    <a:pt x="2538" y="20642"/>
                    <a:pt x="2846" y="20563"/>
                    <a:pt x="3299" y="20549"/>
                  </a:cubicBezTo>
                  <a:cubicBezTo>
                    <a:pt x="3753" y="20536"/>
                    <a:pt x="4353" y="20589"/>
                    <a:pt x="4938" y="20629"/>
                  </a:cubicBezTo>
                  <a:cubicBezTo>
                    <a:pt x="5524" y="20669"/>
                    <a:pt x="6094" y="20695"/>
                    <a:pt x="6636" y="20669"/>
                  </a:cubicBezTo>
                  <a:cubicBezTo>
                    <a:pt x="7177" y="20642"/>
                    <a:pt x="7690" y="20563"/>
                    <a:pt x="8216" y="20496"/>
                  </a:cubicBezTo>
                  <a:cubicBezTo>
                    <a:pt x="8743" y="20430"/>
                    <a:pt x="9285" y="20377"/>
                    <a:pt x="9833" y="20338"/>
                  </a:cubicBezTo>
                  <a:cubicBezTo>
                    <a:pt x="10382" y="20298"/>
                    <a:pt x="10938" y="20271"/>
                    <a:pt x="11480" y="20245"/>
                  </a:cubicBezTo>
                  <a:cubicBezTo>
                    <a:pt x="12021" y="20219"/>
                    <a:pt x="12548" y="20192"/>
                    <a:pt x="13090" y="20179"/>
                  </a:cubicBezTo>
                  <a:cubicBezTo>
                    <a:pt x="13631" y="20166"/>
                    <a:pt x="14187" y="20166"/>
                    <a:pt x="14729" y="20126"/>
                  </a:cubicBezTo>
                  <a:cubicBezTo>
                    <a:pt x="15270" y="20086"/>
                    <a:pt x="15797" y="20007"/>
                    <a:pt x="16170" y="19941"/>
                  </a:cubicBezTo>
                  <a:cubicBezTo>
                    <a:pt x="16543" y="19874"/>
                    <a:pt x="16763" y="19821"/>
                    <a:pt x="16924" y="19755"/>
                  </a:cubicBezTo>
                  <a:cubicBezTo>
                    <a:pt x="17085" y="19689"/>
                    <a:pt x="17187" y="19610"/>
                    <a:pt x="17202" y="19544"/>
                  </a:cubicBezTo>
                  <a:cubicBezTo>
                    <a:pt x="17216" y="19477"/>
                    <a:pt x="17143" y="19424"/>
                    <a:pt x="16851" y="19398"/>
                  </a:cubicBezTo>
                  <a:cubicBezTo>
                    <a:pt x="16558" y="19371"/>
                    <a:pt x="16046" y="19371"/>
                    <a:pt x="15490" y="19358"/>
                  </a:cubicBezTo>
                  <a:cubicBezTo>
                    <a:pt x="14933" y="19345"/>
                    <a:pt x="14333" y="19319"/>
                    <a:pt x="13726" y="19305"/>
                  </a:cubicBezTo>
                  <a:cubicBezTo>
                    <a:pt x="13119" y="19292"/>
                    <a:pt x="12504" y="19292"/>
                    <a:pt x="11912" y="19305"/>
                  </a:cubicBezTo>
                  <a:cubicBezTo>
                    <a:pt x="11319" y="19319"/>
                    <a:pt x="10748" y="19345"/>
                    <a:pt x="10177" y="19398"/>
                  </a:cubicBezTo>
                  <a:cubicBezTo>
                    <a:pt x="9607" y="19451"/>
                    <a:pt x="9036" y="19530"/>
                    <a:pt x="8480" y="19623"/>
                  </a:cubicBezTo>
                  <a:cubicBezTo>
                    <a:pt x="7924" y="19716"/>
                    <a:pt x="7382" y="19821"/>
                    <a:pt x="6833" y="19927"/>
                  </a:cubicBezTo>
                  <a:cubicBezTo>
                    <a:pt x="6285" y="20033"/>
                    <a:pt x="5729" y="20139"/>
                    <a:pt x="5194" y="20258"/>
                  </a:cubicBezTo>
                  <a:cubicBezTo>
                    <a:pt x="4660" y="20377"/>
                    <a:pt x="4148" y="20510"/>
                    <a:pt x="3665" y="20616"/>
                  </a:cubicBezTo>
                  <a:cubicBezTo>
                    <a:pt x="3182" y="20721"/>
                    <a:pt x="2729" y="20801"/>
                    <a:pt x="2436" y="20854"/>
                  </a:cubicBezTo>
                  <a:cubicBezTo>
                    <a:pt x="2143" y="20907"/>
                    <a:pt x="2012" y="20933"/>
                    <a:pt x="1982" y="20946"/>
                  </a:cubicBezTo>
                  <a:cubicBezTo>
                    <a:pt x="1953" y="20960"/>
                    <a:pt x="2026" y="20960"/>
                    <a:pt x="2326" y="20973"/>
                  </a:cubicBezTo>
                  <a:cubicBezTo>
                    <a:pt x="2626" y="20986"/>
                    <a:pt x="3153" y="21013"/>
                    <a:pt x="3672" y="20986"/>
                  </a:cubicBezTo>
                  <a:cubicBezTo>
                    <a:pt x="4192" y="20960"/>
                    <a:pt x="4704" y="20880"/>
                    <a:pt x="5238" y="20801"/>
                  </a:cubicBezTo>
                  <a:cubicBezTo>
                    <a:pt x="5772" y="20721"/>
                    <a:pt x="6329" y="20642"/>
                    <a:pt x="6870" y="20589"/>
                  </a:cubicBezTo>
                  <a:cubicBezTo>
                    <a:pt x="7412" y="20536"/>
                    <a:pt x="7938" y="20510"/>
                    <a:pt x="8487" y="20470"/>
                  </a:cubicBezTo>
                  <a:cubicBezTo>
                    <a:pt x="9036" y="20430"/>
                    <a:pt x="9607" y="20377"/>
                    <a:pt x="10177" y="20324"/>
                  </a:cubicBezTo>
                  <a:cubicBezTo>
                    <a:pt x="10748" y="20271"/>
                    <a:pt x="11319" y="20219"/>
                    <a:pt x="11860" y="20152"/>
                  </a:cubicBezTo>
                  <a:cubicBezTo>
                    <a:pt x="12402" y="20086"/>
                    <a:pt x="12914" y="20007"/>
                    <a:pt x="13412" y="19914"/>
                  </a:cubicBezTo>
                  <a:cubicBezTo>
                    <a:pt x="13909" y="19821"/>
                    <a:pt x="14392" y="19716"/>
                    <a:pt x="14904" y="19596"/>
                  </a:cubicBezTo>
                  <a:cubicBezTo>
                    <a:pt x="15416" y="19477"/>
                    <a:pt x="15958" y="19345"/>
                    <a:pt x="16477" y="19239"/>
                  </a:cubicBezTo>
                  <a:cubicBezTo>
                    <a:pt x="16997" y="19133"/>
                    <a:pt x="17494" y="19054"/>
                    <a:pt x="17985" y="18948"/>
                  </a:cubicBezTo>
                  <a:cubicBezTo>
                    <a:pt x="18475" y="18842"/>
                    <a:pt x="18958" y="18710"/>
                    <a:pt x="19382" y="18538"/>
                  </a:cubicBezTo>
                  <a:cubicBezTo>
                    <a:pt x="19807" y="18366"/>
                    <a:pt x="20172" y="18154"/>
                    <a:pt x="20443" y="17969"/>
                  </a:cubicBezTo>
                  <a:cubicBezTo>
                    <a:pt x="20714" y="17783"/>
                    <a:pt x="20890" y="17624"/>
                    <a:pt x="21036" y="17307"/>
                  </a:cubicBezTo>
                  <a:cubicBezTo>
                    <a:pt x="21182" y="16989"/>
                    <a:pt x="21299" y="16513"/>
                    <a:pt x="21387" y="15930"/>
                  </a:cubicBezTo>
                  <a:cubicBezTo>
                    <a:pt x="21475" y="15348"/>
                    <a:pt x="21533" y="14660"/>
                    <a:pt x="21563" y="13813"/>
                  </a:cubicBezTo>
                  <a:cubicBezTo>
                    <a:pt x="21592" y="12966"/>
                    <a:pt x="21592" y="11960"/>
                    <a:pt x="21592" y="11007"/>
                  </a:cubicBezTo>
                  <a:cubicBezTo>
                    <a:pt x="21592" y="10054"/>
                    <a:pt x="21592" y="9154"/>
                    <a:pt x="21563" y="8505"/>
                  </a:cubicBezTo>
                  <a:cubicBezTo>
                    <a:pt x="21533" y="7857"/>
                    <a:pt x="21475" y="7460"/>
                    <a:pt x="21255" y="6996"/>
                  </a:cubicBezTo>
                  <a:cubicBezTo>
                    <a:pt x="21036" y="6533"/>
                    <a:pt x="20655" y="6004"/>
                    <a:pt x="20253" y="5514"/>
                  </a:cubicBezTo>
                  <a:cubicBezTo>
                    <a:pt x="19851" y="5024"/>
                    <a:pt x="19426" y="4574"/>
                    <a:pt x="19002" y="4151"/>
                  </a:cubicBezTo>
                  <a:cubicBezTo>
                    <a:pt x="18577" y="3727"/>
                    <a:pt x="18153" y="3330"/>
                    <a:pt x="17670" y="2880"/>
                  </a:cubicBezTo>
                  <a:cubicBezTo>
                    <a:pt x="17187" y="2430"/>
                    <a:pt x="16646" y="1927"/>
                    <a:pt x="16119" y="1544"/>
                  </a:cubicBezTo>
                  <a:cubicBezTo>
                    <a:pt x="15592" y="1160"/>
                    <a:pt x="15080" y="895"/>
                    <a:pt x="14516" y="683"/>
                  </a:cubicBezTo>
                  <a:cubicBezTo>
                    <a:pt x="13953" y="471"/>
                    <a:pt x="13338" y="313"/>
                    <a:pt x="12753" y="207"/>
                  </a:cubicBezTo>
                  <a:cubicBezTo>
                    <a:pt x="12168" y="101"/>
                    <a:pt x="11612" y="48"/>
                    <a:pt x="11048" y="21"/>
                  </a:cubicBezTo>
                  <a:cubicBezTo>
                    <a:pt x="10485" y="-5"/>
                    <a:pt x="9914" y="-5"/>
                    <a:pt x="9351" y="8"/>
                  </a:cubicBezTo>
                  <a:cubicBezTo>
                    <a:pt x="8787" y="21"/>
                    <a:pt x="8231" y="48"/>
                    <a:pt x="7697" y="127"/>
                  </a:cubicBezTo>
                  <a:cubicBezTo>
                    <a:pt x="7163" y="207"/>
                    <a:pt x="6651" y="339"/>
                    <a:pt x="6124" y="538"/>
                  </a:cubicBezTo>
                  <a:cubicBezTo>
                    <a:pt x="5597" y="736"/>
                    <a:pt x="5055" y="1001"/>
                    <a:pt x="4558" y="1292"/>
                  </a:cubicBezTo>
                  <a:cubicBezTo>
                    <a:pt x="4060" y="1583"/>
                    <a:pt x="3607" y="1901"/>
                    <a:pt x="3255" y="2311"/>
                  </a:cubicBezTo>
                  <a:cubicBezTo>
                    <a:pt x="2904" y="2721"/>
                    <a:pt x="2655" y="3224"/>
                    <a:pt x="2458" y="3873"/>
                  </a:cubicBezTo>
                  <a:cubicBezTo>
                    <a:pt x="2260" y="4521"/>
                    <a:pt x="2114" y="5316"/>
                    <a:pt x="1938" y="6163"/>
                  </a:cubicBezTo>
                  <a:cubicBezTo>
                    <a:pt x="1763" y="7010"/>
                    <a:pt x="1558" y="7910"/>
                    <a:pt x="1324" y="8770"/>
                  </a:cubicBezTo>
                  <a:cubicBezTo>
                    <a:pt x="1090" y="9630"/>
                    <a:pt x="826" y="10451"/>
                    <a:pt x="599" y="11311"/>
                  </a:cubicBezTo>
                  <a:cubicBezTo>
                    <a:pt x="372" y="12171"/>
                    <a:pt x="182" y="13071"/>
                    <a:pt x="87" y="14011"/>
                  </a:cubicBezTo>
                  <a:cubicBezTo>
                    <a:pt x="-8" y="14951"/>
                    <a:pt x="-8" y="15930"/>
                    <a:pt x="7" y="16804"/>
                  </a:cubicBezTo>
                  <a:cubicBezTo>
                    <a:pt x="21" y="17677"/>
                    <a:pt x="51" y="18445"/>
                    <a:pt x="175" y="19107"/>
                  </a:cubicBezTo>
                  <a:cubicBezTo>
                    <a:pt x="299" y="19769"/>
                    <a:pt x="519" y="20324"/>
                    <a:pt x="724" y="20721"/>
                  </a:cubicBezTo>
                  <a:cubicBezTo>
                    <a:pt x="929" y="21119"/>
                    <a:pt x="1119" y="21357"/>
                    <a:pt x="1309" y="2159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744" name="Line"/>
            <p:cNvSpPr/>
            <p:nvPr/>
          </p:nvSpPr>
          <p:spPr>
            <a:xfrm>
              <a:off x="8549580" y="4509822"/>
              <a:ext cx="357681" cy="4868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45" h="21600" fill="norm" stroke="1" extrusionOk="0">
                  <a:moveTo>
                    <a:pt x="357" y="21600"/>
                  </a:moveTo>
                  <a:cubicBezTo>
                    <a:pt x="105" y="15026"/>
                    <a:pt x="-148" y="8452"/>
                    <a:pt x="105" y="4696"/>
                  </a:cubicBezTo>
                  <a:cubicBezTo>
                    <a:pt x="357" y="939"/>
                    <a:pt x="1115" y="0"/>
                    <a:pt x="3768" y="0"/>
                  </a:cubicBezTo>
                  <a:cubicBezTo>
                    <a:pt x="6420" y="0"/>
                    <a:pt x="10968" y="939"/>
                    <a:pt x="13936" y="1409"/>
                  </a:cubicBezTo>
                  <a:cubicBezTo>
                    <a:pt x="16905" y="1878"/>
                    <a:pt x="18294" y="1878"/>
                    <a:pt x="19368" y="2348"/>
                  </a:cubicBezTo>
                  <a:cubicBezTo>
                    <a:pt x="20441" y="2817"/>
                    <a:pt x="21199" y="3757"/>
                    <a:pt x="21326" y="6104"/>
                  </a:cubicBezTo>
                  <a:cubicBezTo>
                    <a:pt x="21452" y="8452"/>
                    <a:pt x="20947" y="12209"/>
                    <a:pt x="20315" y="15026"/>
                  </a:cubicBezTo>
                  <a:cubicBezTo>
                    <a:pt x="19684" y="17843"/>
                    <a:pt x="18926" y="19722"/>
                    <a:pt x="18168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745" name="Line"/>
            <p:cNvSpPr/>
            <p:nvPr/>
          </p:nvSpPr>
          <p:spPr>
            <a:xfrm>
              <a:off x="8752416" y="4583905"/>
              <a:ext cx="101601" cy="63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746" name="Line"/>
            <p:cNvSpPr/>
            <p:nvPr/>
          </p:nvSpPr>
          <p:spPr>
            <a:xfrm>
              <a:off x="3621616" y="5613031"/>
              <a:ext cx="985246" cy="11642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29" h="21216" fill="norm" stroke="1" extrusionOk="0">
                  <a:moveTo>
                    <a:pt x="0" y="19593"/>
                  </a:moveTo>
                  <a:cubicBezTo>
                    <a:pt x="509" y="18436"/>
                    <a:pt x="1018" y="17279"/>
                    <a:pt x="2128" y="15929"/>
                  </a:cubicBezTo>
                  <a:cubicBezTo>
                    <a:pt x="3238" y="14579"/>
                    <a:pt x="4949" y="13036"/>
                    <a:pt x="6799" y="11108"/>
                  </a:cubicBezTo>
                  <a:cubicBezTo>
                    <a:pt x="8649" y="9179"/>
                    <a:pt x="10638" y="6865"/>
                    <a:pt x="12465" y="5129"/>
                  </a:cubicBezTo>
                  <a:cubicBezTo>
                    <a:pt x="14292" y="3393"/>
                    <a:pt x="15957" y="2236"/>
                    <a:pt x="17299" y="1465"/>
                  </a:cubicBezTo>
                  <a:cubicBezTo>
                    <a:pt x="18640" y="693"/>
                    <a:pt x="19657" y="308"/>
                    <a:pt x="20351" y="115"/>
                  </a:cubicBezTo>
                  <a:cubicBezTo>
                    <a:pt x="21045" y="-78"/>
                    <a:pt x="21415" y="-78"/>
                    <a:pt x="21507" y="501"/>
                  </a:cubicBezTo>
                  <a:cubicBezTo>
                    <a:pt x="21600" y="1079"/>
                    <a:pt x="21415" y="2236"/>
                    <a:pt x="20606" y="4165"/>
                  </a:cubicBezTo>
                  <a:cubicBezTo>
                    <a:pt x="19796" y="6093"/>
                    <a:pt x="18362" y="8793"/>
                    <a:pt x="16790" y="11108"/>
                  </a:cubicBezTo>
                  <a:cubicBezTo>
                    <a:pt x="15217" y="13422"/>
                    <a:pt x="13506" y="15351"/>
                    <a:pt x="11841" y="17086"/>
                  </a:cubicBezTo>
                  <a:cubicBezTo>
                    <a:pt x="10176" y="18822"/>
                    <a:pt x="8557" y="20365"/>
                    <a:pt x="7632" y="20943"/>
                  </a:cubicBezTo>
                  <a:cubicBezTo>
                    <a:pt x="6707" y="21522"/>
                    <a:pt x="6475" y="21136"/>
                    <a:pt x="6499" y="20172"/>
                  </a:cubicBezTo>
                  <a:cubicBezTo>
                    <a:pt x="6522" y="19208"/>
                    <a:pt x="6799" y="17665"/>
                    <a:pt x="7840" y="15736"/>
                  </a:cubicBezTo>
                  <a:cubicBezTo>
                    <a:pt x="8881" y="13808"/>
                    <a:pt x="10684" y="11493"/>
                    <a:pt x="12581" y="9951"/>
                  </a:cubicBezTo>
                  <a:cubicBezTo>
                    <a:pt x="14477" y="8408"/>
                    <a:pt x="16466" y="7636"/>
                    <a:pt x="17738" y="7251"/>
                  </a:cubicBezTo>
                  <a:cubicBezTo>
                    <a:pt x="19010" y="6865"/>
                    <a:pt x="19565" y="6865"/>
                    <a:pt x="20120" y="686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747" name="Line"/>
            <p:cNvSpPr/>
            <p:nvPr/>
          </p:nvSpPr>
          <p:spPr>
            <a:xfrm>
              <a:off x="4544067" y="6336247"/>
              <a:ext cx="455500" cy="43840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20" h="21509" fill="norm" stroke="1" extrusionOk="0">
                  <a:moveTo>
                    <a:pt x="520" y="21509"/>
                  </a:moveTo>
                  <a:cubicBezTo>
                    <a:pt x="220" y="21094"/>
                    <a:pt x="-80" y="20678"/>
                    <a:pt x="20" y="20159"/>
                  </a:cubicBezTo>
                  <a:cubicBezTo>
                    <a:pt x="120" y="19640"/>
                    <a:pt x="620" y="19017"/>
                    <a:pt x="1520" y="17199"/>
                  </a:cubicBezTo>
                  <a:cubicBezTo>
                    <a:pt x="2420" y="15382"/>
                    <a:pt x="3720" y="12371"/>
                    <a:pt x="4820" y="9567"/>
                  </a:cubicBezTo>
                  <a:cubicBezTo>
                    <a:pt x="5920" y="6763"/>
                    <a:pt x="6820" y="4167"/>
                    <a:pt x="7320" y="2505"/>
                  </a:cubicBezTo>
                  <a:cubicBezTo>
                    <a:pt x="7820" y="844"/>
                    <a:pt x="7920" y="117"/>
                    <a:pt x="7870" y="13"/>
                  </a:cubicBezTo>
                  <a:cubicBezTo>
                    <a:pt x="7820" y="-91"/>
                    <a:pt x="7620" y="428"/>
                    <a:pt x="7270" y="2194"/>
                  </a:cubicBezTo>
                  <a:cubicBezTo>
                    <a:pt x="6920" y="3959"/>
                    <a:pt x="6420" y="6971"/>
                    <a:pt x="6120" y="9411"/>
                  </a:cubicBezTo>
                  <a:cubicBezTo>
                    <a:pt x="5820" y="11851"/>
                    <a:pt x="5720" y="13721"/>
                    <a:pt x="5670" y="14915"/>
                  </a:cubicBezTo>
                  <a:cubicBezTo>
                    <a:pt x="5620" y="16109"/>
                    <a:pt x="5620" y="16628"/>
                    <a:pt x="5920" y="17147"/>
                  </a:cubicBezTo>
                  <a:cubicBezTo>
                    <a:pt x="6220" y="17667"/>
                    <a:pt x="6820" y="18186"/>
                    <a:pt x="7370" y="18342"/>
                  </a:cubicBezTo>
                  <a:cubicBezTo>
                    <a:pt x="7920" y="18497"/>
                    <a:pt x="8420" y="18290"/>
                    <a:pt x="9570" y="17251"/>
                  </a:cubicBezTo>
                  <a:cubicBezTo>
                    <a:pt x="10720" y="16213"/>
                    <a:pt x="12520" y="14344"/>
                    <a:pt x="13820" y="12215"/>
                  </a:cubicBezTo>
                  <a:cubicBezTo>
                    <a:pt x="15120" y="10086"/>
                    <a:pt x="15920" y="7697"/>
                    <a:pt x="16270" y="6244"/>
                  </a:cubicBezTo>
                  <a:cubicBezTo>
                    <a:pt x="16620" y="4790"/>
                    <a:pt x="16520" y="4271"/>
                    <a:pt x="16470" y="4374"/>
                  </a:cubicBezTo>
                  <a:cubicBezTo>
                    <a:pt x="16420" y="4478"/>
                    <a:pt x="16420" y="5205"/>
                    <a:pt x="16620" y="6347"/>
                  </a:cubicBezTo>
                  <a:cubicBezTo>
                    <a:pt x="16820" y="7490"/>
                    <a:pt x="17220" y="9047"/>
                    <a:pt x="18070" y="10294"/>
                  </a:cubicBezTo>
                  <a:cubicBezTo>
                    <a:pt x="18920" y="11540"/>
                    <a:pt x="20220" y="12474"/>
                    <a:pt x="21520" y="13409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748" name="Line"/>
            <p:cNvSpPr/>
            <p:nvPr/>
          </p:nvSpPr>
          <p:spPr>
            <a:xfrm>
              <a:off x="4694766" y="6037623"/>
              <a:ext cx="165101" cy="22903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247" fill="norm" stroke="1" extrusionOk="0">
                  <a:moveTo>
                    <a:pt x="6646" y="10643"/>
                  </a:moveTo>
                  <a:cubicBezTo>
                    <a:pt x="4985" y="12411"/>
                    <a:pt x="3323" y="14178"/>
                    <a:pt x="2077" y="16142"/>
                  </a:cubicBezTo>
                  <a:cubicBezTo>
                    <a:pt x="831" y="18105"/>
                    <a:pt x="0" y="20265"/>
                    <a:pt x="0" y="20756"/>
                  </a:cubicBezTo>
                  <a:cubicBezTo>
                    <a:pt x="0" y="21247"/>
                    <a:pt x="831" y="20069"/>
                    <a:pt x="2492" y="17025"/>
                  </a:cubicBezTo>
                  <a:cubicBezTo>
                    <a:pt x="4154" y="13982"/>
                    <a:pt x="6646" y="9072"/>
                    <a:pt x="8446" y="5734"/>
                  </a:cubicBezTo>
                  <a:cubicBezTo>
                    <a:pt x="10246" y="2396"/>
                    <a:pt x="11354" y="629"/>
                    <a:pt x="12462" y="138"/>
                  </a:cubicBezTo>
                  <a:cubicBezTo>
                    <a:pt x="13569" y="-353"/>
                    <a:pt x="14677" y="432"/>
                    <a:pt x="15923" y="2985"/>
                  </a:cubicBezTo>
                  <a:cubicBezTo>
                    <a:pt x="17169" y="5538"/>
                    <a:pt x="18554" y="9858"/>
                    <a:pt x="19523" y="13196"/>
                  </a:cubicBezTo>
                  <a:cubicBezTo>
                    <a:pt x="20492" y="16534"/>
                    <a:pt x="21046" y="18891"/>
                    <a:pt x="21600" y="21247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749" name="Line"/>
            <p:cNvSpPr/>
            <p:nvPr/>
          </p:nvSpPr>
          <p:spPr>
            <a:xfrm>
              <a:off x="5305527" y="6476205"/>
              <a:ext cx="506840" cy="825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61" h="21600" fill="norm" stroke="1" extrusionOk="0">
                  <a:moveTo>
                    <a:pt x="2102" y="21600"/>
                  </a:moveTo>
                  <a:cubicBezTo>
                    <a:pt x="1654" y="20492"/>
                    <a:pt x="1205" y="19385"/>
                    <a:pt x="757" y="18831"/>
                  </a:cubicBezTo>
                  <a:cubicBezTo>
                    <a:pt x="309" y="18277"/>
                    <a:pt x="-139" y="18277"/>
                    <a:pt x="40" y="17723"/>
                  </a:cubicBezTo>
                  <a:cubicBezTo>
                    <a:pt x="220" y="17169"/>
                    <a:pt x="1026" y="16062"/>
                    <a:pt x="2505" y="14677"/>
                  </a:cubicBezTo>
                  <a:cubicBezTo>
                    <a:pt x="3984" y="13292"/>
                    <a:pt x="6135" y="11631"/>
                    <a:pt x="9406" y="9138"/>
                  </a:cubicBezTo>
                  <a:cubicBezTo>
                    <a:pt x="12678" y="6646"/>
                    <a:pt x="17069" y="3323"/>
                    <a:pt x="21461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750" name="Line"/>
            <p:cNvSpPr/>
            <p:nvPr/>
          </p:nvSpPr>
          <p:spPr>
            <a:xfrm>
              <a:off x="5711252" y="6419680"/>
              <a:ext cx="101629" cy="19622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335" h="21531" fill="norm" stroke="1" extrusionOk="0">
                  <a:moveTo>
                    <a:pt x="3714" y="628"/>
                  </a:moveTo>
                  <a:cubicBezTo>
                    <a:pt x="1597" y="396"/>
                    <a:pt x="-521" y="163"/>
                    <a:pt x="114" y="47"/>
                  </a:cubicBezTo>
                  <a:cubicBezTo>
                    <a:pt x="750" y="-69"/>
                    <a:pt x="4138" y="-69"/>
                    <a:pt x="8161" y="1208"/>
                  </a:cubicBezTo>
                  <a:cubicBezTo>
                    <a:pt x="12185" y="2486"/>
                    <a:pt x="16844" y="5041"/>
                    <a:pt x="18961" y="7479"/>
                  </a:cubicBezTo>
                  <a:cubicBezTo>
                    <a:pt x="21079" y="9918"/>
                    <a:pt x="20655" y="12241"/>
                    <a:pt x="18326" y="14563"/>
                  </a:cubicBezTo>
                  <a:cubicBezTo>
                    <a:pt x="15997" y="16886"/>
                    <a:pt x="11761" y="19208"/>
                    <a:pt x="7526" y="21531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751" name="Line"/>
            <p:cNvSpPr/>
            <p:nvPr/>
          </p:nvSpPr>
          <p:spPr>
            <a:xfrm>
              <a:off x="6278074" y="6405297"/>
              <a:ext cx="162943" cy="19085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785" h="20942" fill="norm" stroke="1" extrusionOk="0">
                  <a:moveTo>
                    <a:pt x="2965" y="9871"/>
                  </a:moveTo>
                  <a:cubicBezTo>
                    <a:pt x="7015" y="8710"/>
                    <a:pt x="11065" y="7549"/>
                    <a:pt x="13630" y="6504"/>
                  </a:cubicBezTo>
                  <a:cubicBezTo>
                    <a:pt x="16195" y="5458"/>
                    <a:pt x="17275" y="4529"/>
                    <a:pt x="17950" y="3484"/>
                  </a:cubicBezTo>
                  <a:cubicBezTo>
                    <a:pt x="18625" y="2439"/>
                    <a:pt x="18895" y="1278"/>
                    <a:pt x="18220" y="581"/>
                  </a:cubicBezTo>
                  <a:cubicBezTo>
                    <a:pt x="17545" y="-116"/>
                    <a:pt x="15925" y="-348"/>
                    <a:pt x="12955" y="813"/>
                  </a:cubicBezTo>
                  <a:cubicBezTo>
                    <a:pt x="9985" y="1975"/>
                    <a:pt x="5665" y="4529"/>
                    <a:pt x="2965" y="7433"/>
                  </a:cubicBezTo>
                  <a:cubicBezTo>
                    <a:pt x="265" y="10336"/>
                    <a:pt x="-815" y="13587"/>
                    <a:pt x="670" y="16026"/>
                  </a:cubicBezTo>
                  <a:cubicBezTo>
                    <a:pt x="2155" y="18465"/>
                    <a:pt x="6205" y="20091"/>
                    <a:pt x="9985" y="20671"/>
                  </a:cubicBezTo>
                  <a:cubicBezTo>
                    <a:pt x="13765" y="21252"/>
                    <a:pt x="17275" y="20787"/>
                    <a:pt x="20785" y="20323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752" name="Line"/>
            <p:cNvSpPr/>
            <p:nvPr/>
          </p:nvSpPr>
          <p:spPr>
            <a:xfrm>
              <a:off x="6487974" y="6394018"/>
              <a:ext cx="124493" cy="18722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73" h="21228" fill="norm" stroke="1" extrusionOk="0">
                  <a:moveTo>
                    <a:pt x="21173" y="679"/>
                  </a:moveTo>
                  <a:cubicBezTo>
                    <a:pt x="17213" y="199"/>
                    <a:pt x="13253" y="-281"/>
                    <a:pt x="9653" y="199"/>
                  </a:cubicBezTo>
                  <a:cubicBezTo>
                    <a:pt x="6053" y="679"/>
                    <a:pt x="2813" y="2119"/>
                    <a:pt x="1193" y="3439"/>
                  </a:cubicBezTo>
                  <a:cubicBezTo>
                    <a:pt x="-427" y="4759"/>
                    <a:pt x="-427" y="5959"/>
                    <a:pt x="1373" y="7279"/>
                  </a:cubicBezTo>
                  <a:cubicBezTo>
                    <a:pt x="3173" y="8599"/>
                    <a:pt x="6773" y="10039"/>
                    <a:pt x="9293" y="11239"/>
                  </a:cubicBezTo>
                  <a:cubicBezTo>
                    <a:pt x="11813" y="12439"/>
                    <a:pt x="13253" y="13399"/>
                    <a:pt x="13253" y="14839"/>
                  </a:cubicBezTo>
                  <a:cubicBezTo>
                    <a:pt x="13253" y="16279"/>
                    <a:pt x="11813" y="18199"/>
                    <a:pt x="10193" y="19399"/>
                  </a:cubicBezTo>
                  <a:cubicBezTo>
                    <a:pt x="8573" y="20599"/>
                    <a:pt x="6773" y="21079"/>
                    <a:pt x="4973" y="21199"/>
                  </a:cubicBezTo>
                  <a:cubicBezTo>
                    <a:pt x="3173" y="21319"/>
                    <a:pt x="1373" y="21079"/>
                    <a:pt x="653" y="20359"/>
                  </a:cubicBezTo>
                  <a:cubicBezTo>
                    <a:pt x="-67" y="19639"/>
                    <a:pt x="293" y="18439"/>
                    <a:pt x="653" y="17239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753" name="Line"/>
            <p:cNvSpPr/>
            <p:nvPr/>
          </p:nvSpPr>
          <p:spPr>
            <a:xfrm>
              <a:off x="6741583" y="6196805"/>
              <a:ext cx="105834" cy="35804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93" fill="norm" stroke="1" extrusionOk="0">
                  <a:moveTo>
                    <a:pt x="21600" y="0"/>
                  </a:moveTo>
                  <a:cubicBezTo>
                    <a:pt x="19440" y="254"/>
                    <a:pt x="17280" y="508"/>
                    <a:pt x="15336" y="1334"/>
                  </a:cubicBezTo>
                  <a:cubicBezTo>
                    <a:pt x="13392" y="2160"/>
                    <a:pt x="11664" y="3558"/>
                    <a:pt x="9288" y="6099"/>
                  </a:cubicBezTo>
                  <a:cubicBezTo>
                    <a:pt x="6912" y="8640"/>
                    <a:pt x="3888" y="12325"/>
                    <a:pt x="2160" y="14802"/>
                  </a:cubicBezTo>
                  <a:cubicBezTo>
                    <a:pt x="432" y="17280"/>
                    <a:pt x="0" y="18551"/>
                    <a:pt x="0" y="19504"/>
                  </a:cubicBezTo>
                  <a:cubicBezTo>
                    <a:pt x="0" y="20456"/>
                    <a:pt x="432" y="21092"/>
                    <a:pt x="1944" y="21346"/>
                  </a:cubicBezTo>
                  <a:cubicBezTo>
                    <a:pt x="3456" y="21600"/>
                    <a:pt x="6048" y="21473"/>
                    <a:pt x="8640" y="2134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754" name="Line"/>
            <p:cNvSpPr/>
            <p:nvPr/>
          </p:nvSpPr>
          <p:spPr>
            <a:xfrm>
              <a:off x="6675966" y="6406355"/>
              <a:ext cx="184151" cy="381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3228" y="14400"/>
                    <a:pt x="6455" y="7200"/>
                    <a:pt x="10055" y="3600"/>
                  </a:cubicBezTo>
                  <a:cubicBezTo>
                    <a:pt x="13655" y="0"/>
                    <a:pt x="17628" y="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755" name="Line"/>
            <p:cNvSpPr/>
            <p:nvPr/>
          </p:nvSpPr>
          <p:spPr>
            <a:xfrm>
              <a:off x="6885781" y="6317455"/>
              <a:ext cx="44186" cy="2116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71" h="21600" fill="norm" stroke="1" extrusionOk="0">
                  <a:moveTo>
                    <a:pt x="21471" y="11016"/>
                  </a:moveTo>
                  <a:cubicBezTo>
                    <a:pt x="15300" y="13824"/>
                    <a:pt x="9128" y="16632"/>
                    <a:pt x="5528" y="18576"/>
                  </a:cubicBezTo>
                  <a:cubicBezTo>
                    <a:pt x="1928" y="20520"/>
                    <a:pt x="900" y="21600"/>
                    <a:pt x="385" y="21600"/>
                  </a:cubicBezTo>
                  <a:cubicBezTo>
                    <a:pt x="-129" y="21600"/>
                    <a:pt x="-129" y="20520"/>
                    <a:pt x="385" y="17280"/>
                  </a:cubicBezTo>
                  <a:cubicBezTo>
                    <a:pt x="900" y="14040"/>
                    <a:pt x="1928" y="8640"/>
                    <a:pt x="3471" y="5400"/>
                  </a:cubicBezTo>
                  <a:cubicBezTo>
                    <a:pt x="5014" y="2160"/>
                    <a:pt x="7071" y="1080"/>
                    <a:pt x="9128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756" name="Line"/>
            <p:cNvSpPr/>
            <p:nvPr/>
          </p:nvSpPr>
          <p:spPr>
            <a:xfrm>
              <a:off x="6988392" y="6353511"/>
              <a:ext cx="227325" cy="16740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79" h="21091" fill="norm" stroke="1" extrusionOk="0">
                  <a:moveTo>
                    <a:pt x="3479" y="257"/>
                  </a:moveTo>
                  <a:cubicBezTo>
                    <a:pt x="3079" y="4257"/>
                    <a:pt x="2679" y="8257"/>
                    <a:pt x="2379" y="11057"/>
                  </a:cubicBezTo>
                  <a:cubicBezTo>
                    <a:pt x="2079" y="13857"/>
                    <a:pt x="1879" y="15457"/>
                    <a:pt x="1479" y="17191"/>
                  </a:cubicBezTo>
                  <a:cubicBezTo>
                    <a:pt x="1079" y="18924"/>
                    <a:pt x="479" y="20791"/>
                    <a:pt x="179" y="21057"/>
                  </a:cubicBezTo>
                  <a:cubicBezTo>
                    <a:pt x="-121" y="21324"/>
                    <a:pt x="-121" y="19991"/>
                    <a:pt x="779" y="16657"/>
                  </a:cubicBezTo>
                  <a:cubicBezTo>
                    <a:pt x="1679" y="13324"/>
                    <a:pt x="3479" y="7991"/>
                    <a:pt x="4779" y="4924"/>
                  </a:cubicBezTo>
                  <a:cubicBezTo>
                    <a:pt x="6079" y="1857"/>
                    <a:pt x="6879" y="1057"/>
                    <a:pt x="7579" y="1191"/>
                  </a:cubicBezTo>
                  <a:cubicBezTo>
                    <a:pt x="8279" y="1324"/>
                    <a:pt x="8879" y="2391"/>
                    <a:pt x="9179" y="3724"/>
                  </a:cubicBezTo>
                  <a:cubicBezTo>
                    <a:pt x="9479" y="5057"/>
                    <a:pt x="9479" y="6657"/>
                    <a:pt x="9379" y="8124"/>
                  </a:cubicBezTo>
                  <a:cubicBezTo>
                    <a:pt x="9279" y="9591"/>
                    <a:pt x="9079" y="10924"/>
                    <a:pt x="9079" y="10791"/>
                  </a:cubicBezTo>
                  <a:cubicBezTo>
                    <a:pt x="9079" y="10657"/>
                    <a:pt x="9279" y="9057"/>
                    <a:pt x="10379" y="7057"/>
                  </a:cubicBezTo>
                  <a:cubicBezTo>
                    <a:pt x="11479" y="5057"/>
                    <a:pt x="13479" y="2657"/>
                    <a:pt x="15079" y="1324"/>
                  </a:cubicBezTo>
                  <a:cubicBezTo>
                    <a:pt x="16679" y="-9"/>
                    <a:pt x="17879" y="-276"/>
                    <a:pt x="18579" y="257"/>
                  </a:cubicBezTo>
                  <a:cubicBezTo>
                    <a:pt x="19279" y="791"/>
                    <a:pt x="19479" y="2124"/>
                    <a:pt x="19279" y="4791"/>
                  </a:cubicBezTo>
                  <a:cubicBezTo>
                    <a:pt x="19079" y="7457"/>
                    <a:pt x="18479" y="11457"/>
                    <a:pt x="18179" y="14391"/>
                  </a:cubicBezTo>
                  <a:cubicBezTo>
                    <a:pt x="17879" y="17324"/>
                    <a:pt x="17879" y="19191"/>
                    <a:pt x="18479" y="19991"/>
                  </a:cubicBezTo>
                  <a:cubicBezTo>
                    <a:pt x="19079" y="20791"/>
                    <a:pt x="20279" y="20524"/>
                    <a:pt x="21479" y="20257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757" name="Line"/>
            <p:cNvSpPr/>
            <p:nvPr/>
          </p:nvSpPr>
          <p:spPr>
            <a:xfrm>
              <a:off x="7223777" y="6058989"/>
              <a:ext cx="356334" cy="43532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90" h="21461" fill="norm" stroke="1" extrusionOk="0">
                  <a:moveTo>
                    <a:pt x="8283" y="17124"/>
                  </a:moveTo>
                  <a:cubicBezTo>
                    <a:pt x="8537" y="16498"/>
                    <a:pt x="8791" y="15872"/>
                    <a:pt x="8918" y="15298"/>
                  </a:cubicBezTo>
                  <a:cubicBezTo>
                    <a:pt x="9045" y="14724"/>
                    <a:pt x="9045" y="14203"/>
                    <a:pt x="8728" y="13890"/>
                  </a:cubicBezTo>
                  <a:cubicBezTo>
                    <a:pt x="8410" y="13577"/>
                    <a:pt x="7775" y="13472"/>
                    <a:pt x="6504" y="14046"/>
                  </a:cubicBezTo>
                  <a:cubicBezTo>
                    <a:pt x="5233" y="14620"/>
                    <a:pt x="3328" y="15872"/>
                    <a:pt x="2057" y="17072"/>
                  </a:cubicBezTo>
                  <a:cubicBezTo>
                    <a:pt x="786" y="18272"/>
                    <a:pt x="151" y="19420"/>
                    <a:pt x="24" y="20203"/>
                  </a:cubicBezTo>
                  <a:cubicBezTo>
                    <a:pt x="-103" y="20985"/>
                    <a:pt x="278" y="21403"/>
                    <a:pt x="913" y="21455"/>
                  </a:cubicBezTo>
                  <a:cubicBezTo>
                    <a:pt x="1549" y="21507"/>
                    <a:pt x="2438" y="21194"/>
                    <a:pt x="3328" y="20516"/>
                  </a:cubicBezTo>
                  <a:cubicBezTo>
                    <a:pt x="4217" y="19837"/>
                    <a:pt x="5106" y="18794"/>
                    <a:pt x="5805" y="18064"/>
                  </a:cubicBezTo>
                  <a:cubicBezTo>
                    <a:pt x="6504" y="17333"/>
                    <a:pt x="7012" y="16916"/>
                    <a:pt x="7139" y="17177"/>
                  </a:cubicBezTo>
                  <a:cubicBezTo>
                    <a:pt x="7266" y="17437"/>
                    <a:pt x="7012" y="18377"/>
                    <a:pt x="6885" y="19107"/>
                  </a:cubicBezTo>
                  <a:cubicBezTo>
                    <a:pt x="6758" y="19837"/>
                    <a:pt x="6758" y="20359"/>
                    <a:pt x="7139" y="20516"/>
                  </a:cubicBezTo>
                  <a:cubicBezTo>
                    <a:pt x="7521" y="20672"/>
                    <a:pt x="8283" y="20464"/>
                    <a:pt x="9617" y="19316"/>
                  </a:cubicBezTo>
                  <a:cubicBezTo>
                    <a:pt x="10951" y="18168"/>
                    <a:pt x="12857" y="16081"/>
                    <a:pt x="14826" y="13159"/>
                  </a:cubicBezTo>
                  <a:cubicBezTo>
                    <a:pt x="16796" y="10237"/>
                    <a:pt x="18829" y="6481"/>
                    <a:pt x="19909" y="4342"/>
                  </a:cubicBezTo>
                  <a:cubicBezTo>
                    <a:pt x="20989" y="2203"/>
                    <a:pt x="21116" y="1681"/>
                    <a:pt x="21243" y="1107"/>
                  </a:cubicBezTo>
                  <a:cubicBezTo>
                    <a:pt x="21370" y="533"/>
                    <a:pt x="21497" y="-93"/>
                    <a:pt x="21243" y="11"/>
                  </a:cubicBezTo>
                  <a:cubicBezTo>
                    <a:pt x="20989" y="116"/>
                    <a:pt x="20353" y="950"/>
                    <a:pt x="19083" y="3090"/>
                  </a:cubicBezTo>
                  <a:cubicBezTo>
                    <a:pt x="17812" y="5229"/>
                    <a:pt x="15906" y="8672"/>
                    <a:pt x="14636" y="11333"/>
                  </a:cubicBezTo>
                  <a:cubicBezTo>
                    <a:pt x="13365" y="13994"/>
                    <a:pt x="12730" y="15872"/>
                    <a:pt x="12476" y="17072"/>
                  </a:cubicBezTo>
                  <a:cubicBezTo>
                    <a:pt x="12222" y="18272"/>
                    <a:pt x="12349" y="18794"/>
                    <a:pt x="12730" y="19159"/>
                  </a:cubicBezTo>
                  <a:cubicBezTo>
                    <a:pt x="13111" y="19524"/>
                    <a:pt x="13746" y="19733"/>
                    <a:pt x="14890" y="19316"/>
                  </a:cubicBezTo>
                  <a:cubicBezTo>
                    <a:pt x="16033" y="18898"/>
                    <a:pt x="17685" y="17855"/>
                    <a:pt x="19337" y="16811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758" name="Line"/>
            <p:cNvSpPr/>
            <p:nvPr/>
          </p:nvSpPr>
          <p:spPr>
            <a:xfrm>
              <a:off x="7437966" y="6298405"/>
              <a:ext cx="177801" cy="63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759" name="Line"/>
            <p:cNvSpPr/>
            <p:nvPr/>
          </p:nvSpPr>
          <p:spPr>
            <a:xfrm>
              <a:off x="7593684" y="6284382"/>
              <a:ext cx="199883" cy="16868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14" h="20993" fill="norm" stroke="1" extrusionOk="0">
                  <a:moveTo>
                    <a:pt x="8251" y="7277"/>
                  </a:moveTo>
                  <a:cubicBezTo>
                    <a:pt x="7149" y="7540"/>
                    <a:pt x="6047" y="7804"/>
                    <a:pt x="6157" y="7672"/>
                  </a:cubicBezTo>
                  <a:cubicBezTo>
                    <a:pt x="6267" y="7540"/>
                    <a:pt x="7590" y="7014"/>
                    <a:pt x="8692" y="6223"/>
                  </a:cubicBezTo>
                  <a:cubicBezTo>
                    <a:pt x="9794" y="5433"/>
                    <a:pt x="10675" y="4379"/>
                    <a:pt x="11447" y="3326"/>
                  </a:cubicBezTo>
                  <a:cubicBezTo>
                    <a:pt x="12218" y="2272"/>
                    <a:pt x="12879" y="1218"/>
                    <a:pt x="12659" y="560"/>
                  </a:cubicBezTo>
                  <a:cubicBezTo>
                    <a:pt x="12438" y="-99"/>
                    <a:pt x="11336" y="-362"/>
                    <a:pt x="9243" y="823"/>
                  </a:cubicBezTo>
                  <a:cubicBezTo>
                    <a:pt x="7149" y="2009"/>
                    <a:pt x="4063" y="4643"/>
                    <a:pt x="2079" y="7540"/>
                  </a:cubicBezTo>
                  <a:cubicBezTo>
                    <a:pt x="96" y="10438"/>
                    <a:pt x="-786" y="13599"/>
                    <a:pt x="867" y="15970"/>
                  </a:cubicBezTo>
                  <a:cubicBezTo>
                    <a:pt x="2520" y="18340"/>
                    <a:pt x="6708" y="19921"/>
                    <a:pt x="10455" y="20579"/>
                  </a:cubicBezTo>
                  <a:cubicBezTo>
                    <a:pt x="14202" y="21238"/>
                    <a:pt x="17508" y="20975"/>
                    <a:pt x="20814" y="20711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760" name="Line"/>
            <p:cNvSpPr/>
            <p:nvPr/>
          </p:nvSpPr>
          <p:spPr>
            <a:xfrm>
              <a:off x="8053954" y="5976672"/>
              <a:ext cx="482563" cy="77668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04" h="21538" fill="norm" stroke="1" extrusionOk="0">
                  <a:moveTo>
                    <a:pt x="9619" y="10154"/>
                  </a:moveTo>
                  <a:cubicBezTo>
                    <a:pt x="9808" y="9861"/>
                    <a:pt x="9997" y="9567"/>
                    <a:pt x="9808" y="9391"/>
                  </a:cubicBezTo>
                  <a:cubicBezTo>
                    <a:pt x="9619" y="9215"/>
                    <a:pt x="9053" y="9157"/>
                    <a:pt x="7827" y="9274"/>
                  </a:cubicBezTo>
                  <a:cubicBezTo>
                    <a:pt x="6601" y="9391"/>
                    <a:pt x="4714" y="9685"/>
                    <a:pt x="3347" y="10125"/>
                  </a:cubicBezTo>
                  <a:cubicBezTo>
                    <a:pt x="1979" y="10565"/>
                    <a:pt x="1130" y="11152"/>
                    <a:pt x="611" y="11622"/>
                  </a:cubicBezTo>
                  <a:cubicBezTo>
                    <a:pt x="93" y="12091"/>
                    <a:pt x="-96" y="12443"/>
                    <a:pt x="45" y="12678"/>
                  </a:cubicBezTo>
                  <a:cubicBezTo>
                    <a:pt x="187" y="12913"/>
                    <a:pt x="659" y="13030"/>
                    <a:pt x="1979" y="12796"/>
                  </a:cubicBezTo>
                  <a:cubicBezTo>
                    <a:pt x="3300" y="12561"/>
                    <a:pt x="5469" y="11974"/>
                    <a:pt x="7261" y="10859"/>
                  </a:cubicBezTo>
                  <a:cubicBezTo>
                    <a:pt x="9053" y="9743"/>
                    <a:pt x="10468" y="8100"/>
                    <a:pt x="11506" y="6486"/>
                  </a:cubicBezTo>
                  <a:cubicBezTo>
                    <a:pt x="12543" y="4872"/>
                    <a:pt x="13204" y="3287"/>
                    <a:pt x="13628" y="2289"/>
                  </a:cubicBezTo>
                  <a:cubicBezTo>
                    <a:pt x="14052" y="1291"/>
                    <a:pt x="14241" y="880"/>
                    <a:pt x="14807" y="558"/>
                  </a:cubicBezTo>
                  <a:cubicBezTo>
                    <a:pt x="15373" y="235"/>
                    <a:pt x="16316" y="0"/>
                    <a:pt x="17401" y="0"/>
                  </a:cubicBezTo>
                  <a:cubicBezTo>
                    <a:pt x="18486" y="0"/>
                    <a:pt x="19712" y="235"/>
                    <a:pt x="20466" y="704"/>
                  </a:cubicBezTo>
                  <a:cubicBezTo>
                    <a:pt x="21221" y="1174"/>
                    <a:pt x="21504" y="1878"/>
                    <a:pt x="20749" y="2993"/>
                  </a:cubicBezTo>
                  <a:cubicBezTo>
                    <a:pt x="19995" y="4109"/>
                    <a:pt x="18203" y="5635"/>
                    <a:pt x="16128" y="7220"/>
                  </a:cubicBezTo>
                  <a:cubicBezTo>
                    <a:pt x="14052" y="8804"/>
                    <a:pt x="11694" y="10448"/>
                    <a:pt x="9619" y="12062"/>
                  </a:cubicBezTo>
                  <a:cubicBezTo>
                    <a:pt x="7544" y="13676"/>
                    <a:pt x="5752" y="15261"/>
                    <a:pt x="4667" y="16670"/>
                  </a:cubicBezTo>
                  <a:cubicBezTo>
                    <a:pt x="3583" y="18078"/>
                    <a:pt x="3205" y="19311"/>
                    <a:pt x="3064" y="20103"/>
                  </a:cubicBezTo>
                  <a:cubicBezTo>
                    <a:pt x="2922" y="20896"/>
                    <a:pt x="3017" y="21248"/>
                    <a:pt x="3394" y="21424"/>
                  </a:cubicBezTo>
                  <a:cubicBezTo>
                    <a:pt x="3771" y="21600"/>
                    <a:pt x="4432" y="21600"/>
                    <a:pt x="5563" y="21218"/>
                  </a:cubicBezTo>
                  <a:cubicBezTo>
                    <a:pt x="6695" y="20837"/>
                    <a:pt x="8299" y="20074"/>
                    <a:pt x="9242" y="19399"/>
                  </a:cubicBezTo>
                  <a:cubicBezTo>
                    <a:pt x="10185" y="18724"/>
                    <a:pt x="10468" y="18137"/>
                    <a:pt x="10704" y="17550"/>
                  </a:cubicBezTo>
                  <a:cubicBezTo>
                    <a:pt x="10940" y="16963"/>
                    <a:pt x="11128" y="16376"/>
                    <a:pt x="12166" y="15789"/>
                  </a:cubicBezTo>
                  <a:cubicBezTo>
                    <a:pt x="13204" y="15202"/>
                    <a:pt x="15090" y="14615"/>
                    <a:pt x="16788" y="14204"/>
                  </a:cubicBezTo>
                  <a:cubicBezTo>
                    <a:pt x="18486" y="13793"/>
                    <a:pt x="19995" y="13559"/>
                    <a:pt x="21504" y="13324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761" name="Line"/>
            <p:cNvSpPr/>
            <p:nvPr/>
          </p:nvSpPr>
          <p:spPr>
            <a:xfrm>
              <a:off x="8949266" y="6317455"/>
              <a:ext cx="361951" cy="2540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2400" y="16920"/>
                    <a:pt x="4800" y="12240"/>
                    <a:pt x="6316" y="9000"/>
                  </a:cubicBezTo>
                  <a:cubicBezTo>
                    <a:pt x="7832" y="5760"/>
                    <a:pt x="8463" y="3960"/>
                    <a:pt x="8653" y="2520"/>
                  </a:cubicBezTo>
                  <a:cubicBezTo>
                    <a:pt x="8842" y="1080"/>
                    <a:pt x="8589" y="0"/>
                    <a:pt x="8274" y="0"/>
                  </a:cubicBezTo>
                  <a:cubicBezTo>
                    <a:pt x="7958" y="0"/>
                    <a:pt x="7579" y="1080"/>
                    <a:pt x="6884" y="3960"/>
                  </a:cubicBezTo>
                  <a:cubicBezTo>
                    <a:pt x="6189" y="6840"/>
                    <a:pt x="5179" y="11520"/>
                    <a:pt x="4737" y="14400"/>
                  </a:cubicBezTo>
                  <a:cubicBezTo>
                    <a:pt x="4295" y="17280"/>
                    <a:pt x="4421" y="18360"/>
                    <a:pt x="4926" y="18990"/>
                  </a:cubicBezTo>
                  <a:cubicBezTo>
                    <a:pt x="5432" y="19620"/>
                    <a:pt x="6316" y="19800"/>
                    <a:pt x="7958" y="18450"/>
                  </a:cubicBezTo>
                  <a:cubicBezTo>
                    <a:pt x="9600" y="17100"/>
                    <a:pt x="12000" y="14220"/>
                    <a:pt x="13768" y="11340"/>
                  </a:cubicBezTo>
                  <a:cubicBezTo>
                    <a:pt x="15537" y="8460"/>
                    <a:pt x="16674" y="5580"/>
                    <a:pt x="17368" y="3690"/>
                  </a:cubicBezTo>
                  <a:cubicBezTo>
                    <a:pt x="18063" y="1800"/>
                    <a:pt x="18316" y="900"/>
                    <a:pt x="18126" y="990"/>
                  </a:cubicBezTo>
                  <a:cubicBezTo>
                    <a:pt x="17937" y="1080"/>
                    <a:pt x="17305" y="2160"/>
                    <a:pt x="16800" y="3960"/>
                  </a:cubicBezTo>
                  <a:cubicBezTo>
                    <a:pt x="16295" y="5760"/>
                    <a:pt x="15916" y="8280"/>
                    <a:pt x="16737" y="10080"/>
                  </a:cubicBezTo>
                  <a:cubicBezTo>
                    <a:pt x="17558" y="11880"/>
                    <a:pt x="19579" y="12960"/>
                    <a:pt x="21600" y="1404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762" name="Line"/>
            <p:cNvSpPr/>
            <p:nvPr/>
          </p:nvSpPr>
          <p:spPr>
            <a:xfrm>
              <a:off x="4768689" y="7181055"/>
              <a:ext cx="554728" cy="20942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43" h="21159" fill="norm" stroke="1" extrusionOk="0">
                  <a:moveTo>
                    <a:pt x="5979" y="5774"/>
                  </a:moveTo>
                  <a:cubicBezTo>
                    <a:pt x="6307" y="6416"/>
                    <a:pt x="6634" y="7057"/>
                    <a:pt x="6757" y="8020"/>
                  </a:cubicBezTo>
                  <a:cubicBezTo>
                    <a:pt x="6879" y="8982"/>
                    <a:pt x="6798" y="10265"/>
                    <a:pt x="6348" y="12618"/>
                  </a:cubicBezTo>
                  <a:cubicBezTo>
                    <a:pt x="5898" y="14970"/>
                    <a:pt x="5079" y="18392"/>
                    <a:pt x="4261" y="19996"/>
                  </a:cubicBezTo>
                  <a:cubicBezTo>
                    <a:pt x="3443" y="21600"/>
                    <a:pt x="2625" y="21386"/>
                    <a:pt x="1848" y="20317"/>
                  </a:cubicBezTo>
                  <a:cubicBezTo>
                    <a:pt x="1070" y="19248"/>
                    <a:pt x="334" y="17323"/>
                    <a:pt x="88" y="15291"/>
                  </a:cubicBezTo>
                  <a:cubicBezTo>
                    <a:pt x="-157" y="13259"/>
                    <a:pt x="88" y="11121"/>
                    <a:pt x="1111" y="9517"/>
                  </a:cubicBezTo>
                  <a:cubicBezTo>
                    <a:pt x="2134" y="7913"/>
                    <a:pt x="3934" y="6844"/>
                    <a:pt x="6061" y="5881"/>
                  </a:cubicBezTo>
                  <a:cubicBezTo>
                    <a:pt x="8188" y="4919"/>
                    <a:pt x="10643" y="4063"/>
                    <a:pt x="13261" y="3101"/>
                  </a:cubicBezTo>
                  <a:cubicBezTo>
                    <a:pt x="15879" y="2139"/>
                    <a:pt x="18661" y="1069"/>
                    <a:pt x="21443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763" name="Line"/>
            <p:cNvSpPr/>
            <p:nvPr/>
          </p:nvSpPr>
          <p:spPr>
            <a:xfrm>
              <a:off x="5386916" y="7042061"/>
              <a:ext cx="171451" cy="12973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014" fill="norm" stroke="1" extrusionOk="0">
                  <a:moveTo>
                    <a:pt x="0" y="914"/>
                  </a:moveTo>
                  <a:cubicBezTo>
                    <a:pt x="1333" y="229"/>
                    <a:pt x="2667" y="-457"/>
                    <a:pt x="4267" y="400"/>
                  </a:cubicBezTo>
                  <a:cubicBezTo>
                    <a:pt x="5867" y="1257"/>
                    <a:pt x="7733" y="3657"/>
                    <a:pt x="8267" y="6572"/>
                  </a:cubicBezTo>
                  <a:cubicBezTo>
                    <a:pt x="8800" y="9486"/>
                    <a:pt x="8000" y="12914"/>
                    <a:pt x="6933" y="15314"/>
                  </a:cubicBezTo>
                  <a:cubicBezTo>
                    <a:pt x="5867" y="17714"/>
                    <a:pt x="4533" y="19086"/>
                    <a:pt x="4667" y="19943"/>
                  </a:cubicBezTo>
                  <a:cubicBezTo>
                    <a:pt x="4800" y="20800"/>
                    <a:pt x="6400" y="21143"/>
                    <a:pt x="9467" y="20972"/>
                  </a:cubicBezTo>
                  <a:cubicBezTo>
                    <a:pt x="12533" y="20800"/>
                    <a:pt x="17067" y="20114"/>
                    <a:pt x="21600" y="19429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764" name="Line"/>
            <p:cNvSpPr/>
            <p:nvPr/>
          </p:nvSpPr>
          <p:spPr>
            <a:xfrm>
              <a:off x="4836482" y="6911910"/>
              <a:ext cx="207535" cy="19659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92" h="21118" fill="norm" stroke="1" extrusionOk="0">
                  <a:moveTo>
                    <a:pt x="3719" y="13223"/>
                  </a:moveTo>
                  <a:cubicBezTo>
                    <a:pt x="3501" y="14360"/>
                    <a:pt x="3283" y="15496"/>
                    <a:pt x="2628" y="17088"/>
                  </a:cubicBezTo>
                  <a:cubicBezTo>
                    <a:pt x="1974" y="18680"/>
                    <a:pt x="883" y="20726"/>
                    <a:pt x="337" y="21067"/>
                  </a:cubicBezTo>
                  <a:cubicBezTo>
                    <a:pt x="-208" y="21408"/>
                    <a:pt x="-208" y="20044"/>
                    <a:pt x="1210" y="16974"/>
                  </a:cubicBezTo>
                  <a:cubicBezTo>
                    <a:pt x="2628" y="13905"/>
                    <a:pt x="5465" y="9130"/>
                    <a:pt x="7319" y="6288"/>
                  </a:cubicBezTo>
                  <a:cubicBezTo>
                    <a:pt x="9174" y="3446"/>
                    <a:pt x="10047" y="2536"/>
                    <a:pt x="11137" y="1627"/>
                  </a:cubicBezTo>
                  <a:cubicBezTo>
                    <a:pt x="12228" y="717"/>
                    <a:pt x="13537" y="-192"/>
                    <a:pt x="14410" y="35"/>
                  </a:cubicBezTo>
                  <a:cubicBezTo>
                    <a:pt x="15283" y="263"/>
                    <a:pt x="15719" y="1627"/>
                    <a:pt x="16047" y="3673"/>
                  </a:cubicBezTo>
                  <a:cubicBezTo>
                    <a:pt x="16374" y="5720"/>
                    <a:pt x="16592" y="8448"/>
                    <a:pt x="17465" y="10722"/>
                  </a:cubicBezTo>
                  <a:cubicBezTo>
                    <a:pt x="18337" y="12995"/>
                    <a:pt x="19865" y="14814"/>
                    <a:pt x="21392" y="16633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765" name="Line"/>
            <p:cNvSpPr/>
            <p:nvPr/>
          </p:nvSpPr>
          <p:spPr>
            <a:xfrm>
              <a:off x="5888566" y="7244555"/>
              <a:ext cx="488951" cy="825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3273" y="18277"/>
                    <a:pt x="6545" y="14954"/>
                    <a:pt x="9631" y="12462"/>
                  </a:cubicBezTo>
                  <a:cubicBezTo>
                    <a:pt x="12717" y="9969"/>
                    <a:pt x="15616" y="8308"/>
                    <a:pt x="17579" y="6369"/>
                  </a:cubicBezTo>
                  <a:cubicBezTo>
                    <a:pt x="19543" y="4431"/>
                    <a:pt x="20571" y="2215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766" name="Line"/>
            <p:cNvSpPr/>
            <p:nvPr/>
          </p:nvSpPr>
          <p:spPr>
            <a:xfrm>
              <a:off x="6211290" y="7176031"/>
              <a:ext cx="155440" cy="17647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600" h="21439" fill="norm" stroke="1" extrusionOk="0">
                  <a:moveTo>
                    <a:pt x="1832" y="2153"/>
                  </a:moveTo>
                  <a:cubicBezTo>
                    <a:pt x="710" y="1382"/>
                    <a:pt x="-412" y="610"/>
                    <a:pt x="149" y="225"/>
                  </a:cubicBezTo>
                  <a:cubicBezTo>
                    <a:pt x="710" y="-161"/>
                    <a:pt x="2954" y="-161"/>
                    <a:pt x="6461" y="1125"/>
                  </a:cubicBezTo>
                  <a:cubicBezTo>
                    <a:pt x="9967" y="2410"/>
                    <a:pt x="14736" y="4982"/>
                    <a:pt x="17541" y="7553"/>
                  </a:cubicBezTo>
                  <a:cubicBezTo>
                    <a:pt x="20346" y="10125"/>
                    <a:pt x="21188" y="12696"/>
                    <a:pt x="20206" y="14882"/>
                  </a:cubicBezTo>
                  <a:cubicBezTo>
                    <a:pt x="19224" y="17068"/>
                    <a:pt x="16419" y="18868"/>
                    <a:pt x="14315" y="19896"/>
                  </a:cubicBezTo>
                  <a:cubicBezTo>
                    <a:pt x="12211" y="20925"/>
                    <a:pt x="10809" y="21182"/>
                    <a:pt x="9406" y="21439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767" name="Line"/>
            <p:cNvSpPr/>
            <p:nvPr/>
          </p:nvSpPr>
          <p:spPr>
            <a:xfrm>
              <a:off x="6631191" y="7115038"/>
              <a:ext cx="197176" cy="13196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80" h="21041" fill="norm" stroke="1" extrusionOk="0">
                  <a:moveTo>
                    <a:pt x="717" y="13563"/>
                  </a:moveTo>
                  <a:cubicBezTo>
                    <a:pt x="4809" y="12214"/>
                    <a:pt x="8902" y="10863"/>
                    <a:pt x="11289" y="9513"/>
                  </a:cubicBezTo>
                  <a:cubicBezTo>
                    <a:pt x="13677" y="8164"/>
                    <a:pt x="14359" y="6813"/>
                    <a:pt x="14814" y="5295"/>
                  </a:cubicBezTo>
                  <a:cubicBezTo>
                    <a:pt x="15268" y="3776"/>
                    <a:pt x="15496" y="2088"/>
                    <a:pt x="15041" y="1076"/>
                  </a:cubicBezTo>
                  <a:cubicBezTo>
                    <a:pt x="14586" y="63"/>
                    <a:pt x="13449" y="-274"/>
                    <a:pt x="11631" y="232"/>
                  </a:cubicBezTo>
                  <a:cubicBezTo>
                    <a:pt x="9812" y="738"/>
                    <a:pt x="7311" y="2088"/>
                    <a:pt x="5151" y="4957"/>
                  </a:cubicBezTo>
                  <a:cubicBezTo>
                    <a:pt x="2991" y="7826"/>
                    <a:pt x="1172" y="12214"/>
                    <a:pt x="376" y="15251"/>
                  </a:cubicBezTo>
                  <a:cubicBezTo>
                    <a:pt x="-420" y="18289"/>
                    <a:pt x="-193" y="19976"/>
                    <a:pt x="3445" y="20651"/>
                  </a:cubicBezTo>
                  <a:cubicBezTo>
                    <a:pt x="7083" y="21326"/>
                    <a:pt x="14132" y="20988"/>
                    <a:pt x="21180" y="20651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768" name="Line"/>
            <p:cNvSpPr/>
            <p:nvPr/>
          </p:nvSpPr>
          <p:spPr>
            <a:xfrm>
              <a:off x="6843632" y="7099788"/>
              <a:ext cx="99035" cy="15696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54" h="21357" fill="norm" stroke="1" extrusionOk="0">
                  <a:moveTo>
                    <a:pt x="21054" y="3281"/>
                  </a:moveTo>
                  <a:cubicBezTo>
                    <a:pt x="19704" y="2129"/>
                    <a:pt x="18354" y="977"/>
                    <a:pt x="16554" y="401"/>
                  </a:cubicBezTo>
                  <a:cubicBezTo>
                    <a:pt x="14754" y="-175"/>
                    <a:pt x="12504" y="-175"/>
                    <a:pt x="9579" y="689"/>
                  </a:cubicBezTo>
                  <a:cubicBezTo>
                    <a:pt x="6654" y="1553"/>
                    <a:pt x="3054" y="3281"/>
                    <a:pt x="1254" y="4865"/>
                  </a:cubicBezTo>
                  <a:cubicBezTo>
                    <a:pt x="-546" y="6449"/>
                    <a:pt x="-546" y="7889"/>
                    <a:pt x="2154" y="9761"/>
                  </a:cubicBezTo>
                  <a:cubicBezTo>
                    <a:pt x="4854" y="11633"/>
                    <a:pt x="10254" y="13937"/>
                    <a:pt x="13854" y="15809"/>
                  </a:cubicBezTo>
                  <a:cubicBezTo>
                    <a:pt x="17454" y="17681"/>
                    <a:pt x="19254" y="19121"/>
                    <a:pt x="19029" y="19985"/>
                  </a:cubicBezTo>
                  <a:cubicBezTo>
                    <a:pt x="18804" y="20849"/>
                    <a:pt x="16554" y="21137"/>
                    <a:pt x="13854" y="21281"/>
                  </a:cubicBezTo>
                  <a:cubicBezTo>
                    <a:pt x="11154" y="21425"/>
                    <a:pt x="8004" y="21425"/>
                    <a:pt x="5754" y="20705"/>
                  </a:cubicBezTo>
                  <a:cubicBezTo>
                    <a:pt x="3504" y="19985"/>
                    <a:pt x="2154" y="18545"/>
                    <a:pt x="804" y="1710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769" name="Line"/>
            <p:cNvSpPr/>
            <p:nvPr/>
          </p:nvSpPr>
          <p:spPr>
            <a:xfrm>
              <a:off x="7031566" y="6944505"/>
              <a:ext cx="139701" cy="32697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253" fill="norm" stroke="1" extrusionOk="0">
                  <a:moveTo>
                    <a:pt x="21600" y="104"/>
                  </a:moveTo>
                  <a:cubicBezTo>
                    <a:pt x="19964" y="-33"/>
                    <a:pt x="18327" y="-171"/>
                    <a:pt x="16200" y="654"/>
                  </a:cubicBezTo>
                  <a:cubicBezTo>
                    <a:pt x="14073" y="1480"/>
                    <a:pt x="11455" y="3268"/>
                    <a:pt x="8673" y="5951"/>
                  </a:cubicBezTo>
                  <a:cubicBezTo>
                    <a:pt x="5891" y="8634"/>
                    <a:pt x="2945" y="12211"/>
                    <a:pt x="1473" y="14550"/>
                  </a:cubicBezTo>
                  <a:cubicBezTo>
                    <a:pt x="0" y="16889"/>
                    <a:pt x="0" y="17990"/>
                    <a:pt x="0" y="18884"/>
                  </a:cubicBezTo>
                  <a:cubicBezTo>
                    <a:pt x="0" y="19778"/>
                    <a:pt x="0" y="20466"/>
                    <a:pt x="818" y="20879"/>
                  </a:cubicBezTo>
                  <a:cubicBezTo>
                    <a:pt x="1636" y="21291"/>
                    <a:pt x="3273" y="21429"/>
                    <a:pt x="5236" y="20947"/>
                  </a:cubicBezTo>
                  <a:cubicBezTo>
                    <a:pt x="7200" y="20466"/>
                    <a:pt x="9491" y="19365"/>
                    <a:pt x="11782" y="1826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770" name="Line"/>
            <p:cNvSpPr/>
            <p:nvPr/>
          </p:nvSpPr>
          <p:spPr>
            <a:xfrm>
              <a:off x="6968066" y="7104855"/>
              <a:ext cx="190501" cy="508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1920" y="16200"/>
                    <a:pt x="3840" y="10800"/>
                    <a:pt x="7440" y="7200"/>
                  </a:cubicBezTo>
                  <a:cubicBezTo>
                    <a:pt x="11040" y="3600"/>
                    <a:pt x="16320" y="18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771" name="Line"/>
            <p:cNvSpPr/>
            <p:nvPr/>
          </p:nvSpPr>
          <p:spPr>
            <a:xfrm>
              <a:off x="7139516" y="7142955"/>
              <a:ext cx="31751" cy="1016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772" name="Line"/>
            <p:cNvSpPr/>
            <p:nvPr/>
          </p:nvSpPr>
          <p:spPr>
            <a:xfrm>
              <a:off x="7164916" y="7028655"/>
              <a:ext cx="12701" cy="12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773" name="Line"/>
            <p:cNvSpPr/>
            <p:nvPr/>
          </p:nvSpPr>
          <p:spPr>
            <a:xfrm>
              <a:off x="7220479" y="7070176"/>
              <a:ext cx="198438" cy="16494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16" h="21040" fill="norm" stroke="1" extrusionOk="0">
                  <a:moveTo>
                    <a:pt x="4945" y="6854"/>
                  </a:moveTo>
                  <a:cubicBezTo>
                    <a:pt x="4263" y="7934"/>
                    <a:pt x="3581" y="9014"/>
                    <a:pt x="3127" y="11039"/>
                  </a:cubicBezTo>
                  <a:cubicBezTo>
                    <a:pt x="2672" y="13064"/>
                    <a:pt x="2444" y="16034"/>
                    <a:pt x="1990" y="18059"/>
                  </a:cubicBezTo>
                  <a:cubicBezTo>
                    <a:pt x="1535" y="20084"/>
                    <a:pt x="853" y="21164"/>
                    <a:pt x="398" y="21029"/>
                  </a:cubicBezTo>
                  <a:cubicBezTo>
                    <a:pt x="-57" y="20894"/>
                    <a:pt x="-284" y="19544"/>
                    <a:pt x="625" y="16304"/>
                  </a:cubicBezTo>
                  <a:cubicBezTo>
                    <a:pt x="1535" y="13064"/>
                    <a:pt x="3581" y="7934"/>
                    <a:pt x="4945" y="4829"/>
                  </a:cubicBezTo>
                  <a:cubicBezTo>
                    <a:pt x="6310" y="1724"/>
                    <a:pt x="6992" y="644"/>
                    <a:pt x="7674" y="779"/>
                  </a:cubicBezTo>
                  <a:cubicBezTo>
                    <a:pt x="8356" y="914"/>
                    <a:pt x="9038" y="2264"/>
                    <a:pt x="9379" y="3749"/>
                  </a:cubicBezTo>
                  <a:cubicBezTo>
                    <a:pt x="9720" y="5234"/>
                    <a:pt x="9720" y="6854"/>
                    <a:pt x="9493" y="8339"/>
                  </a:cubicBezTo>
                  <a:cubicBezTo>
                    <a:pt x="9265" y="9824"/>
                    <a:pt x="8811" y="11174"/>
                    <a:pt x="8697" y="11174"/>
                  </a:cubicBezTo>
                  <a:cubicBezTo>
                    <a:pt x="8583" y="11174"/>
                    <a:pt x="8811" y="9824"/>
                    <a:pt x="9948" y="7934"/>
                  </a:cubicBezTo>
                  <a:cubicBezTo>
                    <a:pt x="11084" y="6044"/>
                    <a:pt x="13131" y="3614"/>
                    <a:pt x="15177" y="1994"/>
                  </a:cubicBezTo>
                  <a:cubicBezTo>
                    <a:pt x="17223" y="374"/>
                    <a:pt x="19270" y="-436"/>
                    <a:pt x="20293" y="239"/>
                  </a:cubicBezTo>
                  <a:cubicBezTo>
                    <a:pt x="21316" y="914"/>
                    <a:pt x="21316" y="3074"/>
                    <a:pt x="20975" y="5639"/>
                  </a:cubicBezTo>
                  <a:cubicBezTo>
                    <a:pt x="20634" y="8204"/>
                    <a:pt x="19952" y="11174"/>
                    <a:pt x="19724" y="13334"/>
                  </a:cubicBezTo>
                  <a:cubicBezTo>
                    <a:pt x="19497" y="15494"/>
                    <a:pt x="19724" y="16844"/>
                    <a:pt x="20065" y="17519"/>
                  </a:cubicBezTo>
                  <a:cubicBezTo>
                    <a:pt x="20407" y="18194"/>
                    <a:pt x="20861" y="18194"/>
                    <a:pt x="21316" y="18194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774" name="Line"/>
            <p:cNvSpPr/>
            <p:nvPr/>
          </p:nvSpPr>
          <p:spPr>
            <a:xfrm>
              <a:off x="7404499" y="6819291"/>
              <a:ext cx="433518" cy="39180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75" h="21267" fill="norm" stroke="1" extrusionOk="0">
                  <a:moveTo>
                    <a:pt x="4803" y="16190"/>
                  </a:moveTo>
                  <a:cubicBezTo>
                    <a:pt x="4803" y="15615"/>
                    <a:pt x="4803" y="15041"/>
                    <a:pt x="4593" y="14581"/>
                  </a:cubicBezTo>
                  <a:cubicBezTo>
                    <a:pt x="4384" y="14122"/>
                    <a:pt x="3964" y="13777"/>
                    <a:pt x="3492" y="13834"/>
                  </a:cubicBezTo>
                  <a:cubicBezTo>
                    <a:pt x="3021" y="13892"/>
                    <a:pt x="2496" y="14351"/>
                    <a:pt x="1867" y="15328"/>
                  </a:cubicBezTo>
                  <a:cubicBezTo>
                    <a:pt x="1238" y="16305"/>
                    <a:pt x="504" y="17798"/>
                    <a:pt x="190" y="18890"/>
                  </a:cubicBezTo>
                  <a:cubicBezTo>
                    <a:pt x="-125" y="19981"/>
                    <a:pt x="-20" y="20671"/>
                    <a:pt x="294" y="21015"/>
                  </a:cubicBezTo>
                  <a:cubicBezTo>
                    <a:pt x="609" y="21360"/>
                    <a:pt x="1133" y="21360"/>
                    <a:pt x="1815" y="20958"/>
                  </a:cubicBezTo>
                  <a:cubicBezTo>
                    <a:pt x="2496" y="20556"/>
                    <a:pt x="3335" y="19751"/>
                    <a:pt x="3912" y="19120"/>
                  </a:cubicBezTo>
                  <a:cubicBezTo>
                    <a:pt x="4489" y="18488"/>
                    <a:pt x="4803" y="18028"/>
                    <a:pt x="4908" y="18200"/>
                  </a:cubicBezTo>
                  <a:cubicBezTo>
                    <a:pt x="5013" y="18373"/>
                    <a:pt x="4908" y="19177"/>
                    <a:pt x="5170" y="19522"/>
                  </a:cubicBezTo>
                  <a:cubicBezTo>
                    <a:pt x="5432" y="19866"/>
                    <a:pt x="6061" y="19751"/>
                    <a:pt x="7058" y="18775"/>
                  </a:cubicBezTo>
                  <a:cubicBezTo>
                    <a:pt x="8054" y="17798"/>
                    <a:pt x="9417" y="15960"/>
                    <a:pt x="10885" y="13547"/>
                  </a:cubicBezTo>
                  <a:cubicBezTo>
                    <a:pt x="12353" y="11134"/>
                    <a:pt x="13925" y="8147"/>
                    <a:pt x="14869" y="6251"/>
                  </a:cubicBezTo>
                  <a:cubicBezTo>
                    <a:pt x="15813" y="4356"/>
                    <a:pt x="16127" y="3551"/>
                    <a:pt x="16390" y="2575"/>
                  </a:cubicBezTo>
                  <a:cubicBezTo>
                    <a:pt x="16652" y="1598"/>
                    <a:pt x="16861" y="449"/>
                    <a:pt x="16704" y="105"/>
                  </a:cubicBezTo>
                  <a:cubicBezTo>
                    <a:pt x="16547" y="-240"/>
                    <a:pt x="16023" y="220"/>
                    <a:pt x="15026" y="2173"/>
                  </a:cubicBezTo>
                  <a:cubicBezTo>
                    <a:pt x="14030" y="4126"/>
                    <a:pt x="12562" y="7573"/>
                    <a:pt x="11724" y="10215"/>
                  </a:cubicBezTo>
                  <a:cubicBezTo>
                    <a:pt x="10885" y="12858"/>
                    <a:pt x="10675" y="14696"/>
                    <a:pt x="10623" y="15903"/>
                  </a:cubicBezTo>
                  <a:cubicBezTo>
                    <a:pt x="10570" y="17109"/>
                    <a:pt x="10675" y="17683"/>
                    <a:pt x="11042" y="18028"/>
                  </a:cubicBezTo>
                  <a:cubicBezTo>
                    <a:pt x="11409" y="18373"/>
                    <a:pt x="12038" y="18488"/>
                    <a:pt x="12929" y="18086"/>
                  </a:cubicBezTo>
                  <a:cubicBezTo>
                    <a:pt x="13821" y="17683"/>
                    <a:pt x="14974" y="16764"/>
                    <a:pt x="15918" y="16017"/>
                  </a:cubicBezTo>
                  <a:cubicBezTo>
                    <a:pt x="16861" y="15271"/>
                    <a:pt x="17595" y="14696"/>
                    <a:pt x="17700" y="14409"/>
                  </a:cubicBezTo>
                  <a:cubicBezTo>
                    <a:pt x="17805" y="14122"/>
                    <a:pt x="17281" y="14122"/>
                    <a:pt x="16652" y="14639"/>
                  </a:cubicBezTo>
                  <a:cubicBezTo>
                    <a:pt x="16023" y="15156"/>
                    <a:pt x="15289" y="16190"/>
                    <a:pt x="14869" y="17051"/>
                  </a:cubicBezTo>
                  <a:cubicBezTo>
                    <a:pt x="14450" y="17913"/>
                    <a:pt x="14345" y="18603"/>
                    <a:pt x="14607" y="19062"/>
                  </a:cubicBezTo>
                  <a:cubicBezTo>
                    <a:pt x="14869" y="19522"/>
                    <a:pt x="15498" y="19751"/>
                    <a:pt x="16704" y="19694"/>
                  </a:cubicBezTo>
                  <a:cubicBezTo>
                    <a:pt x="17910" y="19637"/>
                    <a:pt x="19692" y="19292"/>
                    <a:pt x="21475" y="18947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775" name="Line"/>
            <p:cNvSpPr/>
            <p:nvPr/>
          </p:nvSpPr>
          <p:spPr>
            <a:xfrm>
              <a:off x="7564966" y="6940226"/>
              <a:ext cx="349251" cy="2493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200" fill="norm" stroke="1" extrusionOk="0">
                  <a:moveTo>
                    <a:pt x="0" y="21200"/>
                  </a:moveTo>
                  <a:cubicBezTo>
                    <a:pt x="393" y="14000"/>
                    <a:pt x="785" y="6800"/>
                    <a:pt x="3927" y="3200"/>
                  </a:cubicBezTo>
                  <a:cubicBezTo>
                    <a:pt x="7069" y="-400"/>
                    <a:pt x="12960" y="-400"/>
                    <a:pt x="16364" y="500"/>
                  </a:cubicBezTo>
                  <a:cubicBezTo>
                    <a:pt x="19767" y="1400"/>
                    <a:pt x="20684" y="3200"/>
                    <a:pt x="21600" y="50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776" name="Line"/>
            <p:cNvSpPr/>
            <p:nvPr/>
          </p:nvSpPr>
          <p:spPr>
            <a:xfrm>
              <a:off x="8265826" y="6863593"/>
              <a:ext cx="397691" cy="63919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73" h="21527" fill="norm" stroke="1" extrusionOk="0">
                  <a:moveTo>
                    <a:pt x="9816" y="10477"/>
                  </a:moveTo>
                  <a:cubicBezTo>
                    <a:pt x="9473" y="10192"/>
                    <a:pt x="9130" y="9907"/>
                    <a:pt x="8044" y="9978"/>
                  </a:cubicBezTo>
                  <a:cubicBezTo>
                    <a:pt x="6959" y="10050"/>
                    <a:pt x="5130" y="10477"/>
                    <a:pt x="3759" y="10870"/>
                  </a:cubicBezTo>
                  <a:cubicBezTo>
                    <a:pt x="2387" y="11262"/>
                    <a:pt x="1473" y="11618"/>
                    <a:pt x="844" y="11939"/>
                  </a:cubicBezTo>
                  <a:cubicBezTo>
                    <a:pt x="216" y="12260"/>
                    <a:pt x="-127" y="12545"/>
                    <a:pt x="44" y="12723"/>
                  </a:cubicBezTo>
                  <a:cubicBezTo>
                    <a:pt x="216" y="12901"/>
                    <a:pt x="902" y="12973"/>
                    <a:pt x="2216" y="12580"/>
                  </a:cubicBezTo>
                  <a:cubicBezTo>
                    <a:pt x="3530" y="12188"/>
                    <a:pt x="5473" y="11333"/>
                    <a:pt x="6844" y="10335"/>
                  </a:cubicBezTo>
                  <a:cubicBezTo>
                    <a:pt x="8216" y="9337"/>
                    <a:pt x="9016" y="8196"/>
                    <a:pt x="10330" y="6806"/>
                  </a:cubicBezTo>
                  <a:cubicBezTo>
                    <a:pt x="11644" y="5416"/>
                    <a:pt x="13473" y="3777"/>
                    <a:pt x="15130" y="2636"/>
                  </a:cubicBezTo>
                  <a:cubicBezTo>
                    <a:pt x="16787" y="1495"/>
                    <a:pt x="18273" y="854"/>
                    <a:pt x="19302" y="462"/>
                  </a:cubicBezTo>
                  <a:cubicBezTo>
                    <a:pt x="20330" y="70"/>
                    <a:pt x="20902" y="-73"/>
                    <a:pt x="21130" y="34"/>
                  </a:cubicBezTo>
                  <a:cubicBezTo>
                    <a:pt x="21359" y="141"/>
                    <a:pt x="21244" y="497"/>
                    <a:pt x="20273" y="1531"/>
                  </a:cubicBezTo>
                  <a:cubicBezTo>
                    <a:pt x="19302" y="2565"/>
                    <a:pt x="17473" y="4276"/>
                    <a:pt x="15702" y="5951"/>
                  </a:cubicBezTo>
                  <a:cubicBezTo>
                    <a:pt x="13930" y="7626"/>
                    <a:pt x="12216" y="9266"/>
                    <a:pt x="10673" y="11333"/>
                  </a:cubicBezTo>
                  <a:cubicBezTo>
                    <a:pt x="9130" y="13400"/>
                    <a:pt x="7759" y="15895"/>
                    <a:pt x="7073" y="17571"/>
                  </a:cubicBezTo>
                  <a:cubicBezTo>
                    <a:pt x="6387" y="19246"/>
                    <a:pt x="6387" y="20101"/>
                    <a:pt x="6559" y="20672"/>
                  </a:cubicBezTo>
                  <a:cubicBezTo>
                    <a:pt x="6730" y="21242"/>
                    <a:pt x="7073" y="21527"/>
                    <a:pt x="7644" y="21527"/>
                  </a:cubicBezTo>
                  <a:cubicBezTo>
                    <a:pt x="8216" y="21527"/>
                    <a:pt x="9016" y="21242"/>
                    <a:pt x="9759" y="20315"/>
                  </a:cubicBezTo>
                  <a:cubicBezTo>
                    <a:pt x="10502" y="19388"/>
                    <a:pt x="11187" y="17820"/>
                    <a:pt x="11416" y="16822"/>
                  </a:cubicBezTo>
                  <a:cubicBezTo>
                    <a:pt x="11644" y="15824"/>
                    <a:pt x="11416" y="15396"/>
                    <a:pt x="11073" y="15076"/>
                  </a:cubicBezTo>
                  <a:cubicBezTo>
                    <a:pt x="10730" y="14755"/>
                    <a:pt x="10273" y="14541"/>
                    <a:pt x="10502" y="14327"/>
                  </a:cubicBezTo>
                  <a:cubicBezTo>
                    <a:pt x="10730" y="14113"/>
                    <a:pt x="11644" y="13899"/>
                    <a:pt x="13587" y="13614"/>
                  </a:cubicBezTo>
                  <a:cubicBezTo>
                    <a:pt x="15530" y="13329"/>
                    <a:pt x="18502" y="12973"/>
                    <a:pt x="21473" y="1261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777" name="Line"/>
            <p:cNvSpPr/>
            <p:nvPr/>
          </p:nvSpPr>
          <p:spPr>
            <a:xfrm>
              <a:off x="9171915" y="7133149"/>
              <a:ext cx="342502" cy="14527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12" h="21485" fill="norm" stroke="1" extrusionOk="0">
                  <a:moveTo>
                    <a:pt x="5902" y="5207"/>
                  </a:moveTo>
                  <a:cubicBezTo>
                    <a:pt x="5639" y="9589"/>
                    <a:pt x="5375" y="13972"/>
                    <a:pt x="4914" y="16946"/>
                  </a:cubicBezTo>
                  <a:cubicBezTo>
                    <a:pt x="4453" y="19920"/>
                    <a:pt x="3795" y="21485"/>
                    <a:pt x="2939" y="21485"/>
                  </a:cubicBezTo>
                  <a:cubicBezTo>
                    <a:pt x="2083" y="21485"/>
                    <a:pt x="1029" y="19920"/>
                    <a:pt x="436" y="18355"/>
                  </a:cubicBezTo>
                  <a:cubicBezTo>
                    <a:pt x="-156" y="16789"/>
                    <a:pt x="-288" y="15224"/>
                    <a:pt x="963" y="12407"/>
                  </a:cubicBezTo>
                  <a:cubicBezTo>
                    <a:pt x="2214" y="9589"/>
                    <a:pt x="4849" y="5520"/>
                    <a:pt x="8010" y="3172"/>
                  </a:cubicBezTo>
                  <a:cubicBezTo>
                    <a:pt x="11171" y="824"/>
                    <a:pt x="14858" y="198"/>
                    <a:pt x="17163" y="42"/>
                  </a:cubicBezTo>
                  <a:cubicBezTo>
                    <a:pt x="19468" y="-115"/>
                    <a:pt x="20390" y="198"/>
                    <a:pt x="21312" y="511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778" name="Line"/>
            <p:cNvSpPr/>
            <p:nvPr/>
          </p:nvSpPr>
          <p:spPr>
            <a:xfrm>
              <a:off x="9527116" y="6961740"/>
              <a:ext cx="177801" cy="11771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51" fill="norm" stroke="1" extrusionOk="0">
                  <a:moveTo>
                    <a:pt x="0" y="1780"/>
                  </a:moveTo>
                  <a:cubicBezTo>
                    <a:pt x="1286" y="1008"/>
                    <a:pt x="2571" y="237"/>
                    <a:pt x="3986" y="44"/>
                  </a:cubicBezTo>
                  <a:cubicBezTo>
                    <a:pt x="5400" y="-149"/>
                    <a:pt x="6943" y="237"/>
                    <a:pt x="7457" y="2358"/>
                  </a:cubicBezTo>
                  <a:cubicBezTo>
                    <a:pt x="7971" y="4480"/>
                    <a:pt x="7457" y="8337"/>
                    <a:pt x="6814" y="11037"/>
                  </a:cubicBezTo>
                  <a:cubicBezTo>
                    <a:pt x="6171" y="13737"/>
                    <a:pt x="5400" y="15280"/>
                    <a:pt x="4500" y="16630"/>
                  </a:cubicBezTo>
                  <a:cubicBezTo>
                    <a:pt x="3600" y="17980"/>
                    <a:pt x="2571" y="19137"/>
                    <a:pt x="3343" y="19522"/>
                  </a:cubicBezTo>
                  <a:cubicBezTo>
                    <a:pt x="4114" y="19908"/>
                    <a:pt x="6686" y="19522"/>
                    <a:pt x="10029" y="19715"/>
                  </a:cubicBezTo>
                  <a:cubicBezTo>
                    <a:pt x="13371" y="19908"/>
                    <a:pt x="17486" y="20680"/>
                    <a:pt x="21600" y="21451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779" name="Line"/>
            <p:cNvSpPr/>
            <p:nvPr/>
          </p:nvSpPr>
          <p:spPr>
            <a:xfrm>
              <a:off x="383136" y="0"/>
              <a:ext cx="4743835" cy="201850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63" h="21592" fill="norm" stroke="1" extrusionOk="0">
                  <a:moveTo>
                    <a:pt x="17232" y="2234"/>
                  </a:moveTo>
                  <a:cubicBezTo>
                    <a:pt x="17184" y="2007"/>
                    <a:pt x="17136" y="1781"/>
                    <a:pt x="17025" y="1588"/>
                  </a:cubicBezTo>
                  <a:cubicBezTo>
                    <a:pt x="16915" y="1396"/>
                    <a:pt x="16741" y="1237"/>
                    <a:pt x="16486" y="1034"/>
                  </a:cubicBezTo>
                  <a:cubicBezTo>
                    <a:pt x="16232" y="830"/>
                    <a:pt x="15895" y="581"/>
                    <a:pt x="15548" y="400"/>
                  </a:cubicBezTo>
                  <a:cubicBezTo>
                    <a:pt x="15202" y="218"/>
                    <a:pt x="14846" y="105"/>
                    <a:pt x="14471" y="49"/>
                  </a:cubicBezTo>
                  <a:cubicBezTo>
                    <a:pt x="14096" y="-8"/>
                    <a:pt x="13701" y="-8"/>
                    <a:pt x="13316" y="15"/>
                  </a:cubicBezTo>
                  <a:cubicBezTo>
                    <a:pt x="12931" y="37"/>
                    <a:pt x="12556" y="83"/>
                    <a:pt x="12171" y="105"/>
                  </a:cubicBezTo>
                  <a:cubicBezTo>
                    <a:pt x="11786" y="128"/>
                    <a:pt x="11392" y="128"/>
                    <a:pt x="10997" y="117"/>
                  </a:cubicBezTo>
                  <a:cubicBezTo>
                    <a:pt x="10603" y="105"/>
                    <a:pt x="10209" y="83"/>
                    <a:pt x="9838" y="94"/>
                  </a:cubicBezTo>
                  <a:cubicBezTo>
                    <a:pt x="9468" y="105"/>
                    <a:pt x="9121" y="150"/>
                    <a:pt x="8804" y="241"/>
                  </a:cubicBezTo>
                  <a:cubicBezTo>
                    <a:pt x="8486" y="332"/>
                    <a:pt x="8198" y="467"/>
                    <a:pt x="7871" y="637"/>
                  </a:cubicBezTo>
                  <a:cubicBezTo>
                    <a:pt x="7543" y="807"/>
                    <a:pt x="7178" y="1011"/>
                    <a:pt x="6831" y="1203"/>
                  </a:cubicBezTo>
                  <a:cubicBezTo>
                    <a:pt x="6485" y="1396"/>
                    <a:pt x="6158" y="1577"/>
                    <a:pt x="5826" y="1769"/>
                  </a:cubicBezTo>
                  <a:cubicBezTo>
                    <a:pt x="5494" y="1962"/>
                    <a:pt x="5157" y="2166"/>
                    <a:pt x="4811" y="2426"/>
                  </a:cubicBezTo>
                  <a:cubicBezTo>
                    <a:pt x="4465" y="2686"/>
                    <a:pt x="4109" y="3003"/>
                    <a:pt x="3762" y="3343"/>
                  </a:cubicBezTo>
                  <a:cubicBezTo>
                    <a:pt x="3416" y="3683"/>
                    <a:pt x="3079" y="4045"/>
                    <a:pt x="2747" y="4418"/>
                  </a:cubicBezTo>
                  <a:cubicBezTo>
                    <a:pt x="2415" y="4792"/>
                    <a:pt x="2088" y="5177"/>
                    <a:pt x="1799" y="5584"/>
                  </a:cubicBezTo>
                  <a:cubicBezTo>
                    <a:pt x="1511" y="5992"/>
                    <a:pt x="1261" y="6422"/>
                    <a:pt x="1039" y="6932"/>
                  </a:cubicBezTo>
                  <a:cubicBezTo>
                    <a:pt x="818" y="7441"/>
                    <a:pt x="626" y="8030"/>
                    <a:pt x="467" y="8675"/>
                  </a:cubicBezTo>
                  <a:cubicBezTo>
                    <a:pt x="308" y="9320"/>
                    <a:pt x="183" y="10022"/>
                    <a:pt x="101" y="10803"/>
                  </a:cubicBezTo>
                  <a:cubicBezTo>
                    <a:pt x="19" y="11584"/>
                    <a:pt x="-19" y="12445"/>
                    <a:pt x="10" y="13215"/>
                  </a:cubicBezTo>
                  <a:cubicBezTo>
                    <a:pt x="39" y="13984"/>
                    <a:pt x="135" y="14664"/>
                    <a:pt x="289" y="15332"/>
                  </a:cubicBezTo>
                  <a:cubicBezTo>
                    <a:pt x="443" y="16000"/>
                    <a:pt x="654" y="16656"/>
                    <a:pt x="900" y="17222"/>
                  </a:cubicBezTo>
                  <a:cubicBezTo>
                    <a:pt x="1145" y="17788"/>
                    <a:pt x="1424" y="18264"/>
                    <a:pt x="1751" y="18705"/>
                  </a:cubicBezTo>
                  <a:cubicBezTo>
                    <a:pt x="2078" y="19147"/>
                    <a:pt x="2454" y="19554"/>
                    <a:pt x="2819" y="19905"/>
                  </a:cubicBezTo>
                  <a:cubicBezTo>
                    <a:pt x="3185" y="20256"/>
                    <a:pt x="3541" y="20550"/>
                    <a:pt x="3911" y="20777"/>
                  </a:cubicBezTo>
                  <a:cubicBezTo>
                    <a:pt x="4282" y="21003"/>
                    <a:pt x="4667" y="21162"/>
                    <a:pt x="5023" y="21264"/>
                  </a:cubicBezTo>
                  <a:cubicBezTo>
                    <a:pt x="5379" y="21366"/>
                    <a:pt x="5706" y="21411"/>
                    <a:pt x="6038" y="21434"/>
                  </a:cubicBezTo>
                  <a:cubicBezTo>
                    <a:pt x="6370" y="21456"/>
                    <a:pt x="6706" y="21456"/>
                    <a:pt x="7072" y="21456"/>
                  </a:cubicBezTo>
                  <a:cubicBezTo>
                    <a:pt x="7438" y="21456"/>
                    <a:pt x="7832" y="21456"/>
                    <a:pt x="8241" y="21445"/>
                  </a:cubicBezTo>
                  <a:cubicBezTo>
                    <a:pt x="8650" y="21434"/>
                    <a:pt x="9073" y="21411"/>
                    <a:pt x="9482" y="21411"/>
                  </a:cubicBezTo>
                  <a:cubicBezTo>
                    <a:pt x="9891" y="21411"/>
                    <a:pt x="10285" y="21434"/>
                    <a:pt x="10680" y="21467"/>
                  </a:cubicBezTo>
                  <a:cubicBezTo>
                    <a:pt x="11074" y="21501"/>
                    <a:pt x="11469" y="21547"/>
                    <a:pt x="11825" y="21569"/>
                  </a:cubicBezTo>
                  <a:cubicBezTo>
                    <a:pt x="12181" y="21592"/>
                    <a:pt x="12498" y="21592"/>
                    <a:pt x="12874" y="21592"/>
                  </a:cubicBezTo>
                  <a:cubicBezTo>
                    <a:pt x="13249" y="21592"/>
                    <a:pt x="13682" y="21592"/>
                    <a:pt x="14067" y="21581"/>
                  </a:cubicBezTo>
                  <a:cubicBezTo>
                    <a:pt x="14452" y="21569"/>
                    <a:pt x="14788" y="21547"/>
                    <a:pt x="15159" y="21467"/>
                  </a:cubicBezTo>
                  <a:cubicBezTo>
                    <a:pt x="15529" y="21388"/>
                    <a:pt x="15933" y="21252"/>
                    <a:pt x="16328" y="21060"/>
                  </a:cubicBezTo>
                  <a:cubicBezTo>
                    <a:pt x="16722" y="20867"/>
                    <a:pt x="17107" y="20618"/>
                    <a:pt x="17468" y="20335"/>
                  </a:cubicBezTo>
                  <a:cubicBezTo>
                    <a:pt x="17829" y="20052"/>
                    <a:pt x="18165" y="19735"/>
                    <a:pt x="18502" y="19339"/>
                  </a:cubicBezTo>
                  <a:cubicBezTo>
                    <a:pt x="18839" y="18943"/>
                    <a:pt x="19176" y="18467"/>
                    <a:pt x="19479" y="17913"/>
                  </a:cubicBezTo>
                  <a:cubicBezTo>
                    <a:pt x="19782" y="17358"/>
                    <a:pt x="20051" y="16724"/>
                    <a:pt x="20282" y="16056"/>
                  </a:cubicBezTo>
                  <a:cubicBezTo>
                    <a:pt x="20513" y="15388"/>
                    <a:pt x="20705" y="14686"/>
                    <a:pt x="20874" y="13928"/>
                  </a:cubicBezTo>
                  <a:cubicBezTo>
                    <a:pt x="21042" y="13169"/>
                    <a:pt x="21187" y="12354"/>
                    <a:pt x="21302" y="11528"/>
                  </a:cubicBezTo>
                  <a:cubicBezTo>
                    <a:pt x="21417" y="10701"/>
                    <a:pt x="21504" y="9864"/>
                    <a:pt x="21543" y="8981"/>
                  </a:cubicBezTo>
                  <a:cubicBezTo>
                    <a:pt x="21581" y="8098"/>
                    <a:pt x="21571" y="7169"/>
                    <a:pt x="21475" y="6332"/>
                  </a:cubicBezTo>
                  <a:cubicBezTo>
                    <a:pt x="21379" y="5494"/>
                    <a:pt x="21196" y="4747"/>
                    <a:pt x="20956" y="4101"/>
                  </a:cubicBezTo>
                  <a:cubicBezTo>
                    <a:pt x="20715" y="3456"/>
                    <a:pt x="20417" y="2913"/>
                    <a:pt x="20104" y="2460"/>
                  </a:cubicBezTo>
                  <a:cubicBezTo>
                    <a:pt x="19791" y="2007"/>
                    <a:pt x="19464" y="1645"/>
                    <a:pt x="19113" y="1373"/>
                  </a:cubicBezTo>
                  <a:cubicBezTo>
                    <a:pt x="18762" y="1101"/>
                    <a:pt x="18387" y="920"/>
                    <a:pt x="18011" y="818"/>
                  </a:cubicBezTo>
                  <a:cubicBezTo>
                    <a:pt x="17636" y="717"/>
                    <a:pt x="17261" y="694"/>
                    <a:pt x="16886" y="739"/>
                  </a:cubicBezTo>
                  <a:cubicBezTo>
                    <a:pt x="16511" y="784"/>
                    <a:pt x="16135" y="898"/>
                    <a:pt x="15765" y="1090"/>
                  </a:cubicBezTo>
                  <a:cubicBezTo>
                    <a:pt x="15394" y="1283"/>
                    <a:pt x="15029" y="1554"/>
                    <a:pt x="14798" y="1769"/>
                  </a:cubicBezTo>
                  <a:cubicBezTo>
                    <a:pt x="14567" y="1984"/>
                    <a:pt x="14471" y="2143"/>
                    <a:pt x="14375" y="2301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780" name="Line"/>
            <p:cNvSpPr/>
            <p:nvPr/>
          </p:nvSpPr>
          <p:spPr>
            <a:xfrm>
              <a:off x="6729183" y="50951"/>
              <a:ext cx="1955146" cy="158251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23" h="21561" fill="norm" stroke="1" extrusionOk="0">
                  <a:moveTo>
                    <a:pt x="18357" y="5264"/>
                  </a:moveTo>
                  <a:cubicBezTo>
                    <a:pt x="18637" y="4832"/>
                    <a:pt x="18917" y="4399"/>
                    <a:pt x="19056" y="4024"/>
                  </a:cubicBezTo>
                  <a:cubicBezTo>
                    <a:pt x="19196" y="3649"/>
                    <a:pt x="19196" y="3332"/>
                    <a:pt x="18998" y="2885"/>
                  </a:cubicBezTo>
                  <a:cubicBezTo>
                    <a:pt x="18800" y="2438"/>
                    <a:pt x="18404" y="1861"/>
                    <a:pt x="17787" y="1386"/>
                  </a:cubicBezTo>
                  <a:cubicBezTo>
                    <a:pt x="17169" y="910"/>
                    <a:pt x="16330" y="535"/>
                    <a:pt x="15468" y="304"/>
                  </a:cubicBezTo>
                  <a:cubicBezTo>
                    <a:pt x="14606" y="74"/>
                    <a:pt x="13721" y="-13"/>
                    <a:pt x="12882" y="1"/>
                  </a:cubicBezTo>
                  <a:cubicBezTo>
                    <a:pt x="12043" y="16"/>
                    <a:pt x="11251" y="131"/>
                    <a:pt x="10505" y="319"/>
                  </a:cubicBezTo>
                  <a:cubicBezTo>
                    <a:pt x="9759" y="506"/>
                    <a:pt x="9060" y="766"/>
                    <a:pt x="8291" y="1112"/>
                  </a:cubicBezTo>
                  <a:cubicBezTo>
                    <a:pt x="7523" y="1458"/>
                    <a:pt x="6684" y="1890"/>
                    <a:pt x="6008" y="2395"/>
                  </a:cubicBezTo>
                  <a:cubicBezTo>
                    <a:pt x="5332" y="2900"/>
                    <a:pt x="4820" y="3476"/>
                    <a:pt x="4260" y="4197"/>
                  </a:cubicBezTo>
                  <a:cubicBezTo>
                    <a:pt x="3701" y="4918"/>
                    <a:pt x="3095" y="5784"/>
                    <a:pt x="2559" y="6678"/>
                  </a:cubicBezTo>
                  <a:cubicBezTo>
                    <a:pt x="2023" y="7572"/>
                    <a:pt x="1557" y="8494"/>
                    <a:pt x="1196" y="9417"/>
                  </a:cubicBezTo>
                  <a:cubicBezTo>
                    <a:pt x="835" y="10340"/>
                    <a:pt x="579" y="11263"/>
                    <a:pt x="381" y="12215"/>
                  </a:cubicBezTo>
                  <a:cubicBezTo>
                    <a:pt x="183" y="13166"/>
                    <a:pt x="43" y="14147"/>
                    <a:pt x="8" y="15055"/>
                  </a:cubicBezTo>
                  <a:cubicBezTo>
                    <a:pt x="-27" y="15964"/>
                    <a:pt x="43" y="16800"/>
                    <a:pt x="311" y="17593"/>
                  </a:cubicBezTo>
                  <a:cubicBezTo>
                    <a:pt x="579" y="18386"/>
                    <a:pt x="1045" y="19136"/>
                    <a:pt x="1674" y="19727"/>
                  </a:cubicBezTo>
                  <a:cubicBezTo>
                    <a:pt x="2303" y="20318"/>
                    <a:pt x="3095" y="20751"/>
                    <a:pt x="3934" y="21039"/>
                  </a:cubicBezTo>
                  <a:cubicBezTo>
                    <a:pt x="4773" y="21327"/>
                    <a:pt x="5658" y="21472"/>
                    <a:pt x="6462" y="21529"/>
                  </a:cubicBezTo>
                  <a:cubicBezTo>
                    <a:pt x="7266" y="21587"/>
                    <a:pt x="7989" y="21558"/>
                    <a:pt x="8723" y="21500"/>
                  </a:cubicBezTo>
                  <a:cubicBezTo>
                    <a:pt x="9456" y="21443"/>
                    <a:pt x="10202" y="21356"/>
                    <a:pt x="11029" y="21183"/>
                  </a:cubicBezTo>
                  <a:cubicBezTo>
                    <a:pt x="11856" y="21010"/>
                    <a:pt x="12765" y="20751"/>
                    <a:pt x="13569" y="20419"/>
                  </a:cubicBezTo>
                  <a:cubicBezTo>
                    <a:pt x="14373" y="20087"/>
                    <a:pt x="15072" y="19684"/>
                    <a:pt x="15724" y="19107"/>
                  </a:cubicBezTo>
                  <a:cubicBezTo>
                    <a:pt x="16377" y="18530"/>
                    <a:pt x="16983" y="17780"/>
                    <a:pt x="17507" y="16958"/>
                  </a:cubicBezTo>
                  <a:cubicBezTo>
                    <a:pt x="18031" y="16137"/>
                    <a:pt x="18474" y="15243"/>
                    <a:pt x="18870" y="14291"/>
                  </a:cubicBezTo>
                  <a:cubicBezTo>
                    <a:pt x="19266" y="13339"/>
                    <a:pt x="19616" y="12330"/>
                    <a:pt x="19965" y="11364"/>
                  </a:cubicBezTo>
                  <a:cubicBezTo>
                    <a:pt x="20315" y="10398"/>
                    <a:pt x="20664" y="9475"/>
                    <a:pt x="20979" y="8566"/>
                  </a:cubicBezTo>
                  <a:cubicBezTo>
                    <a:pt x="21293" y="7658"/>
                    <a:pt x="21573" y="6764"/>
                    <a:pt x="21515" y="5971"/>
                  </a:cubicBezTo>
                  <a:cubicBezTo>
                    <a:pt x="21456" y="5178"/>
                    <a:pt x="21060" y="4486"/>
                    <a:pt x="20490" y="4183"/>
                  </a:cubicBezTo>
                  <a:cubicBezTo>
                    <a:pt x="19919" y="3880"/>
                    <a:pt x="19173" y="3967"/>
                    <a:pt x="18427" y="4053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</p:grpSp>
    </p:spTree>
  </p:cSld>
  <p:clrMapOvr>
    <a:masterClrMapping/>
  </p:clrMapOvr>
  <p:transition xmlns:p14="http://schemas.microsoft.com/office/powerpoint/2010/main" spd="med" advClick="1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46" name="Drawing"/>
          <p:cNvGrpSpPr/>
          <p:nvPr/>
        </p:nvGrpSpPr>
        <p:grpSpPr>
          <a:xfrm>
            <a:off x="571163" y="1187955"/>
            <a:ext cx="12034452" cy="8647690"/>
            <a:chOff x="0" y="-38100"/>
            <a:chExt cx="12034451" cy="8647689"/>
          </a:xfrm>
        </p:grpSpPr>
        <p:sp>
          <p:nvSpPr>
            <p:cNvPr id="1783" name="Line"/>
            <p:cNvSpPr/>
            <p:nvPr/>
          </p:nvSpPr>
          <p:spPr>
            <a:xfrm>
              <a:off x="1346536" y="449625"/>
              <a:ext cx="162014" cy="73759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71" h="21143" fill="norm" stroke="1" extrusionOk="0">
                  <a:moveTo>
                    <a:pt x="0" y="8211"/>
                  </a:moveTo>
                  <a:cubicBezTo>
                    <a:pt x="561" y="9910"/>
                    <a:pt x="1122" y="11609"/>
                    <a:pt x="1683" y="13520"/>
                  </a:cubicBezTo>
                  <a:cubicBezTo>
                    <a:pt x="2244" y="15432"/>
                    <a:pt x="2805" y="17555"/>
                    <a:pt x="3226" y="18799"/>
                  </a:cubicBezTo>
                  <a:cubicBezTo>
                    <a:pt x="3647" y="20043"/>
                    <a:pt x="3927" y="20407"/>
                    <a:pt x="4068" y="20771"/>
                  </a:cubicBezTo>
                  <a:cubicBezTo>
                    <a:pt x="4208" y="21135"/>
                    <a:pt x="4208" y="21499"/>
                    <a:pt x="3647" y="20468"/>
                  </a:cubicBezTo>
                  <a:cubicBezTo>
                    <a:pt x="3086" y="19436"/>
                    <a:pt x="1964" y="17009"/>
                    <a:pt x="1262" y="14643"/>
                  </a:cubicBezTo>
                  <a:cubicBezTo>
                    <a:pt x="561" y="12277"/>
                    <a:pt x="281" y="9971"/>
                    <a:pt x="281" y="7938"/>
                  </a:cubicBezTo>
                  <a:cubicBezTo>
                    <a:pt x="281" y="5906"/>
                    <a:pt x="561" y="4146"/>
                    <a:pt x="1683" y="2872"/>
                  </a:cubicBezTo>
                  <a:cubicBezTo>
                    <a:pt x="2805" y="1598"/>
                    <a:pt x="4769" y="809"/>
                    <a:pt x="6452" y="384"/>
                  </a:cubicBezTo>
                  <a:cubicBezTo>
                    <a:pt x="8135" y="-40"/>
                    <a:pt x="9538" y="-101"/>
                    <a:pt x="11501" y="142"/>
                  </a:cubicBezTo>
                  <a:cubicBezTo>
                    <a:pt x="13465" y="384"/>
                    <a:pt x="15990" y="930"/>
                    <a:pt x="17953" y="2114"/>
                  </a:cubicBezTo>
                  <a:cubicBezTo>
                    <a:pt x="19917" y="3297"/>
                    <a:pt x="21319" y="5117"/>
                    <a:pt x="21460" y="6391"/>
                  </a:cubicBezTo>
                  <a:cubicBezTo>
                    <a:pt x="21600" y="7665"/>
                    <a:pt x="20478" y="8393"/>
                    <a:pt x="18234" y="8939"/>
                  </a:cubicBezTo>
                  <a:cubicBezTo>
                    <a:pt x="15990" y="9486"/>
                    <a:pt x="12623" y="9850"/>
                    <a:pt x="10239" y="10032"/>
                  </a:cubicBezTo>
                  <a:cubicBezTo>
                    <a:pt x="7855" y="10214"/>
                    <a:pt x="6452" y="10214"/>
                    <a:pt x="4769" y="10153"/>
                  </a:cubicBezTo>
                  <a:cubicBezTo>
                    <a:pt x="3086" y="10092"/>
                    <a:pt x="1122" y="9971"/>
                    <a:pt x="842" y="9941"/>
                  </a:cubicBezTo>
                  <a:cubicBezTo>
                    <a:pt x="561" y="9910"/>
                    <a:pt x="1964" y="9971"/>
                    <a:pt x="3366" y="1003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784" name="Line"/>
            <p:cNvSpPr/>
            <p:nvPr/>
          </p:nvSpPr>
          <p:spPr>
            <a:xfrm>
              <a:off x="1494032" y="825937"/>
              <a:ext cx="144605" cy="19176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86" h="21270" fill="norm" stroke="1" extrusionOk="0">
                  <a:moveTo>
                    <a:pt x="14812" y="4121"/>
                  </a:moveTo>
                  <a:cubicBezTo>
                    <a:pt x="13873" y="3182"/>
                    <a:pt x="12934" y="2243"/>
                    <a:pt x="11838" y="1421"/>
                  </a:cubicBezTo>
                  <a:cubicBezTo>
                    <a:pt x="10743" y="599"/>
                    <a:pt x="9490" y="-105"/>
                    <a:pt x="8395" y="12"/>
                  </a:cubicBezTo>
                  <a:cubicBezTo>
                    <a:pt x="7299" y="130"/>
                    <a:pt x="6360" y="1069"/>
                    <a:pt x="4951" y="4121"/>
                  </a:cubicBezTo>
                  <a:cubicBezTo>
                    <a:pt x="3543" y="7173"/>
                    <a:pt x="1664" y="12338"/>
                    <a:pt x="725" y="15508"/>
                  </a:cubicBezTo>
                  <a:cubicBezTo>
                    <a:pt x="-214" y="18678"/>
                    <a:pt x="-214" y="19852"/>
                    <a:pt x="569" y="20556"/>
                  </a:cubicBezTo>
                  <a:cubicBezTo>
                    <a:pt x="1351" y="21260"/>
                    <a:pt x="2916" y="21495"/>
                    <a:pt x="4169" y="21025"/>
                  </a:cubicBezTo>
                  <a:cubicBezTo>
                    <a:pt x="5421" y="20556"/>
                    <a:pt x="6360" y="19382"/>
                    <a:pt x="7456" y="17504"/>
                  </a:cubicBezTo>
                  <a:cubicBezTo>
                    <a:pt x="8551" y="15625"/>
                    <a:pt x="9803" y="13043"/>
                    <a:pt x="10743" y="11047"/>
                  </a:cubicBezTo>
                  <a:cubicBezTo>
                    <a:pt x="11682" y="9052"/>
                    <a:pt x="12308" y="7643"/>
                    <a:pt x="12777" y="7525"/>
                  </a:cubicBezTo>
                  <a:cubicBezTo>
                    <a:pt x="13247" y="7408"/>
                    <a:pt x="13560" y="8582"/>
                    <a:pt x="14186" y="10108"/>
                  </a:cubicBezTo>
                  <a:cubicBezTo>
                    <a:pt x="14812" y="11634"/>
                    <a:pt x="15751" y="13512"/>
                    <a:pt x="17003" y="14334"/>
                  </a:cubicBezTo>
                  <a:cubicBezTo>
                    <a:pt x="18256" y="15156"/>
                    <a:pt x="19821" y="14921"/>
                    <a:pt x="21386" y="1468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785" name="Line"/>
            <p:cNvSpPr/>
            <p:nvPr/>
          </p:nvSpPr>
          <p:spPr>
            <a:xfrm>
              <a:off x="1651336" y="786894"/>
              <a:ext cx="107951" cy="22467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27" fill="norm" stroke="1" extrusionOk="0">
                  <a:moveTo>
                    <a:pt x="0" y="4239"/>
                  </a:moveTo>
                  <a:cubicBezTo>
                    <a:pt x="4659" y="6662"/>
                    <a:pt x="9318" y="9084"/>
                    <a:pt x="12282" y="11507"/>
                  </a:cubicBezTo>
                  <a:cubicBezTo>
                    <a:pt x="15247" y="13929"/>
                    <a:pt x="16518" y="16351"/>
                    <a:pt x="16941" y="18168"/>
                  </a:cubicBezTo>
                  <a:cubicBezTo>
                    <a:pt x="17365" y="19985"/>
                    <a:pt x="16941" y="21196"/>
                    <a:pt x="16094" y="21398"/>
                  </a:cubicBezTo>
                  <a:cubicBezTo>
                    <a:pt x="15247" y="21600"/>
                    <a:pt x="13976" y="20793"/>
                    <a:pt x="12918" y="17966"/>
                  </a:cubicBezTo>
                  <a:cubicBezTo>
                    <a:pt x="11859" y="15140"/>
                    <a:pt x="11012" y="10295"/>
                    <a:pt x="11859" y="6964"/>
                  </a:cubicBezTo>
                  <a:cubicBezTo>
                    <a:pt x="12706" y="3634"/>
                    <a:pt x="15247" y="1817"/>
                    <a:pt x="17153" y="908"/>
                  </a:cubicBezTo>
                  <a:cubicBezTo>
                    <a:pt x="19059" y="0"/>
                    <a:pt x="20329" y="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786" name="Line"/>
            <p:cNvSpPr/>
            <p:nvPr/>
          </p:nvSpPr>
          <p:spPr>
            <a:xfrm>
              <a:off x="1786009" y="794192"/>
              <a:ext cx="144728" cy="15834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04" h="21262" fill="norm" stroke="1" extrusionOk="0">
                  <a:moveTo>
                    <a:pt x="13891" y="6694"/>
                  </a:moveTo>
                  <a:cubicBezTo>
                    <a:pt x="13578" y="5273"/>
                    <a:pt x="13265" y="3852"/>
                    <a:pt x="12326" y="2573"/>
                  </a:cubicBezTo>
                  <a:cubicBezTo>
                    <a:pt x="11387" y="1294"/>
                    <a:pt x="9821" y="157"/>
                    <a:pt x="8413" y="15"/>
                  </a:cubicBezTo>
                  <a:cubicBezTo>
                    <a:pt x="7004" y="-127"/>
                    <a:pt x="5752" y="726"/>
                    <a:pt x="4343" y="3568"/>
                  </a:cubicBezTo>
                  <a:cubicBezTo>
                    <a:pt x="2934" y="6410"/>
                    <a:pt x="1369" y="11241"/>
                    <a:pt x="587" y="14368"/>
                  </a:cubicBezTo>
                  <a:cubicBezTo>
                    <a:pt x="-196" y="17494"/>
                    <a:pt x="-196" y="18915"/>
                    <a:pt x="587" y="19910"/>
                  </a:cubicBezTo>
                  <a:cubicBezTo>
                    <a:pt x="1369" y="20905"/>
                    <a:pt x="2934" y="21473"/>
                    <a:pt x="4187" y="21189"/>
                  </a:cubicBezTo>
                  <a:cubicBezTo>
                    <a:pt x="5439" y="20905"/>
                    <a:pt x="6378" y="19768"/>
                    <a:pt x="7943" y="17494"/>
                  </a:cubicBezTo>
                  <a:cubicBezTo>
                    <a:pt x="9508" y="15220"/>
                    <a:pt x="11700" y="11810"/>
                    <a:pt x="13108" y="9110"/>
                  </a:cubicBezTo>
                  <a:cubicBezTo>
                    <a:pt x="14517" y="6410"/>
                    <a:pt x="15143" y="4420"/>
                    <a:pt x="15456" y="4136"/>
                  </a:cubicBezTo>
                  <a:cubicBezTo>
                    <a:pt x="15769" y="3852"/>
                    <a:pt x="15769" y="5273"/>
                    <a:pt x="16708" y="6978"/>
                  </a:cubicBezTo>
                  <a:cubicBezTo>
                    <a:pt x="17647" y="8684"/>
                    <a:pt x="19526" y="10673"/>
                    <a:pt x="21404" y="1266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787" name="Line"/>
            <p:cNvSpPr/>
            <p:nvPr/>
          </p:nvSpPr>
          <p:spPr>
            <a:xfrm>
              <a:off x="1968836" y="722264"/>
              <a:ext cx="171451" cy="16834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74" fill="norm" stroke="1" extrusionOk="0">
                  <a:moveTo>
                    <a:pt x="0" y="9864"/>
                  </a:moveTo>
                  <a:cubicBezTo>
                    <a:pt x="267" y="8514"/>
                    <a:pt x="533" y="7164"/>
                    <a:pt x="800" y="7164"/>
                  </a:cubicBezTo>
                  <a:cubicBezTo>
                    <a:pt x="1067" y="7164"/>
                    <a:pt x="1333" y="8514"/>
                    <a:pt x="1467" y="10674"/>
                  </a:cubicBezTo>
                  <a:cubicBezTo>
                    <a:pt x="1600" y="12834"/>
                    <a:pt x="1600" y="15804"/>
                    <a:pt x="1600" y="17964"/>
                  </a:cubicBezTo>
                  <a:cubicBezTo>
                    <a:pt x="1600" y="20124"/>
                    <a:pt x="1600" y="21474"/>
                    <a:pt x="1600" y="21474"/>
                  </a:cubicBezTo>
                  <a:cubicBezTo>
                    <a:pt x="1600" y="21474"/>
                    <a:pt x="1600" y="20124"/>
                    <a:pt x="1867" y="16749"/>
                  </a:cubicBezTo>
                  <a:cubicBezTo>
                    <a:pt x="2133" y="13374"/>
                    <a:pt x="2667" y="7974"/>
                    <a:pt x="3600" y="4599"/>
                  </a:cubicBezTo>
                  <a:cubicBezTo>
                    <a:pt x="4533" y="1224"/>
                    <a:pt x="5867" y="-126"/>
                    <a:pt x="6667" y="9"/>
                  </a:cubicBezTo>
                  <a:cubicBezTo>
                    <a:pt x="7467" y="144"/>
                    <a:pt x="7733" y="1764"/>
                    <a:pt x="8133" y="4194"/>
                  </a:cubicBezTo>
                  <a:cubicBezTo>
                    <a:pt x="8533" y="6624"/>
                    <a:pt x="9067" y="9864"/>
                    <a:pt x="9333" y="12159"/>
                  </a:cubicBezTo>
                  <a:cubicBezTo>
                    <a:pt x="9600" y="14454"/>
                    <a:pt x="9600" y="15804"/>
                    <a:pt x="9733" y="15669"/>
                  </a:cubicBezTo>
                  <a:cubicBezTo>
                    <a:pt x="9867" y="15534"/>
                    <a:pt x="10133" y="13914"/>
                    <a:pt x="10400" y="11349"/>
                  </a:cubicBezTo>
                  <a:cubicBezTo>
                    <a:pt x="10667" y="8784"/>
                    <a:pt x="10933" y="5274"/>
                    <a:pt x="11600" y="3114"/>
                  </a:cubicBezTo>
                  <a:cubicBezTo>
                    <a:pt x="12267" y="954"/>
                    <a:pt x="13333" y="144"/>
                    <a:pt x="14133" y="414"/>
                  </a:cubicBezTo>
                  <a:cubicBezTo>
                    <a:pt x="14933" y="684"/>
                    <a:pt x="15467" y="2034"/>
                    <a:pt x="16667" y="5274"/>
                  </a:cubicBezTo>
                  <a:cubicBezTo>
                    <a:pt x="17867" y="8514"/>
                    <a:pt x="19733" y="13644"/>
                    <a:pt x="21600" y="18774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788" name="Line"/>
            <p:cNvSpPr/>
            <p:nvPr/>
          </p:nvSpPr>
          <p:spPr>
            <a:xfrm>
              <a:off x="2159792" y="667968"/>
              <a:ext cx="101145" cy="18396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64" h="21093" fill="norm" stroke="1" extrusionOk="0">
                  <a:moveTo>
                    <a:pt x="2550" y="12180"/>
                  </a:moveTo>
                  <a:cubicBezTo>
                    <a:pt x="2991" y="10966"/>
                    <a:pt x="3431" y="9753"/>
                    <a:pt x="5195" y="8175"/>
                  </a:cubicBezTo>
                  <a:cubicBezTo>
                    <a:pt x="6958" y="6598"/>
                    <a:pt x="10044" y="4656"/>
                    <a:pt x="11586" y="3078"/>
                  </a:cubicBezTo>
                  <a:cubicBezTo>
                    <a:pt x="13129" y="1501"/>
                    <a:pt x="13129" y="287"/>
                    <a:pt x="12027" y="45"/>
                  </a:cubicBezTo>
                  <a:cubicBezTo>
                    <a:pt x="10925" y="-198"/>
                    <a:pt x="8721" y="530"/>
                    <a:pt x="6297" y="2472"/>
                  </a:cubicBezTo>
                  <a:cubicBezTo>
                    <a:pt x="3872" y="4413"/>
                    <a:pt x="1227" y="7568"/>
                    <a:pt x="346" y="10845"/>
                  </a:cubicBezTo>
                  <a:cubicBezTo>
                    <a:pt x="-536" y="14121"/>
                    <a:pt x="346" y="17519"/>
                    <a:pt x="2109" y="19339"/>
                  </a:cubicBezTo>
                  <a:cubicBezTo>
                    <a:pt x="3872" y="21159"/>
                    <a:pt x="6517" y="21402"/>
                    <a:pt x="9823" y="20795"/>
                  </a:cubicBezTo>
                  <a:cubicBezTo>
                    <a:pt x="13129" y="20189"/>
                    <a:pt x="17097" y="18732"/>
                    <a:pt x="21064" y="1727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789" name="Line"/>
            <p:cNvSpPr/>
            <p:nvPr/>
          </p:nvSpPr>
          <p:spPr>
            <a:xfrm>
              <a:off x="2295591" y="351075"/>
              <a:ext cx="105046" cy="4810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39" h="21249" fill="norm" stroke="1" extrusionOk="0">
                  <a:moveTo>
                    <a:pt x="11071" y="458"/>
                  </a:moveTo>
                  <a:cubicBezTo>
                    <a:pt x="9343" y="178"/>
                    <a:pt x="7615" y="-103"/>
                    <a:pt x="6535" y="37"/>
                  </a:cubicBezTo>
                  <a:cubicBezTo>
                    <a:pt x="5455" y="178"/>
                    <a:pt x="5023" y="739"/>
                    <a:pt x="4159" y="2328"/>
                  </a:cubicBezTo>
                  <a:cubicBezTo>
                    <a:pt x="3295" y="3918"/>
                    <a:pt x="1999" y="6536"/>
                    <a:pt x="1135" y="9294"/>
                  </a:cubicBezTo>
                  <a:cubicBezTo>
                    <a:pt x="271" y="12053"/>
                    <a:pt x="-161" y="14952"/>
                    <a:pt x="55" y="16915"/>
                  </a:cubicBezTo>
                  <a:cubicBezTo>
                    <a:pt x="271" y="18879"/>
                    <a:pt x="1135" y="19907"/>
                    <a:pt x="2431" y="20562"/>
                  </a:cubicBezTo>
                  <a:cubicBezTo>
                    <a:pt x="3727" y="21216"/>
                    <a:pt x="5455" y="21497"/>
                    <a:pt x="8695" y="20983"/>
                  </a:cubicBezTo>
                  <a:cubicBezTo>
                    <a:pt x="11935" y="20468"/>
                    <a:pt x="16687" y="19159"/>
                    <a:pt x="21439" y="1785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790" name="Line"/>
            <p:cNvSpPr/>
            <p:nvPr/>
          </p:nvSpPr>
          <p:spPr>
            <a:xfrm>
              <a:off x="2292686" y="596394"/>
              <a:ext cx="190501" cy="16680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278" fill="norm" stroke="1" extrusionOk="0">
                  <a:moveTo>
                    <a:pt x="0" y="3240"/>
                  </a:moveTo>
                  <a:cubicBezTo>
                    <a:pt x="3120" y="2430"/>
                    <a:pt x="6240" y="1620"/>
                    <a:pt x="9720" y="3105"/>
                  </a:cubicBezTo>
                  <a:cubicBezTo>
                    <a:pt x="13200" y="4590"/>
                    <a:pt x="17040" y="8370"/>
                    <a:pt x="19080" y="11070"/>
                  </a:cubicBezTo>
                  <a:cubicBezTo>
                    <a:pt x="21120" y="13770"/>
                    <a:pt x="21360" y="15390"/>
                    <a:pt x="21360" y="17145"/>
                  </a:cubicBezTo>
                  <a:cubicBezTo>
                    <a:pt x="21360" y="18900"/>
                    <a:pt x="21120" y="20790"/>
                    <a:pt x="20520" y="21195"/>
                  </a:cubicBezTo>
                  <a:cubicBezTo>
                    <a:pt x="19920" y="21600"/>
                    <a:pt x="18960" y="20520"/>
                    <a:pt x="18360" y="17955"/>
                  </a:cubicBezTo>
                  <a:cubicBezTo>
                    <a:pt x="17760" y="15390"/>
                    <a:pt x="17520" y="11340"/>
                    <a:pt x="18120" y="8100"/>
                  </a:cubicBezTo>
                  <a:cubicBezTo>
                    <a:pt x="18720" y="4860"/>
                    <a:pt x="20160" y="243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791" name="Line"/>
            <p:cNvSpPr/>
            <p:nvPr/>
          </p:nvSpPr>
          <p:spPr>
            <a:xfrm>
              <a:off x="2572020" y="520194"/>
              <a:ext cx="25467" cy="15786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990" h="21196" fill="norm" stroke="1" extrusionOk="0">
                  <a:moveTo>
                    <a:pt x="10021" y="10232"/>
                  </a:moveTo>
                  <a:cubicBezTo>
                    <a:pt x="8359" y="15916"/>
                    <a:pt x="6698" y="21600"/>
                    <a:pt x="4205" y="21174"/>
                  </a:cubicBezTo>
                  <a:cubicBezTo>
                    <a:pt x="1713" y="20747"/>
                    <a:pt x="-1610" y="14211"/>
                    <a:pt x="882" y="9663"/>
                  </a:cubicBezTo>
                  <a:cubicBezTo>
                    <a:pt x="3375" y="5116"/>
                    <a:pt x="11682" y="2558"/>
                    <a:pt x="1999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792" name="Line"/>
            <p:cNvSpPr/>
            <p:nvPr/>
          </p:nvSpPr>
          <p:spPr>
            <a:xfrm>
              <a:off x="2631413" y="577344"/>
              <a:ext cx="188324" cy="13735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53" h="21238" fill="norm" stroke="1" extrusionOk="0">
                  <a:moveTo>
                    <a:pt x="12713" y="0"/>
                  </a:moveTo>
                  <a:cubicBezTo>
                    <a:pt x="9593" y="1636"/>
                    <a:pt x="6473" y="3273"/>
                    <a:pt x="4313" y="5727"/>
                  </a:cubicBezTo>
                  <a:cubicBezTo>
                    <a:pt x="2153" y="8182"/>
                    <a:pt x="953" y="11455"/>
                    <a:pt x="353" y="13909"/>
                  </a:cubicBezTo>
                  <a:cubicBezTo>
                    <a:pt x="-247" y="16364"/>
                    <a:pt x="-247" y="18000"/>
                    <a:pt x="1673" y="19309"/>
                  </a:cubicBezTo>
                  <a:cubicBezTo>
                    <a:pt x="3593" y="20618"/>
                    <a:pt x="7433" y="21600"/>
                    <a:pt x="11033" y="21109"/>
                  </a:cubicBezTo>
                  <a:cubicBezTo>
                    <a:pt x="14633" y="20618"/>
                    <a:pt x="17993" y="18655"/>
                    <a:pt x="21353" y="16691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793" name="Line"/>
            <p:cNvSpPr/>
            <p:nvPr/>
          </p:nvSpPr>
          <p:spPr>
            <a:xfrm>
              <a:off x="3549986" y="297944"/>
              <a:ext cx="25401" cy="4889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5400" y="3647"/>
                    <a:pt x="10800" y="7294"/>
                    <a:pt x="14400" y="10894"/>
                  </a:cubicBezTo>
                  <a:cubicBezTo>
                    <a:pt x="18000" y="14494"/>
                    <a:pt x="19800" y="18047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794" name="Line"/>
            <p:cNvSpPr/>
            <p:nvPr/>
          </p:nvSpPr>
          <p:spPr>
            <a:xfrm>
              <a:off x="3632536" y="577344"/>
              <a:ext cx="31751" cy="2222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795" name="Line"/>
            <p:cNvSpPr/>
            <p:nvPr/>
          </p:nvSpPr>
          <p:spPr>
            <a:xfrm>
              <a:off x="3652291" y="472373"/>
              <a:ext cx="126296" cy="25737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28" h="21353" fill="norm" stroke="1" extrusionOk="0">
                  <a:moveTo>
                    <a:pt x="944" y="13977"/>
                  </a:moveTo>
                  <a:cubicBezTo>
                    <a:pt x="236" y="10641"/>
                    <a:pt x="-472" y="7304"/>
                    <a:pt x="413" y="4933"/>
                  </a:cubicBezTo>
                  <a:cubicBezTo>
                    <a:pt x="1298" y="2563"/>
                    <a:pt x="3777" y="1158"/>
                    <a:pt x="5902" y="455"/>
                  </a:cubicBezTo>
                  <a:cubicBezTo>
                    <a:pt x="8026" y="-247"/>
                    <a:pt x="9797" y="-247"/>
                    <a:pt x="11744" y="1246"/>
                  </a:cubicBezTo>
                  <a:cubicBezTo>
                    <a:pt x="13692" y="2738"/>
                    <a:pt x="15817" y="5724"/>
                    <a:pt x="17410" y="9324"/>
                  </a:cubicBezTo>
                  <a:cubicBezTo>
                    <a:pt x="19003" y="12924"/>
                    <a:pt x="20066" y="17138"/>
                    <a:pt x="21128" y="21353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796" name="Line"/>
            <p:cNvSpPr/>
            <p:nvPr/>
          </p:nvSpPr>
          <p:spPr>
            <a:xfrm>
              <a:off x="3848436" y="235387"/>
              <a:ext cx="152401" cy="53457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562" fill="norm" stroke="1" extrusionOk="0">
                  <a:moveTo>
                    <a:pt x="21600" y="1755"/>
                  </a:moveTo>
                  <a:cubicBezTo>
                    <a:pt x="20100" y="1328"/>
                    <a:pt x="18600" y="901"/>
                    <a:pt x="17100" y="560"/>
                  </a:cubicBezTo>
                  <a:cubicBezTo>
                    <a:pt x="15600" y="218"/>
                    <a:pt x="14100" y="-38"/>
                    <a:pt x="12900" y="5"/>
                  </a:cubicBezTo>
                  <a:cubicBezTo>
                    <a:pt x="11700" y="47"/>
                    <a:pt x="10800" y="389"/>
                    <a:pt x="9450" y="1926"/>
                  </a:cubicBezTo>
                  <a:cubicBezTo>
                    <a:pt x="8100" y="3462"/>
                    <a:pt x="6300" y="6194"/>
                    <a:pt x="5400" y="9183"/>
                  </a:cubicBezTo>
                  <a:cubicBezTo>
                    <a:pt x="4500" y="12171"/>
                    <a:pt x="4500" y="15415"/>
                    <a:pt x="4500" y="17293"/>
                  </a:cubicBezTo>
                  <a:cubicBezTo>
                    <a:pt x="4500" y="19171"/>
                    <a:pt x="4500" y="19684"/>
                    <a:pt x="4350" y="20281"/>
                  </a:cubicBezTo>
                  <a:cubicBezTo>
                    <a:pt x="4200" y="20879"/>
                    <a:pt x="3900" y="21562"/>
                    <a:pt x="3150" y="21562"/>
                  </a:cubicBezTo>
                  <a:cubicBezTo>
                    <a:pt x="2400" y="21562"/>
                    <a:pt x="1200" y="20879"/>
                    <a:pt x="0" y="2019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797" name="Line"/>
            <p:cNvSpPr/>
            <p:nvPr/>
          </p:nvSpPr>
          <p:spPr>
            <a:xfrm>
              <a:off x="3803986" y="532894"/>
              <a:ext cx="165101" cy="635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3600" y="14400"/>
                    <a:pt x="7200" y="7200"/>
                    <a:pt x="10800" y="3600"/>
                  </a:cubicBezTo>
                  <a:cubicBezTo>
                    <a:pt x="14400" y="0"/>
                    <a:pt x="18000" y="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798" name="Line"/>
            <p:cNvSpPr/>
            <p:nvPr/>
          </p:nvSpPr>
          <p:spPr>
            <a:xfrm>
              <a:off x="3974177" y="482203"/>
              <a:ext cx="121910" cy="21057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85" h="21276" fill="norm" stroke="1" extrusionOk="0">
                  <a:moveTo>
                    <a:pt x="3512" y="7046"/>
                  </a:moveTo>
                  <a:cubicBezTo>
                    <a:pt x="6075" y="5549"/>
                    <a:pt x="8638" y="4052"/>
                    <a:pt x="10102" y="2769"/>
                  </a:cubicBezTo>
                  <a:cubicBezTo>
                    <a:pt x="11566" y="1486"/>
                    <a:pt x="11932" y="417"/>
                    <a:pt x="11200" y="96"/>
                  </a:cubicBezTo>
                  <a:cubicBezTo>
                    <a:pt x="10468" y="-225"/>
                    <a:pt x="8638" y="203"/>
                    <a:pt x="6441" y="2234"/>
                  </a:cubicBezTo>
                  <a:cubicBezTo>
                    <a:pt x="4244" y="4266"/>
                    <a:pt x="1682" y="7902"/>
                    <a:pt x="583" y="10896"/>
                  </a:cubicBezTo>
                  <a:cubicBezTo>
                    <a:pt x="-515" y="13890"/>
                    <a:pt x="-149" y="16242"/>
                    <a:pt x="2414" y="18060"/>
                  </a:cubicBezTo>
                  <a:cubicBezTo>
                    <a:pt x="4977" y="19878"/>
                    <a:pt x="9736" y="21161"/>
                    <a:pt x="13214" y="21268"/>
                  </a:cubicBezTo>
                  <a:cubicBezTo>
                    <a:pt x="16692" y="21375"/>
                    <a:pt x="18888" y="20306"/>
                    <a:pt x="21085" y="1923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799" name="Line"/>
            <p:cNvSpPr/>
            <p:nvPr/>
          </p:nvSpPr>
          <p:spPr>
            <a:xfrm>
              <a:off x="4127836" y="463044"/>
              <a:ext cx="133351" cy="20713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351" fill="norm" stroke="1" extrusionOk="0">
                  <a:moveTo>
                    <a:pt x="0" y="2618"/>
                  </a:moveTo>
                  <a:cubicBezTo>
                    <a:pt x="2743" y="4582"/>
                    <a:pt x="5486" y="6545"/>
                    <a:pt x="7371" y="9164"/>
                  </a:cubicBezTo>
                  <a:cubicBezTo>
                    <a:pt x="9257" y="11782"/>
                    <a:pt x="10286" y="15055"/>
                    <a:pt x="10629" y="17345"/>
                  </a:cubicBezTo>
                  <a:cubicBezTo>
                    <a:pt x="10971" y="19636"/>
                    <a:pt x="10629" y="20945"/>
                    <a:pt x="9771" y="21273"/>
                  </a:cubicBezTo>
                  <a:cubicBezTo>
                    <a:pt x="8914" y="21600"/>
                    <a:pt x="7543" y="20945"/>
                    <a:pt x="6686" y="18436"/>
                  </a:cubicBezTo>
                  <a:cubicBezTo>
                    <a:pt x="5829" y="15927"/>
                    <a:pt x="5486" y="11564"/>
                    <a:pt x="7200" y="8182"/>
                  </a:cubicBezTo>
                  <a:cubicBezTo>
                    <a:pt x="8914" y="4800"/>
                    <a:pt x="12686" y="2400"/>
                    <a:pt x="15429" y="1200"/>
                  </a:cubicBezTo>
                  <a:cubicBezTo>
                    <a:pt x="18171" y="0"/>
                    <a:pt x="19886" y="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800" name="Line"/>
            <p:cNvSpPr/>
            <p:nvPr/>
          </p:nvSpPr>
          <p:spPr>
            <a:xfrm>
              <a:off x="4299286" y="470428"/>
              <a:ext cx="241301" cy="19908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162" fill="norm" stroke="1" extrusionOk="0">
                  <a:moveTo>
                    <a:pt x="0" y="4615"/>
                  </a:moveTo>
                  <a:cubicBezTo>
                    <a:pt x="947" y="5065"/>
                    <a:pt x="1895" y="5515"/>
                    <a:pt x="2937" y="5402"/>
                  </a:cubicBezTo>
                  <a:cubicBezTo>
                    <a:pt x="3979" y="5290"/>
                    <a:pt x="5116" y="4615"/>
                    <a:pt x="5779" y="3490"/>
                  </a:cubicBezTo>
                  <a:cubicBezTo>
                    <a:pt x="6442" y="2365"/>
                    <a:pt x="6632" y="790"/>
                    <a:pt x="6253" y="227"/>
                  </a:cubicBezTo>
                  <a:cubicBezTo>
                    <a:pt x="5874" y="-335"/>
                    <a:pt x="4926" y="115"/>
                    <a:pt x="3789" y="1915"/>
                  </a:cubicBezTo>
                  <a:cubicBezTo>
                    <a:pt x="2653" y="3715"/>
                    <a:pt x="1326" y="6865"/>
                    <a:pt x="758" y="10015"/>
                  </a:cubicBezTo>
                  <a:cubicBezTo>
                    <a:pt x="189" y="13165"/>
                    <a:pt x="379" y="16315"/>
                    <a:pt x="853" y="18340"/>
                  </a:cubicBezTo>
                  <a:cubicBezTo>
                    <a:pt x="1326" y="20365"/>
                    <a:pt x="2084" y="21265"/>
                    <a:pt x="3221" y="21152"/>
                  </a:cubicBezTo>
                  <a:cubicBezTo>
                    <a:pt x="4358" y="21040"/>
                    <a:pt x="5874" y="19915"/>
                    <a:pt x="7105" y="17440"/>
                  </a:cubicBezTo>
                  <a:cubicBezTo>
                    <a:pt x="8337" y="14965"/>
                    <a:pt x="9284" y="11140"/>
                    <a:pt x="10042" y="8440"/>
                  </a:cubicBezTo>
                  <a:cubicBezTo>
                    <a:pt x="10800" y="5740"/>
                    <a:pt x="11368" y="4165"/>
                    <a:pt x="11653" y="4052"/>
                  </a:cubicBezTo>
                  <a:cubicBezTo>
                    <a:pt x="11937" y="3940"/>
                    <a:pt x="11937" y="5290"/>
                    <a:pt x="11937" y="7090"/>
                  </a:cubicBezTo>
                  <a:cubicBezTo>
                    <a:pt x="11937" y="8890"/>
                    <a:pt x="11937" y="11140"/>
                    <a:pt x="11937" y="12940"/>
                  </a:cubicBezTo>
                  <a:cubicBezTo>
                    <a:pt x="11937" y="14740"/>
                    <a:pt x="11937" y="16090"/>
                    <a:pt x="11842" y="16203"/>
                  </a:cubicBezTo>
                  <a:cubicBezTo>
                    <a:pt x="11747" y="16315"/>
                    <a:pt x="11558" y="15190"/>
                    <a:pt x="11747" y="13503"/>
                  </a:cubicBezTo>
                  <a:cubicBezTo>
                    <a:pt x="11937" y="11815"/>
                    <a:pt x="12505" y="9565"/>
                    <a:pt x="13168" y="7765"/>
                  </a:cubicBezTo>
                  <a:cubicBezTo>
                    <a:pt x="13832" y="5965"/>
                    <a:pt x="14589" y="4615"/>
                    <a:pt x="15537" y="3827"/>
                  </a:cubicBezTo>
                  <a:cubicBezTo>
                    <a:pt x="16484" y="3040"/>
                    <a:pt x="17621" y="2815"/>
                    <a:pt x="18284" y="3265"/>
                  </a:cubicBezTo>
                  <a:cubicBezTo>
                    <a:pt x="18947" y="3715"/>
                    <a:pt x="19137" y="4840"/>
                    <a:pt x="19326" y="7427"/>
                  </a:cubicBezTo>
                  <a:cubicBezTo>
                    <a:pt x="19516" y="10015"/>
                    <a:pt x="19705" y="14065"/>
                    <a:pt x="19705" y="16652"/>
                  </a:cubicBezTo>
                  <a:cubicBezTo>
                    <a:pt x="19705" y="19240"/>
                    <a:pt x="19516" y="20365"/>
                    <a:pt x="19800" y="20590"/>
                  </a:cubicBezTo>
                  <a:cubicBezTo>
                    <a:pt x="20084" y="20815"/>
                    <a:pt x="20842" y="20140"/>
                    <a:pt x="21600" y="1946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801" name="Line"/>
            <p:cNvSpPr/>
            <p:nvPr/>
          </p:nvSpPr>
          <p:spPr>
            <a:xfrm>
              <a:off x="4576251" y="437380"/>
              <a:ext cx="338986" cy="21367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86" h="20966" fill="norm" stroke="1" extrusionOk="0">
                  <a:moveTo>
                    <a:pt x="6192" y="8126"/>
                  </a:moveTo>
                  <a:cubicBezTo>
                    <a:pt x="6460" y="7088"/>
                    <a:pt x="6728" y="6049"/>
                    <a:pt x="6929" y="4699"/>
                  </a:cubicBezTo>
                  <a:cubicBezTo>
                    <a:pt x="7131" y="3349"/>
                    <a:pt x="7265" y="1688"/>
                    <a:pt x="6997" y="753"/>
                  </a:cubicBezTo>
                  <a:cubicBezTo>
                    <a:pt x="6728" y="-181"/>
                    <a:pt x="6057" y="-389"/>
                    <a:pt x="5051" y="961"/>
                  </a:cubicBezTo>
                  <a:cubicBezTo>
                    <a:pt x="4045" y="2311"/>
                    <a:pt x="2703" y="5219"/>
                    <a:pt x="1764" y="8334"/>
                  </a:cubicBezTo>
                  <a:cubicBezTo>
                    <a:pt x="825" y="11449"/>
                    <a:pt x="288" y="14773"/>
                    <a:pt x="87" y="16953"/>
                  </a:cubicBezTo>
                  <a:cubicBezTo>
                    <a:pt x="-114" y="19134"/>
                    <a:pt x="20" y="20173"/>
                    <a:pt x="624" y="20692"/>
                  </a:cubicBezTo>
                  <a:cubicBezTo>
                    <a:pt x="1228" y="21211"/>
                    <a:pt x="2301" y="21211"/>
                    <a:pt x="4380" y="18719"/>
                  </a:cubicBezTo>
                  <a:cubicBezTo>
                    <a:pt x="6460" y="16226"/>
                    <a:pt x="9546" y="11242"/>
                    <a:pt x="11223" y="8230"/>
                  </a:cubicBezTo>
                  <a:cubicBezTo>
                    <a:pt x="12900" y="5219"/>
                    <a:pt x="13168" y="4180"/>
                    <a:pt x="13369" y="3142"/>
                  </a:cubicBezTo>
                  <a:cubicBezTo>
                    <a:pt x="13570" y="2103"/>
                    <a:pt x="13705" y="1065"/>
                    <a:pt x="13436" y="649"/>
                  </a:cubicBezTo>
                  <a:cubicBezTo>
                    <a:pt x="13168" y="234"/>
                    <a:pt x="12497" y="442"/>
                    <a:pt x="11759" y="1896"/>
                  </a:cubicBezTo>
                  <a:cubicBezTo>
                    <a:pt x="11021" y="3349"/>
                    <a:pt x="10216" y="6049"/>
                    <a:pt x="9814" y="7919"/>
                  </a:cubicBezTo>
                  <a:cubicBezTo>
                    <a:pt x="9411" y="9788"/>
                    <a:pt x="9411" y="10826"/>
                    <a:pt x="9479" y="11865"/>
                  </a:cubicBezTo>
                  <a:cubicBezTo>
                    <a:pt x="9546" y="12903"/>
                    <a:pt x="9680" y="13942"/>
                    <a:pt x="11088" y="14253"/>
                  </a:cubicBezTo>
                  <a:cubicBezTo>
                    <a:pt x="12497" y="14565"/>
                    <a:pt x="15180" y="14149"/>
                    <a:pt x="17126" y="13630"/>
                  </a:cubicBezTo>
                  <a:cubicBezTo>
                    <a:pt x="19071" y="13111"/>
                    <a:pt x="20279" y="12488"/>
                    <a:pt x="21486" y="1186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802" name="Line"/>
            <p:cNvSpPr/>
            <p:nvPr/>
          </p:nvSpPr>
          <p:spPr>
            <a:xfrm>
              <a:off x="6458286" y="18544"/>
              <a:ext cx="546101" cy="54927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21181" y="216"/>
                    <a:pt x="20763" y="433"/>
                    <a:pt x="20553" y="695"/>
                  </a:cubicBezTo>
                  <a:cubicBezTo>
                    <a:pt x="20344" y="957"/>
                    <a:pt x="20344" y="1265"/>
                    <a:pt x="20260" y="1569"/>
                  </a:cubicBezTo>
                  <a:cubicBezTo>
                    <a:pt x="20177" y="1873"/>
                    <a:pt x="20009" y="2172"/>
                    <a:pt x="19842" y="2464"/>
                  </a:cubicBezTo>
                  <a:cubicBezTo>
                    <a:pt x="19674" y="2755"/>
                    <a:pt x="19507" y="3038"/>
                    <a:pt x="19340" y="3342"/>
                  </a:cubicBezTo>
                  <a:cubicBezTo>
                    <a:pt x="19172" y="3646"/>
                    <a:pt x="19005" y="3970"/>
                    <a:pt x="18795" y="4312"/>
                  </a:cubicBezTo>
                  <a:cubicBezTo>
                    <a:pt x="18586" y="4653"/>
                    <a:pt x="18335" y="5011"/>
                    <a:pt x="18084" y="5331"/>
                  </a:cubicBezTo>
                  <a:cubicBezTo>
                    <a:pt x="17833" y="5652"/>
                    <a:pt x="17581" y="5935"/>
                    <a:pt x="17330" y="6226"/>
                  </a:cubicBezTo>
                  <a:cubicBezTo>
                    <a:pt x="17079" y="6517"/>
                    <a:pt x="16828" y="6817"/>
                    <a:pt x="16535" y="7129"/>
                  </a:cubicBezTo>
                  <a:cubicBezTo>
                    <a:pt x="16242" y="7441"/>
                    <a:pt x="15907" y="7766"/>
                    <a:pt x="15614" y="8103"/>
                  </a:cubicBezTo>
                  <a:cubicBezTo>
                    <a:pt x="15321" y="8440"/>
                    <a:pt x="15070" y="8790"/>
                    <a:pt x="14819" y="9135"/>
                  </a:cubicBezTo>
                  <a:cubicBezTo>
                    <a:pt x="14567" y="9481"/>
                    <a:pt x="14316" y="9822"/>
                    <a:pt x="14107" y="10172"/>
                  </a:cubicBezTo>
                  <a:cubicBezTo>
                    <a:pt x="13898" y="10521"/>
                    <a:pt x="13730" y="10879"/>
                    <a:pt x="13605" y="11241"/>
                  </a:cubicBezTo>
                  <a:cubicBezTo>
                    <a:pt x="13479" y="11603"/>
                    <a:pt x="13395" y="11969"/>
                    <a:pt x="13228" y="12340"/>
                  </a:cubicBezTo>
                  <a:cubicBezTo>
                    <a:pt x="13060" y="12710"/>
                    <a:pt x="12809" y="13085"/>
                    <a:pt x="12558" y="13393"/>
                  </a:cubicBezTo>
                  <a:cubicBezTo>
                    <a:pt x="12307" y="13701"/>
                    <a:pt x="12056" y="13942"/>
                    <a:pt x="11805" y="14188"/>
                  </a:cubicBezTo>
                  <a:cubicBezTo>
                    <a:pt x="11553" y="14433"/>
                    <a:pt x="11302" y="14683"/>
                    <a:pt x="10926" y="14987"/>
                  </a:cubicBezTo>
                  <a:cubicBezTo>
                    <a:pt x="10549" y="15291"/>
                    <a:pt x="10047" y="15649"/>
                    <a:pt x="9544" y="15998"/>
                  </a:cubicBezTo>
                  <a:cubicBezTo>
                    <a:pt x="9042" y="16348"/>
                    <a:pt x="8540" y="16689"/>
                    <a:pt x="7995" y="17009"/>
                  </a:cubicBezTo>
                  <a:cubicBezTo>
                    <a:pt x="7451" y="17330"/>
                    <a:pt x="6865" y="17630"/>
                    <a:pt x="6279" y="17929"/>
                  </a:cubicBezTo>
                  <a:cubicBezTo>
                    <a:pt x="5693" y="18229"/>
                    <a:pt x="5107" y="18529"/>
                    <a:pt x="4479" y="18832"/>
                  </a:cubicBezTo>
                  <a:cubicBezTo>
                    <a:pt x="3851" y="19136"/>
                    <a:pt x="3181" y="19444"/>
                    <a:pt x="2721" y="19752"/>
                  </a:cubicBezTo>
                  <a:cubicBezTo>
                    <a:pt x="2260" y="20060"/>
                    <a:pt x="2009" y="20368"/>
                    <a:pt x="1758" y="20630"/>
                  </a:cubicBezTo>
                  <a:cubicBezTo>
                    <a:pt x="1507" y="20892"/>
                    <a:pt x="1256" y="21109"/>
                    <a:pt x="963" y="21263"/>
                  </a:cubicBezTo>
                  <a:cubicBezTo>
                    <a:pt x="670" y="21417"/>
                    <a:pt x="335" y="21508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803" name="Line"/>
            <p:cNvSpPr/>
            <p:nvPr/>
          </p:nvSpPr>
          <p:spPr>
            <a:xfrm>
              <a:off x="1119703" y="789011"/>
              <a:ext cx="3846334" cy="60113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78" h="21600" fill="norm" stroke="1" extrusionOk="0">
                  <a:moveTo>
                    <a:pt x="97" y="21600"/>
                  </a:moveTo>
                  <a:cubicBezTo>
                    <a:pt x="37" y="21524"/>
                    <a:pt x="-22" y="21448"/>
                    <a:pt x="8" y="21372"/>
                  </a:cubicBezTo>
                  <a:cubicBezTo>
                    <a:pt x="37" y="21296"/>
                    <a:pt x="156" y="21220"/>
                    <a:pt x="405" y="21030"/>
                  </a:cubicBezTo>
                  <a:cubicBezTo>
                    <a:pt x="655" y="20839"/>
                    <a:pt x="1035" y="20535"/>
                    <a:pt x="1445" y="20155"/>
                  </a:cubicBezTo>
                  <a:cubicBezTo>
                    <a:pt x="1854" y="19775"/>
                    <a:pt x="2294" y="19318"/>
                    <a:pt x="2727" y="18862"/>
                  </a:cubicBezTo>
                  <a:cubicBezTo>
                    <a:pt x="3160" y="18406"/>
                    <a:pt x="3588" y="17949"/>
                    <a:pt x="4051" y="17493"/>
                  </a:cubicBezTo>
                  <a:cubicBezTo>
                    <a:pt x="4514" y="17037"/>
                    <a:pt x="5013" y="16580"/>
                    <a:pt x="5470" y="16162"/>
                  </a:cubicBezTo>
                  <a:cubicBezTo>
                    <a:pt x="5927" y="15744"/>
                    <a:pt x="6343" y="15363"/>
                    <a:pt x="6788" y="14907"/>
                  </a:cubicBezTo>
                  <a:cubicBezTo>
                    <a:pt x="7233" y="14451"/>
                    <a:pt x="7708" y="13918"/>
                    <a:pt x="8118" y="13500"/>
                  </a:cubicBezTo>
                  <a:cubicBezTo>
                    <a:pt x="8528" y="13082"/>
                    <a:pt x="8872" y="12777"/>
                    <a:pt x="9228" y="12397"/>
                  </a:cubicBezTo>
                  <a:cubicBezTo>
                    <a:pt x="9585" y="12017"/>
                    <a:pt x="9953" y="11561"/>
                    <a:pt x="10309" y="11104"/>
                  </a:cubicBezTo>
                  <a:cubicBezTo>
                    <a:pt x="10665" y="10648"/>
                    <a:pt x="11010" y="10192"/>
                    <a:pt x="11372" y="9735"/>
                  </a:cubicBezTo>
                  <a:cubicBezTo>
                    <a:pt x="11734" y="9279"/>
                    <a:pt x="12114" y="8823"/>
                    <a:pt x="12500" y="8328"/>
                  </a:cubicBezTo>
                  <a:cubicBezTo>
                    <a:pt x="12886" y="7834"/>
                    <a:pt x="13278" y="7301"/>
                    <a:pt x="13664" y="6807"/>
                  </a:cubicBezTo>
                  <a:cubicBezTo>
                    <a:pt x="14049" y="6313"/>
                    <a:pt x="14429" y="5856"/>
                    <a:pt x="14815" y="5362"/>
                  </a:cubicBezTo>
                  <a:cubicBezTo>
                    <a:pt x="15201" y="4868"/>
                    <a:pt x="15593" y="4335"/>
                    <a:pt x="15973" y="3879"/>
                  </a:cubicBezTo>
                  <a:cubicBezTo>
                    <a:pt x="16353" y="3423"/>
                    <a:pt x="16721" y="3042"/>
                    <a:pt x="17143" y="2586"/>
                  </a:cubicBezTo>
                  <a:cubicBezTo>
                    <a:pt x="17564" y="2130"/>
                    <a:pt x="18039" y="1597"/>
                    <a:pt x="18520" y="1179"/>
                  </a:cubicBezTo>
                  <a:cubicBezTo>
                    <a:pt x="19001" y="761"/>
                    <a:pt x="19488" y="456"/>
                    <a:pt x="19969" y="266"/>
                  </a:cubicBezTo>
                  <a:cubicBezTo>
                    <a:pt x="20450" y="76"/>
                    <a:pt x="20925" y="0"/>
                    <a:pt x="21192" y="0"/>
                  </a:cubicBezTo>
                  <a:cubicBezTo>
                    <a:pt x="21459" y="0"/>
                    <a:pt x="21519" y="76"/>
                    <a:pt x="21578" y="15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804" name="Line"/>
            <p:cNvSpPr/>
            <p:nvPr/>
          </p:nvSpPr>
          <p:spPr>
            <a:xfrm>
              <a:off x="1295736" y="1034544"/>
              <a:ext cx="3213101" cy="6286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541" y="20655"/>
                    <a:pt x="1081" y="19709"/>
                    <a:pt x="1629" y="18982"/>
                  </a:cubicBezTo>
                  <a:cubicBezTo>
                    <a:pt x="2177" y="18255"/>
                    <a:pt x="2732" y="17745"/>
                    <a:pt x="3237" y="17345"/>
                  </a:cubicBezTo>
                  <a:cubicBezTo>
                    <a:pt x="3742" y="16945"/>
                    <a:pt x="4198" y="16655"/>
                    <a:pt x="4689" y="16255"/>
                  </a:cubicBezTo>
                  <a:cubicBezTo>
                    <a:pt x="5179" y="15855"/>
                    <a:pt x="5706" y="15345"/>
                    <a:pt x="6261" y="14836"/>
                  </a:cubicBezTo>
                  <a:cubicBezTo>
                    <a:pt x="6816" y="14327"/>
                    <a:pt x="7399" y="13818"/>
                    <a:pt x="7904" y="13309"/>
                  </a:cubicBezTo>
                  <a:cubicBezTo>
                    <a:pt x="8409" y="12800"/>
                    <a:pt x="8836" y="12291"/>
                    <a:pt x="9270" y="11782"/>
                  </a:cubicBezTo>
                  <a:cubicBezTo>
                    <a:pt x="9704" y="11273"/>
                    <a:pt x="10145" y="10764"/>
                    <a:pt x="10579" y="10255"/>
                  </a:cubicBezTo>
                  <a:cubicBezTo>
                    <a:pt x="11013" y="9745"/>
                    <a:pt x="11440" y="9236"/>
                    <a:pt x="11874" y="8727"/>
                  </a:cubicBezTo>
                  <a:cubicBezTo>
                    <a:pt x="12308" y="8218"/>
                    <a:pt x="12749" y="7709"/>
                    <a:pt x="13198" y="7236"/>
                  </a:cubicBezTo>
                  <a:cubicBezTo>
                    <a:pt x="13646" y="6764"/>
                    <a:pt x="14101" y="6327"/>
                    <a:pt x="14535" y="5855"/>
                  </a:cubicBezTo>
                  <a:cubicBezTo>
                    <a:pt x="14969" y="5382"/>
                    <a:pt x="15382" y="4873"/>
                    <a:pt x="15880" y="4327"/>
                  </a:cubicBezTo>
                  <a:cubicBezTo>
                    <a:pt x="16378" y="3782"/>
                    <a:pt x="16961" y="3200"/>
                    <a:pt x="17573" y="2655"/>
                  </a:cubicBezTo>
                  <a:cubicBezTo>
                    <a:pt x="18185" y="2109"/>
                    <a:pt x="18825" y="1600"/>
                    <a:pt x="19430" y="1200"/>
                  </a:cubicBezTo>
                  <a:cubicBezTo>
                    <a:pt x="20035" y="800"/>
                    <a:pt x="20604" y="509"/>
                    <a:pt x="20960" y="327"/>
                  </a:cubicBezTo>
                  <a:cubicBezTo>
                    <a:pt x="21315" y="145"/>
                    <a:pt x="21458" y="73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805" name="Line"/>
            <p:cNvSpPr/>
            <p:nvPr/>
          </p:nvSpPr>
          <p:spPr>
            <a:xfrm>
              <a:off x="7595662" y="476695"/>
              <a:ext cx="323125" cy="44624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52" h="21379" fill="norm" stroke="1" extrusionOk="0">
                  <a:moveTo>
                    <a:pt x="2070" y="7560"/>
                  </a:moveTo>
                  <a:cubicBezTo>
                    <a:pt x="1928" y="10602"/>
                    <a:pt x="1787" y="13644"/>
                    <a:pt x="1717" y="15469"/>
                  </a:cubicBezTo>
                  <a:cubicBezTo>
                    <a:pt x="1646" y="17295"/>
                    <a:pt x="1646" y="17903"/>
                    <a:pt x="1505" y="18867"/>
                  </a:cubicBezTo>
                  <a:cubicBezTo>
                    <a:pt x="1364" y="19830"/>
                    <a:pt x="1081" y="21148"/>
                    <a:pt x="799" y="21351"/>
                  </a:cubicBezTo>
                  <a:cubicBezTo>
                    <a:pt x="517" y="21554"/>
                    <a:pt x="234" y="20641"/>
                    <a:pt x="93" y="18360"/>
                  </a:cubicBezTo>
                  <a:cubicBezTo>
                    <a:pt x="-48" y="16078"/>
                    <a:pt x="-48" y="12427"/>
                    <a:pt x="234" y="9233"/>
                  </a:cubicBezTo>
                  <a:cubicBezTo>
                    <a:pt x="517" y="6039"/>
                    <a:pt x="1081" y="3300"/>
                    <a:pt x="1646" y="1779"/>
                  </a:cubicBezTo>
                  <a:cubicBezTo>
                    <a:pt x="2211" y="258"/>
                    <a:pt x="2776" y="-46"/>
                    <a:pt x="3340" y="5"/>
                  </a:cubicBezTo>
                  <a:cubicBezTo>
                    <a:pt x="3905" y="55"/>
                    <a:pt x="4470" y="461"/>
                    <a:pt x="5387" y="2236"/>
                  </a:cubicBezTo>
                  <a:cubicBezTo>
                    <a:pt x="6305" y="4010"/>
                    <a:pt x="7576" y="7154"/>
                    <a:pt x="8776" y="10146"/>
                  </a:cubicBezTo>
                  <a:cubicBezTo>
                    <a:pt x="9976" y="13137"/>
                    <a:pt x="11105" y="15977"/>
                    <a:pt x="11811" y="17650"/>
                  </a:cubicBezTo>
                  <a:cubicBezTo>
                    <a:pt x="12517" y="19323"/>
                    <a:pt x="12799" y="19830"/>
                    <a:pt x="13223" y="20236"/>
                  </a:cubicBezTo>
                  <a:cubicBezTo>
                    <a:pt x="13646" y="20641"/>
                    <a:pt x="14211" y="20946"/>
                    <a:pt x="14846" y="20996"/>
                  </a:cubicBezTo>
                  <a:cubicBezTo>
                    <a:pt x="15481" y="21047"/>
                    <a:pt x="16187" y="20844"/>
                    <a:pt x="16964" y="19577"/>
                  </a:cubicBezTo>
                  <a:cubicBezTo>
                    <a:pt x="17740" y="18309"/>
                    <a:pt x="18587" y="15977"/>
                    <a:pt x="19223" y="13188"/>
                  </a:cubicBezTo>
                  <a:cubicBezTo>
                    <a:pt x="19858" y="10399"/>
                    <a:pt x="20281" y="7154"/>
                    <a:pt x="20493" y="5075"/>
                  </a:cubicBezTo>
                  <a:cubicBezTo>
                    <a:pt x="20705" y="2996"/>
                    <a:pt x="20705" y="2084"/>
                    <a:pt x="20776" y="1931"/>
                  </a:cubicBezTo>
                  <a:cubicBezTo>
                    <a:pt x="20846" y="1779"/>
                    <a:pt x="20987" y="2388"/>
                    <a:pt x="21128" y="2895"/>
                  </a:cubicBezTo>
                  <a:cubicBezTo>
                    <a:pt x="21270" y="3402"/>
                    <a:pt x="21411" y="3808"/>
                    <a:pt x="21552" y="4213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806" name="Line"/>
            <p:cNvSpPr/>
            <p:nvPr/>
          </p:nvSpPr>
          <p:spPr>
            <a:xfrm>
              <a:off x="7995983" y="672079"/>
              <a:ext cx="109947" cy="18430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777" h="20897" fill="norm" stroke="1" extrusionOk="0">
                  <a:moveTo>
                    <a:pt x="19012" y="778"/>
                  </a:moveTo>
                  <a:cubicBezTo>
                    <a:pt x="14212" y="538"/>
                    <a:pt x="9412" y="298"/>
                    <a:pt x="5812" y="2578"/>
                  </a:cubicBezTo>
                  <a:cubicBezTo>
                    <a:pt x="2212" y="4858"/>
                    <a:pt x="-188" y="9658"/>
                    <a:pt x="12" y="13138"/>
                  </a:cubicBezTo>
                  <a:cubicBezTo>
                    <a:pt x="212" y="16618"/>
                    <a:pt x="3012" y="18778"/>
                    <a:pt x="5612" y="19978"/>
                  </a:cubicBezTo>
                  <a:cubicBezTo>
                    <a:pt x="8212" y="21178"/>
                    <a:pt x="10612" y="21418"/>
                    <a:pt x="13412" y="19378"/>
                  </a:cubicBezTo>
                  <a:cubicBezTo>
                    <a:pt x="16212" y="17338"/>
                    <a:pt x="19412" y="13018"/>
                    <a:pt x="20412" y="9538"/>
                  </a:cubicBezTo>
                  <a:cubicBezTo>
                    <a:pt x="21412" y="6058"/>
                    <a:pt x="20212" y="3418"/>
                    <a:pt x="18612" y="1858"/>
                  </a:cubicBezTo>
                  <a:cubicBezTo>
                    <a:pt x="17012" y="298"/>
                    <a:pt x="15012" y="-182"/>
                    <a:pt x="14012" y="58"/>
                  </a:cubicBezTo>
                  <a:cubicBezTo>
                    <a:pt x="13012" y="298"/>
                    <a:pt x="13012" y="1258"/>
                    <a:pt x="13012" y="221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807" name="Line"/>
            <p:cNvSpPr/>
            <p:nvPr/>
          </p:nvSpPr>
          <p:spPr>
            <a:xfrm>
              <a:off x="8128336" y="642589"/>
              <a:ext cx="152038" cy="23320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53" h="21440" fill="norm" stroke="1" extrusionOk="0">
                  <a:moveTo>
                    <a:pt x="0" y="3926"/>
                  </a:moveTo>
                  <a:cubicBezTo>
                    <a:pt x="1184" y="5678"/>
                    <a:pt x="2367" y="7429"/>
                    <a:pt x="2959" y="9181"/>
                  </a:cubicBezTo>
                  <a:cubicBezTo>
                    <a:pt x="3551" y="10932"/>
                    <a:pt x="3551" y="12683"/>
                    <a:pt x="3551" y="14143"/>
                  </a:cubicBezTo>
                  <a:cubicBezTo>
                    <a:pt x="3551" y="15602"/>
                    <a:pt x="3551" y="16770"/>
                    <a:pt x="3551" y="16770"/>
                  </a:cubicBezTo>
                  <a:cubicBezTo>
                    <a:pt x="3551" y="16770"/>
                    <a:pt x="3551" y="15602"/>
                    <a:pt x="3847" y="12975"/>
                  </a:cubicBezTo>
                  <a:cubicBezTo>
                    <a:pt x="4142" y="10348"/>
                    <a:pt x="4734" y="6262"/>
                    <a:pt x="5622" y="3732"/>
                  </a:cubicBezTo>
                  <a:cubicBezTo>
                    <a:pt x="6510" y="1202"/>
                    <a:pt x="7693" y="229"/>
                    <a:pt x="9616" y="35"/>
                  </a:cubicBezTo>
                  <a:cubicBezTo>
                    <a:pt x="11540" y="-160"/>
                    <a:pt x="14203" y="424"/>
                    <a:pt x="16422" y="3148"/>
                  </a:cubicBezTo>
                  <a:cubicBezTo>
                    <a:pt x="18641" y="5872"/>
                    <a:pt x="20416" y="10737"/>
                    <a:pt x="21008" y="14143"/>
                  </a:cubicBezTo>
                  <a:cubicBezTo>
                    <a:pt x="21600" y="17548"/>
                    <a:pt x="21008" y="19494"/>
                    <a:pt x="20416" y="2144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808" name="Line"/>
            <p:cNvSpPr/>
            <p:nvPr/>
          </p:nvSpPr>
          <p:spPr>
            <a:xfrm>
              <a:off x="8325186" y="726288"/>
              <a:ext cx="152401" cy="4155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204" fill="norm" stroke="1" extrusionOk="0">
                  <a:moveTo>
                    <a:pt x="0" y="21204"/>
                  </a:moveTo>
                  <a:cubicBezTo>
                    <a:pt x="600" y="15804"/>
                    <a:pt x="1200" y="10404"/>
                    <a:pt x="3000" y="6624"/>
                  </a:cubicBezTo>
                  <a:cubicBezTo>
                    <a:pt x="4800" y="2844"/>
                    <a:pt x="7800" y="684"/>
                    <a:pt x="11100" y="144"/>
                  </a:cubicBezTo>
                  <a:cubicBezTo>
                    <a:pt x="14400" y="-396"/>
                    <a:pt x="18000" y="684"/>
                    <a:pt x="21600" y="1764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809" name="Line"/>
            <p:cNvSpPr/>
            <p:nvPr/>
          </p:nvSpPr>
          <p:spPr>
            <a:xfrm>
              <a:off x="8516585" y="611453"/>
              <a:ext cx="145152" cy="46407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67" h="21332" fill="norm" stroke="1" extrusionOk="0">
                  <a:moveTo>
                    <a:pt x="8319" y="3978"/>
                  </a:moveTo>
                  <a:cubicBezTo>
                    <a:pt x="7067" y="5633"/>
                    <a:pt x="5815" y="7287"/>
                    <a:pt x="5189" y="9816"/>
                  </a:cubicBezTo>
                  <a:cubicBezTo>
                    <a:pt x="4563" y="12346"/>
                    <a:pt x="4563" y="15751"/>
                    <a:pt x="4093" y="17941"/>
                  </a:cubicBezTo>
                  <a:cubicBezTo>
                    <a:pt x="3624" y="20130"/>
                    <a:pt x="2684" y="21103"/>
                    <a:pt x="1902" y="21297"/>
                  </a:cubicBezTo>
                  <a:cubicBezTo>
                    <a:pt x="1119" y="21492"/>
                    <a:pt x="493" y="20908"/>
                    <a:pt x="180" y="18914"/>
                  </a:cubicBezTo>
                  <a:cubicBezTo>
                    <a:pt x="-133" y="16919"/>
                    <a:pt x="-133" y="13514"/>
                    <a:pt x="963" y="10497"/>
                  </a:cubicBezTo>
                  <a:cubicBezTo>
                    <a:pt x="2058" y="7481"/>
                    <a:pt x="4250" y="4854"/>
                    <a:pt x="6597" y="3151"/>
                  </a:cubicBezTo>
                  <a:cubicBezTo>
                    <a:pt x="8945" y="1449"/>
                    <a:pt x="11450" y="670"/>
                    <a:pt x="13641" y="281"/>
                  </a:cubicBezTo>
                  <a:cubicBezTo>
                    <a:pt x="15832" y="-108"/>
                    <a:pt x="17710" y="-108"/>
                    <a:pt x="19119" y="378"/>
                  </a:cubicBezTo>
                  <a:cubicBezTo>
                    <a:pt x="20528" y="865"/>
                    <a:pt x="21467" y="1838"/>
                    <a:pt x="21467" y="3006"/>
                  </a:cubicBezTo>
                  <a:cubicBezTo>
                    <a:pt x="21467" y="4173"/>
                    <a:pt x="20528" y="5535"/>
                    <a:pt x="17397" y="6703"/>
                  </a:cubicBezTo>
                  <a:cubicBezTo>
                    <a:pt x="14267" y="7870"/>
                    <a:pt x="8945" y="8843"/>
                    <a:pt x="3624" y="981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810" name="Line"/>
            <p:cNvSpPr/>
            <p:nvPr/>
          </p:nvSpPr>
          <p:spPr>
            <a:xfrm>
              <a:off x="8691769" y="636922"/>
              <a:ext cx="179518" cy="19550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01" h="21001" fill="norm" stroke="1" extrusionOk="0">
                  <a:moveTo>
                    <a:pt x="13013" y="6560"/>
                  </a:moveTo>
                  <a:cubicBezTo>
                    <a:pt x="13264" y="5423"/>
                    <a:pt x="13515" y="4286"/>
                    <a:pt x="13515" y="3036"/>
                  </a:cubicBezTo>
                  <a:cubicBezTo>
                    <a:pt x="13515" y="1785"/>
                    <a:pt x="13264" y="421"/>
                    <a:pt x="11757" y="80"/>
                  </a:cubicBezTo>
                  <a:cubicBezTo>
                    <a:pt x="10250" y="-261"/>
                    <a:pt x="7487" y="421"/>
                    <a:pt x="5227" y="3377"/>
                  </a:cubicBezTo>
                  <a:cubicBezTo>
                    <a:pt x="2966" y="6333"/>
                    <a:pt x="1208" y="11562"/>
                    <a:pt x="454" y="14859"/>
                  </a:cubicBezTo>
                  <a:cubicBezTo>
                    <a:pt x="-299" y="18156"/>
                    <a:pt x="-48" y="19520"/>
                    <a:pt x="706" y="20316"/>
                  </a:cubicBezTo>
                  <a:cubicBezTo>
                    <a:pt x="1459" y="21112"/>
                    <a:pt x="2715" y="21339"/>
                    <a:pt x="4348" y="20316"/>
                  </a:cubicBezTo>
                  <a:cubicBezTo>
                    <a:pt x="5980" y="19293"/>
                    <a:pt x="7989" y="17019"/>
                    <a:pt x="9245" y="15200"/>
                  </a:cubicBezTo>
                  <a:cubicBezTo>
                    <a:pt x="10501" y="13381"/>
                    <a:pt x="11003" y="12017"/>
                    <a:pt x="11882" y="10425"/>
                  </a:cubicBezTo>
                  <a:cubicBezTo>
                    <a:pt x="12761" y="8834"/>
                    <a:pt x="14017" y="7015"/>
                    <a:pt x="14771" y="6674"/>
                  </a:cubicBezTo>
                  <a:cubicBezTo>
                    <a:pt x="15524" y="6333"/>
                    <a:pt x="15775" y="7470"/>
                    <a:pt x="16780" y="9288"/>
                  </a:cubicBezTo>
                  <a:cubicBezTo>
                    <a:pt x="17785" y="11107"/>
                    <a:pt x="19543" y="13608"/>
                    <a:pt x="21301" y="1611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811" name="Line"/>
            <p:cNvSpPr/>
            <p:nvPr/>
          </p:nvSpPr>
          <p:spPr>
            <a:xfrm>
              <a:off x="8915736" y="628144"/>
              <a:ext cx="107951" cy="20646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99" fill="norm" stroke="1" extrusionOk="0">
                  <a:moveTo>
                    <a:pt x="0" y="661"/>
                  </a:moveTo>
                  <a:cubicBezTo>
                    <a:pt x="2118" y="2424"/>
                    <a:pt x="4235" y="4188"/>
                    <a:pt x="6141" y="7273"/>
                  </a:cubicBezTo>
                  <a:cubicBezTo>
                    <a:pt x="8047" y="10359"/>
                    <a:pt x="9741" y="14767"/>
                    <a:pt x="10376" y="17522"/>
                  </a:cubicBezTo>
                  <a:cubicBezTo>
                    <a:pt x="11012" y="20278"/>
                    <a:pt x="10588" y="21380"/>
                    <a:pt x="9741" y="21490"/>
                  </a:cubicBezTo>
                  <a:cubicBezTo>
                    <a:pt x="8894" y="21600"/>
                    <a:pt x="7624" y="20718"/>
                    <a:pt x="6776" y="18294"/>
                  </a:cubicBezTo>
                  <a:cubicBezTo>
                    <a:pt x="5929" y="15869"/>
                    <a:pt x="5506" y="11902"/>
                    <a:pt x="6565" y="8596"/>
                  </a:cubicBezTo>
                  <a:cubicBezTo>
                    <a:pt x="7624" y="5290"/>
                    <a:pt x="10165" y="2645"/>
                    <a:pt x="12918" y="1322"/>
                  </a:cubicBezTo>
                  <a:cubicBezTo>
                    <a:pt x="15671" y="0"/>
                    <a:pt x="18635" y="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812" name="Line"/>
            <p:cNvSpPr/>
            <p:nvPr/>
          </p:nvSpPr>
          <p:spPr>
            <a:xfrm>
              <a:off x="9032951" y="627594"/>
              <a:ext cx="136786" cy="20562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75" h="20984" fill="norm" stroke="1" extrusionOk="0">
                  <a:moveTo>
                    <a:pt x="16490" y="5240"/>
                  </a:moveTo>
                  <a:cubicBezTo>
                    <a:pt x="16823" y="3296"/>
                    <a:pt x="17155" y="1352"/>
                    <a:pt x="16324" y="488"/>
                  </a:cubicBezTo>
                  <a:cubicBezTo>
                    <a:pt x="15493" y="-376"/>
                    <a:pt x="13500" y="-160"/>
                    <a:pt x="10841" y="1676"/>
                  </a:cubicBezTo>
                  <a:cubicBezTo>
                    <a:pt x="8183" y="3512"/>
                    <a:pt x="4860" y="6968"/>
                    <a:pt x="2866" y="9992"/>
                  </a:cubicBezTo>
                  <a:cubicBezTo>
                    <a:pt x="872" y="13016"/>
                    <a:pt x="207" y="15608"/>
                    <a:pt x="41" y="17444"/>
                  </a:cubicBezTo>
                  <a:cubicBezTo>
                    <a:pt x="-125" y="19280"/>
                    <a:pt x="207" y="20360"/>
                    <a:pt x="1204" y="20792"/>
                  </a:cubicBezTo>
                  <a:cubicBezTo>
                    <a:pt x="2201" y="21224"/>
                    <a:pt x="3863" y="21008"/>
                    <a:pt x="5690" y="19280"/>
                  </a:cubicBezTo>
                  <a:cubicBezTo>
                    <a:pt x="7518" y="17552"/>
                    <a:pt x="9512" y="14312"/>
                    <a:pt x="11173" y="11720"/>
                  </a:cubicBezTo>
                  <a:cubicBezTo>
                    <a:pt x="12835" y="9128"/>
                    <a:pt x="14164" y="7184"/>
                    <a:pt x="14829" y="6860"/>
                  </a:cubicBezTo>
                  <a:cubicBezTo>
                    <a:pt x="15493" y="6536"/>
                    <a:pt x="15493" y="7832"/>
                    <a:pt x="15826" y="9884"/>
                  </a:cubicBezTo>
                  <a:cubicBezTo>
                    <a:pt x="16158" y="11936"/>
                    <a:pt x="16823" y="14744"/>
                    <a:pt x="17820" y="16472"/>
                  </a:cubicBezTo>
                  <a:cubicBezTo>
                    <a:pt x="18817" y="18200"/>
                    <a:pt x="20146" y="18848"/>
                    <a:pt x="21475" y="1949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813" name="Line"/>
            <p:cNvSpPr/>
            <p:nvPr/>
          </p:nvSpPr>
          <p:spPr>
            <a:xfrm>
              <a:off x="9243041" y="638602"/>
              <a:ext cx="194619" cy="19935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55" h="21191" fill="norm" stroke="1" extrusionOk="0">
                  <a:moveTo>
                    <a:pt x="2408" y="238"/>
                  </a:moveTo>
                  <a:cubicBezTo>
                    <a:pt x="2176" y="6088"/>
                    <a:pt x="1943" y="11938"/>
                    <a:pt x="1479" y="15650"/>
                  </a:cubicBezTo>
                  <a:cubicBezTo>
                    <a:pt x="1014" y="19363"/>
                    <a:pt x="318" y="20938"/>
                    <a:pt x="85" y="21163"/>
                  </a:cubicBezTo>
                  <a:cubicBezTo>
                    <a:pt x="-147" y="21388"/>
                    <a:pt x="85" y="20263"/>
                    <a:pt x="898" y="17788"/>
                  </a:cubicBezTo>
                  <a:cubicBezTo>
                    <a:pt x="1711" y="15313"/>
                    <a:pt x="3105" y="11488"/>
                    <a:pt x="4382" y="8788"/>
                  </a:cubicBezTo>
                  <a:cubicBezTo>
                    <a:pt x="5659" y="6088"/>
                    <a:pt x="6821" y="4513"/>
                    <a:pt x="7518" y="4626"/>
                  </a:cubicBezTo>
                  <a:cubicBezTo>
                    <a:pt x="8214" y="4738"/>
                    <a:pt x="8447" y="6538"/>
                    <a:pt x="8563" y="8226"/>
                  </a:cubicBezTo>
                  <a:cubicBezTo>
                    <a:pt x="8679" y="9913"/>
                    <a:pt x="8679" y="11488"/>
                    <a:pt x="8679" y="12838"/>
                  </a:cubicBezTo>
                  <a:cubicBezTo>
                    <a:pt x="8679" y="14188"/>
                    <a:pt x="8679" y="15313"/>
                    <a:pt x="8911" y="15313"/>
                  </a:cubicBezTo>
                  <a:cubicBezTo>
                    <a:pt x="9143" y="15313"/>
                    <a:pt x="9608" y="14188"/>
                    <a:pt x="10885" y="11488"/>
                  </a:cubicBezTo>
                  <a:cubicBezTo>
                    <a:pt x="12163" y="8788"/>
                    <a:pt x="14253" y="4513"/>
                    <a:pt x="15879" y="2263"/>
                  </a:cubicBezTo>
                  <a:cubicBezTo>
                    <a:pt x="17505" y="13"/>
                    <a:pt x="18666" y="-212"/>
                    <a:pt x="19595" y="126"/>
                  </a:cubicBezTo>
                  <a:cubicBezTo>
                    <a:pt x="20524" y="463"/>
                    <a:pt x="21221" y="1363"/>
                    <a:pt x="21337" y="3838"/>
                  </a:cubicBezTo>
                  <a:cubicBezTo>
                    <a:pt x="21453" y="6313"/>
                    <a:pt x="20988" y="10363"/>
                    <a:pt x="20524" y="14413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814" name="Line"/>
            <p:cNvSpPr/>
            <p:nvPr/>
          </p:nvSpPr>
          <p:spPr>
            <a:xfrm>
              <a:off x="9468186" y="652612"/>
              <a:ext cx="127001" cy="15024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003" fill="norm" stroke="1" extrusionOk="0">
                  <a:moveTo>
                    <a:pt x="0" y="12557"/>
                  </a:moveTo>
                  <a:cubicBezTo>
                    <a:pt x="1080" y="11374"/>
                    <a:pt x="2160" y="10190"/>
                    <a:pt x="3600" y="9598"/>
                  </a:cubicBezTo>
                  <a:cubicBezTo>
                    <a:pt x="5040" y="9006"/>
                    <a:pt x="6840" y="9006"/>
                    <a:pt x="9360" y="8415"/>
                  </a:cubicBezTo>
                  <a:cubicBezTo>
                    <a:pt x="11880" y="7823"/>
                    <a:pt x="15120" y="6639"/>
                    <a:pt x="16740" y="5160"/>
                  </a:cubicBezTo>
                  <a:cubicBezTo>
                    <a:pt x="18360" y="3680"/>
                    <a:pt x="18360" y="1905"/>
                    <a:pt x="17460" y="870"/>
                  </a:cubicBezTo>
                  <a:cubicBezTo>
                    <a:pt x="16560" y="-166"/>
                    <a:pt x="14760" y="-462"/>
                    <a:pt x="12420" y="1017"/>
                  </a:cubicBezTo>
                  <a:cubicBezTo>
                    <a:pt x="10080" y="2497"/>
                    <a:pt x="7200" y="5752"/>
                    <a:pt x="5400" y="9006"/>
                  </a:cubicBezTo>
                  <a:cubicBezTo>
                    <a:pt x="3600" y="12261"/>
                    <a:pt x="2880" y="15516"/>
                    <a:pt x="3060" y="17735"/>
                  </a:cubicBezTo>
                  <a:cubicBezTo>
                    <a:pt x="3240" y="19954"/>
                    <a:pt x="4320" y="21138"/>
                    <a:pt x="7560" y="20990"/>
                  </a:cubicBezTo>
                  <a:cubicBezTo>
                    <a:pt x="10800" y="20842"/>
                    <a:pt x="16200" y="19363"/>
                    <a:pt x="21600" y="17883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815" name="Line"/>
            <p:cNvSpPr/>
            <p:nvPr/>
          </p:nvSpPr>
          <p:spPr>
            <a:xfrm>
              <a:off x="9635403" y="452461"/>
              <a:ext cx="105834" cy="34542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94" fill="norm" stroke="1" extrusionOk="0">
                  <a:moveTo>
                    <a:pt x="21600" y="1054"/>
                  </a:moveTo>
                  <a:cubicBezTo>
                    <a:pt x="20304" y="527"/>
                    <a:pt x="19008" y="0"/>
                    <a:pt x="17496" y="0"/>
                  </a:cubicBezTo>
                  <a:cubicBezTo>
                    <a:pt x="15984" y="0"/>
                    <a:pt x="14256" y="527"/>
                    <a:pt x="11448" y="2239"/>
                  </a:cubicBezTo>
                  <a:cubicBezTo>
                    <a:pt x="8640" y="3951"/>
                    <a:pt x="4752" y="6849"/>
                    <a:pt x="2592" y="9812"/>
                  </a:cubicBezTo>
                  <a:cubicBezTo>
                    <a:pt x="432" y="12776"/>
                    <a:pt x="0" y="15805"/>
                    <a:pt x="0" y="17649"/>
                  </a:cubicBezTo>
                  <a:cubicBezTo>
                    <a:pt x="0" y="19493"/>
                    <a:pt x="432" y="20151"/>
                    <a:pt x="1512" y="20678"/>
                  </a:cubicBezTo>
                  <a:cubicBezTo>
                    <a:pt x="2592" y="21205"/>
                    <a:pt x="4320" y="21600"/>
                    <a:pt x="6696" y="21468"/>
                  </a:cubicBezTo>
                  <a:cubicBezTo>
                    <a:pt x="9072" y="21337"/>
                    <a:pt x="12096" y="20678"/>
                    <a:pt x="15120" y="2002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816" name="Line"/>
            <p:cNvSpPr/>
            <p:nvPr/>
          </p:nvSpPr>
          <p:spPr>
            <a:xfrm>
              <a:off x="9584206" y="596394"/>
              <a:ext cx="353881" cy="19376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96" h="21492" fill="norm" stroke="1" extrusionOk="0">
                  <a:moveTo>
                    <a:pt x="1439" y="8452"/>
                  </a:moveTo>
                  <a:cubicBezTo>
                    <a:pt x="796" y="7748"/>
                    <a:pt x="153" y="7043"/>
                    <a:pt x="25" y="6222"/>
                  </a:cubicBezTo>
                  <a:cubicBezTo>
                    <a:pt x="-104" y="5400"/>
                    <a:pt x="282" y="4461"/>
                    <a:pt x="1182" y="3757"/>
                  </a:cubicBezTo>
                  <a:cubicBezTo>
                    <a:pt x="2082" y="3052"/>
                    <a:pt x="3496" y="2583"/>
                    <a:pt x="4846" y="2465"/>
                  </a:cubicBezTo>
                  <a:cubicBezTo>
                    <a:pt x="6196" y="2348"/>
                    <a:pt x="7482" y="2583"/>
                    <a:pt x="8575" y="4461"/>
                  </a:cubicBezTo>
                  <a:cubicBezTo>
                    <a:pt x="9667" y="6339"/>
                    <a:pt x="10567" y="9861"/>
                    <a:pt x="11082" y="12678"/>
                  </a:cubicBezTo>
                  <a:cubicBezTo>
                    <a:pt x="11596" y="15496"/>
                    <a:pt x="11725" y="17609"/>
                    <a:pt x="11596" y="19135"/>
                  </a:cubicBezTo>
                  <a:cubicBezTo>
                    <a:pt x="11467" y="20661"/>
                    <a:pt x="11082" y="21600"/>
                    <a:pt x="10825" y="21483"/>
                  </a:cubicBezTo>
                  <a:cubicBezTo>
                    <a:pt x="10567" y="21365"/>
                    <a:pt x="10439" y="20191"/>
                    <a:pt x="10825" y="17726"/>
                  </a:cubicBezTo>
                  <a:cubicBezTo>
                    <a:pt x="11210" y="15261"/>
                    <a:pt x="12110" y="11504"/>
                    <a:pt x="13203" y="9157"/>
                  </a:cubicBezTo>
                  <a:cubicBezTo>
                    <a:pt x="14296" y="6809"/>
                    <a:pt x="15582" y="5870"/>
                    <a:pt x="16546" y="5400"/>
                  </a:cubicBezTo>
                  <a:cubicBezTo>
                    <a:pt x="17510" y="4930"/>
                    <a:pt x="18153" y="4930"/>
                    <a:pt x="18410" y="5517"/>
                  </a:cubicBezTo>
                  <a:cubicBezTo>
                    <a:pt x="18667" y="6104"/>
                    <a:pt x="18539" y="7278"/>
                    <a:pt x="18346" y="9274"/>
                  </a:cubicBezTo>
                  <a:cubicBezTo>
                    <a:pt x="18153" y="11270"/>
                    <a:pt x="17896" y="14087"/>
                    <a:pt x="17575" y="16317"/>
                  </a:cubicBezTo>
                  <a:cubicBezTo>
                    <a:pt x="17253" y="18548"/>
                    <a:pt x="16867" y="20191"/>
                    <a:pt x="16675" y="20426"/>
                  </a:cubicBezTo>
                  <a:cubicBezTo>
                    <a:pt x="16482" y="20661"/>
                    <a:pt x="16482" y="19487"/>
                    <a:pt x="16867" y="16904"/>
                  </a:cubicBezTo>
                  <a:cubicBezTo>
                    <a:pt x="17253" y="14322"/>
                    <a:pt x="18025" y="10330"/>
                    <a:pt x="18603" y="7396"/>
                  </a:cubicBezTo>
                  <a:cubicBezTo>
                    <a:pt x="19182" y="4461"/>
                    <a:pt x="19567" y="2583"/>
                    <a:pt x="20017" y="1526"/>
                  </a:cubicBezTo>
                  <a:cubicBezTo>
                    <a:pt x="20467" y="470"/>
                    <a:pt x="20982" y="235"/>
                    <a:pt x="21496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817" name="Line"/>
            <p:cNvSpPr/>
            <p:nvPr/>
          </p:nvSpPr>
          <p:spPr>
            <a:xfrm>
              <a:off x="9921639" y="617561"/>
              <a:ext cx="149798" cy="15907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31" h="21360" fill="norm" stroke="1" extrusionOk="0">
                  <a:moveTo>
                    <a:pt x="13131" y="2274"/>
                  </a:moveTo>
                  <a:cubicBezTo>
                    <a:pt x="11931" y="1137"/>
                    <a:pt x="10731" y="0"/>
                    <a:pt x="9381" y="0"/>
                  </a:cubicBezTo>
                  <a:cubicBezTo>
                    <a:pt x="8031" y="0"/>
                    <a:pt x="6531" y="1137"/>
                    <a:pt x="4881" y="3553"/>
                  </a:cubicBezTo>
                  <a:cubicBezTo>
                    <a:pt x="3231" y="5968"/>
                    <a:pt x="1431" y="9663"/>
                    <a:pt x="531" y="12221"/>
                  </a:cubicBezTo>
                  <a:cubicBezTo>
                    <a:pt x="-369" y="14779"/>
                    <a:pt x="-369" y="16200"/>
                    <a:pt x="2481" y="17621"/>
                  </a:cubicBezTo>
                  <a:cubicBezTo>
                    <a:pt x="5331" y="19042"/>
                    <a:pt x="11031" y="20463"/>
                    <a:pt x="14631" y="21032"/>
                  </a:cubicBezTo>
                  <a:cubicBezTo>
                    <a:pt x="18231" y="21600"/>
                    <a:pt x="19731" y="21316"/>
                    <a:pt x="21231" y="2103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818" name="Line"/>
            <p:cNvSpPr/>
            <p:nvPr/>
          </p:nvSpPr>
          <p:spPr>
            <a:xfrm>
              <a:off x="10585786" y="412244"/>
              <a:ext cx="38101" cy="4191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5600" y="4473"/>
                    <a:pt x="9600" y="8945"/>
                    <a:pt x="6000" y="12545"/>
                  </a:cubicBezTo>
                  <a:cubicBezTo>
                    <a:pt x="2400" y="16145"/>
                    <a:pt x="1200" y="18873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819" name="Line"/>
            <p:cNvSpPr/>
            <p:nvPr/>
          </p:nvSpPr>
          <p:spPr>
            <a:xfrm>
              <a:off x="10649649" y="616569"/>
              <a:ext cx="106646" cy="18251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39" h="20927" fill="norm" stroke="1" extrusionOk="0">
                  <a:moveTo>
                    <a:pt x="7551" y="4239"/>
                  </a:moveTo>
                  <a:cubicBezTo>
                    <a:pt x="5433" y="9093"/>
                    <a:pt x="3315" y="13947"/>
                    <a:pt x="2045" y="16981"/>
                  </a:cubicBezTo>
                  <a:cubicBezTo>
                    <a:pt x="774" y="20015"/>
                    <a:pt x="351" y="21228"/>
                    <a:pt x="139" y="20864"/>
                  </a:cubicBezTo>
                  <a:cubicBezTo>
                    <a:pt x="-73" y="20500"/>
                    <a:pt x="-73" y="18558"/>
                    <a:pt x="351" y="15525"/>
                  </a:cubicBezTo>
                  <a:cubicBezTo>
                    <a:pt x="774" y="12491"/>
                    <a:pt x="1621" y="8365"/>
                    <a:pt x="2680" y="5453"/>
                  </a:cubicBezTo>
                  <a:cubicBezTo>
                    <a:pt x="3739" y="2540"/>
                    <a:pt x="5009" y="841"/>
                    <a:pt x="7551" y="235"/>
                  </a:cubicBezTo>
                  <a:cubicBezTo>
                    <a:pt x="10092" y="-372"/>
                    <a:pt x="13903" y="113"/>
                    <a:pt x="16656" y="2662"/>
                  </a:cubicBezTo>
                  <a:cubicBezTo>
                    <a:pt x="19409" y="5210"/>
                    <a:pt x="21103" y="9821"/>
                    <a:pt x="21315" y="12612"/>
                  </a:cubicBezTo>
                  <a:cubicBezTo>
                    <a:pt x="21527" y="15403"/>
                    <a:pt x="20256" y="16374"/>
                    <a:pt x="18986" y="1734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820" name="Line"/>
            <p:cNvSpPr/>
            <p:nvPr/>
          </p:nvSpPr>
          <p:spPr>
            <a:xfrm>
              <a:off x="10865186" y="367280"/>
              <a:ext cx="190501" cy="45771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26" fill="norm" stroke="1" extrusionOk="0">
                  <a:moveTo>
                    <a:pt x="21600" y="2997"/>
                  </a:moveTo>
                  <a:cubicBezTo>
                    <a:pt x="21600" y="2006"/>
                    <a:pt x="21600" y="1015"/>
                    <a:pt x="21000" y="470"/>
                  </a:cubicBezTo>
                  <a:cubicBezTo>
                    <a:pt x="20400" y="-75"/>
                    <a:pt x="19200" y="-174"/>
                    <a:pt x="17640" y="321"/>
                  </a:cubicBezTo>
                  <a:cubicBezTo>
                    <a:pt x="16080" y="817"/>
                    <a:pt x="14160" y="1907"/>
                    <a:pt x="11880" y="3690"/>
                  </a:cubicBezTo>
                  <a:cubicBezTo>
                    <a:pt x="9600" y="5474"/>
                    <a:pt x="6960" y="7951"/>
                    <a:pt x="5160" y="10626"/>
                  </a:cubicBezTo>
                  <a:cubicBezTo>
                    <a:pt x="3360" y="13301"/>
                    <a:pt x="2400" y="16175"/>
                    <a:pt x="1920" y="17909"/>
                  </a:cubicBezTo>
                  <a:cubicBezTo>
                    <a:pt x="1440" y="19643"/>
                    <a:pt x="1440" y="20237"/>
                    <a:pt x="1200" y="20633"/>
                  </a:cubicBezTo>
                  <a:cubicBezTo>
                    <a:pt x="960" y="21030"/>
                    <a:pt x="480" y="21228"/>
                    <a:pt x="0" y="2142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821" name="Line"/>
            <p:cNvSpPr/>
            <p:nvPr/>
          </p:nvSpPr>
          <p:spPr>
            <a:xfrm>
              <a:off x="10833436" y="615444"/>
              <a:ext cx="152401" cy="254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822" name="Line"/>
            <p:cNvSpPr/>
            <p:nvPr/>
          </p:nvSpPr>
          <p:spPr>
            <a:xfrm>
              <a:off x="10982465" y="580432"/>
              <a:ext cx="104972" cy="17981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04" h="21092" fill="norm" stroke="1" extrusionOk="0">
                  <a:moveTo>
                    <a:pt x="4486" y="7831"/>
                  </a:moveTo>
                  <a:cubicBezTo>
                    <a:pt x="7875" y="6093"/>
                    <a:pt x="11263" y="4355"/>
                    <a:pt x="13592" y="2865"/>
                  </a:cubicBezTo>
                  <a:cubicBezTo>
                    <a:pt x="15922" y="1376"/>
                    <a:pt x="17192" y="134"/>
                    <a:pt x="16345" y="10"/>
                  </a:cubicBezTo>
                  <a:cubicBezTo>
                    <a:pt x="15498" y="-114"/>
                    <a:pt x="12533" y="879"/>
                    <a:pt x="9357" y="3610"/>
                  </a:cubicBezTo>
                  <a:cubicBezTo>
                    <a:pt x="6180" y="6341"/>
                    <a:pt x="2792" y="10810"/>
                    <a:pt x="1098" y="14162"/>
                  </a:cubicBezTo>
                  <a:cubicBezTo>
                    <a:pt x="-596" y="17514"/>
                    <a:pt x="-596" y="19748"/>
                    <a:pt x="3004" y="20617"/>
                  </a:cubicBezTo>
                  <a:cubicBezTo>
                    <a:pt x="6604" y="21486"/>
                    <a:pt x="13804" y="20989"/>
                    <a:pt x="21004" y="20493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823" name="Line"/>
            <p:cNvSpPr/>
            <p:nvPr/>
          </p:nvSpPr>
          <p:spPr>
            <a:xfrm>
              <a:off x="11138236" y="583694"/>
              <a:ext cx="133351" cy="1735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3161"/>
                  </a:moveTo>
                  <a:cubicBezTo>
                    <a:pt x="1714" y="6059"/>
                    <a:pt x="3429" y="8956"/>
                    <a:pt x="4457" y="11590"/>
                  </a:cubicBezTo>
                  <a:cubicBezTo>
                    <a:pt x="5486" y="14224"/>
                    <a:pt x="5829" y="16595"/>
                    <a:pt x="5829" y="18439"/>
                  </a:cubicBezTo>
                  <a:cubicBezTo>
                    <a:pt x="5829" y="20283"/>
                    <a:pt x="5486" y="21600"/>
                    <a:pt x="4971" y="21600"/>
                  </a:cubicBezTo>
                  <a:cubicBezTo>
                    <a:pt x="4457" y="21600"/>
                    <a:pt x="3771" y="20283"/>
                    <a:pt x="4114" y="17385"/>
                  </a:cubicBezTo>
                  <a:cubicBezTo>
                    <a:pt x="4457" y="14488"/>
                    <a:pt x="5829" y="10010"/>
                    <a:pt x="8914" y="6849"/>
                  </a:cubicBezTo>
                  <a:cubicBezTo>
                    <a:pt x="12000" y="3688"/>
                    <a:pt x="16800" y="1844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824" name="Line"/>
            <p:cNvSpPr/>
            <p:nvPr/>
          </p:nvSpPr>
          <p:spPr>
            <a:xfrm>
              <a:off x="11252594" y="570554"/>
              <a:ext cx="101543" cy="19851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47" h="21102" fill="norm" stroke="1" extrusionOk="0">
                  <a:moveTo>
                    <a:pt x="9245" y="3422"/>
                  </a:moveTo>
                  <a:cubicBezTo>
                    <a:pt x="11449" y="3647"/>
                    <a:pt x="13653" y="3872"/>
                    <a:pt x="16078" y="3309"/>
                  </a:cubicBezTo>
                  <a:cubicBezTo>
                    <a:pt x="18502" y="2747"/>
                    <a:pt x="21147" y="1397"/>
                    <a:pt x="21147" y="609"/>
                  </a:cubicBezTo>
                  <a:cubicBezTo>
                    <a:pt x="21147" y="-178"/>
                    <a:pt x="18502" y="-403"/>
                    <a:pt x="14755" y="1172"/>
                  </a:cubicBezTo>
                  <a:cubicBezTo>
                    <a:pt x="11008" y="2747"/>
                    <a:pt x="6159" y="6122"/>
                    <a:pt x="3294" y="9497"/>
                  </a:cubicBezTo>
                  <a:cubicBezTo>
                    <a:pt x="429" y="12872"/>
                    <a:pt x="-453" y="16247"/>
                    <a:pt x="208" y="18272"/>
                  </a:cubicBezTo>
                  <a:cubicBezTo>
                    <a:pt x="869" y="20297"/>
                    <a:pt x="3074" y="20972"/>
                    <a:pt x="5718" y="21084"/>
                  </a:cubicBezTo>
                  <a:cubicBezTo>
                    <a:pt x="8363" y="21197"/>
                    <a:pt x="11449" y="20747"/>
                    <a:pt x="14535" y="20297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825" name="Line"/>
            <p:cNvSpPr/>
            <p:nvPr/>
          </p:nvSpPr>
          <p:spPr>
            <a:xfrm>
              <a:off x="11369760" y="602744"/>
              <a:ext cx="130427" cy="15194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67" h="21240" fill="norm" stroke="1" extrusionOk="0">
                  <a:moveTo>
                    <a:pt x="6835" y="1775"/>
                  </a:moveTo>
                  <a:cubicBezTo>
                    <a:pt x="5093" y="6805"/>
                    <a:pt x="3351" y="11836"/>
                    <a:pt x="2132" y="15090"/>
                  </a:cubicBezTo>
                  <a:cubicBezTo>
                    <a:pt x="912" y="18345"/>
                    <a:pt x="215" y="19825"/>
                    <a:pt x="41" y="19825"/>
                  </a:cubicBezTo>
                  <a:cubicBezTo>
                    <a:pt x="-133" y="19825"/>
                    <a:pt x="215" y="18345"/>
                    <a:pt x="1609" y="15386"/>
                  </a:cubicBezTo>
                  <a:cubicBezTo>
                    <a:pt x="3002" y="12427"/>
                    <a:pt x="5441" y="7989"/>
                    <a:pt x="7706" y="4882"/>
                  </a:cubicBezTo>
                  <a:cubicBezTo>
                    <a:pt x="9970" y="1775"/>
                    <a:pt x="12061" y="0"/>
                    <a:pt x="13106" y="0"/>
                  </a:cubicBezTo>
                  <a:cubicBezTo>
                    <a:pt x="14151" y="0"/>
                    <a:pt x="14151" y="1775"/>
                    <a:pt x="13802" y="4882"/>
                  </a:cubicBezTo>
                  <a:cubicBezTo>
                    <a:pt x="13454" y="7989"/>
                    <a:pt x="12757" y="12427"/>
                    <a:pt x="12061" y="15534"/>
                  </a:cubicBezTo>
                  <a:cubicBezTo>
                    <a:pt x="11364" y="18641"/>
                    <a:pt x="10667" y="20416"/>
                    <a:pt x="11190" y="21008"/>
                  </a:cubicBezTo>
                  <a:cubicBezTo>
                    <a:pt x="11712" y="21600"/>
                    <a:pt x="13454" y="21008"/>
                    <a:pt x="15370" y="19825"/>
                  </a:cubicBezTo>
                  <a:cubicBezTo>
                    <a:pt x="17286" y="18641"/>
                    <a:pt x="19377" y="16866"/>
                    <a:pt x="21467" y="1509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826" name="Line"/>
            <p:cNvSpPr/>
            <p:nvPr/>
          </p:nvSpPr>
          <p:spPr>
            <a:xfrm>
              <a:off x="11479979" y="610946"/>
              <a:ext cx="305958" cy="15968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85" h="20626" fill="norm" stroke="1" extrusionOk="0">
                  <a:moveTo>
                    <a:pt x="6738" y="3042"/>
                  </a:moveTo>
                  <a:cubicBezTo>
                    <a:pt x="6295" y="1948"/>
                    <a:pt x="5851" y="855"/>
                    <a:pt x="5259" y="855"/>
                  </a:cubicBezTo>
                  <a:cubicBezTo>
                    <a:pt x="4667" y="855"/>
                    <a:pt x="3927" y="1948"/>
                    <a:pt x="3040" y="4409"/>
                  </a:cubicBezTo>
                  <a:cubicBezTo>
                    <a:pt x="2152" y="6870"/>
                    <a:pt x="1117" y="10698"/>
                    <a:pt x="525" y="13569"/>
                  </a:cubicBezTo>
                  <a:cubicBezTo>
                    <a:pt x="-67" y="16439"/>
                    <a:pt x="-215" y="18353"/>
                    <a:pt x="377" y="19584"/>
                  </a:cubicBezTo>
                  <a:cubicBezTo>
                    <a:pt x="969" y="20814"/>
                    <a:pt x="2300" y="21361"/>
                    <a:pt x="4445" y="18900"/>
                  </a:cubicBezTo>
                  <a:cubicBezTo>
                    <a:pt x="6590" y="16439"/>
                    <a:pt x="9549" y="10971"/>
                    <a:pt x="11325" y="7280"/>
                  </a:cubicBezTo>
                  <a:cubicBezTo>
                    <a:pt x="13100" y="3589"/>
                    <a:pt x="13692" y="1675"/>
                    <a:pt x="13618" y="718"/>
                  </a:cubicBezTo>
                  <a:cubicBezTo>
                    <a:pt x="13544" y="-239"/>
                    <a:pt x="12804" y="-239"/>
                    <a:pt x="11843" y="718"/>
                  </a:cubicBezTo>
                  <a:cubicBezTo>
                    <a:pt x="10881" y="1675"/>
                    <a:pt x="9697" y="3589"/>
                    <a:pt x="8884" y="5503"/>
                  </a:cubicBezTo>
                  <a:cubicBezTo>
                    <a:pt x="8070" y="7417"/>
                    <a:pt x="7626" y="9331"/>
                    <a:pt x="7700" y="11381"/>
                  </a:cubicBezTo>
                  <a:cubicBezTo>
                    <a:pt x="7774" y="13432"/>
                    <a:pt x="8366" y="15619"/>
                    <a:pt x="10363" y="16576"/>
                  </a:cubicBezTo>
                  <a:cubicBezTo>
                    <a:pt x="12360" y="17533"/>
                    <a:pt x="15763" y="17260"/>
                    <a:pt x="17834" y="16713"/>
                  </a:cubicBezTo>
                  <a:cubicBezTo>
                    <a:pt x="19906" y="16166"/>
                    <a:pt x="20645" y="15346"/>
                    <a:pt x="21385" y="1452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827" name="Line"/>
            <p:cNvSpPr/>
            <p:nvPr/>
          </p:nvSpPr>
          <p:spPr>
            <a:xfrm>
              <a:off x="7893386" y="1009144"/>
              <a:ext cx="3434083" cy="6932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79" h="21436" fill="norm" stroke="1" extrusionOk="0">
                  <a:moveTo>
                    <a:pt x="0" y="17673"/>
                  </a:moveTo>
                  <a:cubicBezTo>
                    <a:pt x="545" y="18982"/>
                    <a:pt x="1091" y="20291"/>
                    <a:pt x="1596" y="20945"/>
                  </a:cubicBezTo>
                  <a:cubicBezTo>
                    <a:pt x="2101" y="21600"/>
                    <a:pt x="2567" y="21600"/>
                    <a:pt x="3006" y="20945"/>
                  </a:cubicBezTo>
                  <a:cubicBezTo>
                    <a:pt x="3445" y="20291"/>
                    <a:pt x="3857" y="18982"/>
                    <a:pt x="4323" y="18000"/>
                  </a:cubicBezTo>
                  <a:cubicBezTo>
                    <a:pt x="4788" y="17018"/>
                    <a:pt x="5307" y="16364"/>
                    <a:pt x="5826" y="15055"/>
                  </a:cubicBezTo>
                  <a:cubicBezTo>
                    <a:pt x="6344" y="13745"/>
                    <a:pt x="6863" y="11782"/>
                    <a:pt x="7342" y="10145"/>
                  </a:cubicBezTo>
                  <a:cubicBezTo>
                    <a:pt x="7821" y="8509"/>
                    <a:pt x="8260" y="7200"/>
                    <a:pt x="8672" y="5891"/>
                  </a:cubicBezTo>
                  <a:cubicBezTo>
                    <a:pt x="9084" y="4582"/>
                    <a:pt x="9470" y="3273"/>
                    <a:pt x="9882" y="2291"/>
                  </a:cubicBezTo>
                  <a:cubicBezTo>
                    <a:pt x="10295" y="1309"/>
                    <a:pt x="10733" y="655"/>
                    <a:pt x="11166" y="327"/>
                  </a:cubicBezTo>
                  <a:cubicBezTo>
                    <a:pt x="11598" y="0"/>
                    <a:pt x="12024" y="0"/>
                    <a:pt x="12456" y="0"/>
                  </a:cubicBezTo>
                  <a:cubicBezTo>
                    <a:pt x="12888" y="0"/>
                    <a:pt x="13327" y="0"/>
                    <a:pt x="13753" y="0"/>
                  </a:cubicBezTo>
                  <a:cubicBezTo>
                    <a:pt x="14178" y="0"/>
                    <a:pt x="14591" y="0"/>
                    <a:pt x="14996" y="327"/>
                  </a:cubicBezTo>
                  <a:cubicBezTo>
                    <a:pt x="15402" y="655"/>
                    <a:pt x="15801" y="1309"/>
                    <a:pt x="16273" y="1636"/>
                  </a:cubicBezTo>
                  <a:cubicBezTo>
                    <a:pt x="16745" y="1964"/>
                    <a:pt x="17291" y="1964"/>
                    <a:pt x="17789" y="2291"/>
                  </a:cubicBezTo>
                  <a:cubicBezTo>
                    <a:pt x="18288" y="2618"/>
                    <a:pt x="18740" y="3273"/>
                    <a:pt x="19206" y="4255"/>
                  </a:cubicBezTo>
                  <a:cubicBezTo>
                    <a:pt x="19671" y="5236"/>
                    <a:pt x="20150" y="6545"/>
                    <a:pt x="20503" y="7527"/>
                  </a:cubicBezTo>
                  <a:cubicBezTo>
                    <a:pt x="20855" y="8509"/>
                    <a:pt x="21081" y="9164"/>
                    <a:pt x="21254" y="9818"/>
                  </a:cubicBezTo>
                  <a:cubicBezTo>
                    <a:pt x="21427" y="10473"/>
                    <a:pt x="21547" y="11127"/>
                    <a:pt x="21573" y="11455"/>
                  </a:cubicBezTo>
                  <a:cubicBezTo>
                    <a:pt x="21600" y="11782"/>
                    <a:pt x="21533" y="11782"/>
                    <a:pt x="21228" y="11782"/>
                  </a:cubicBezTo>
                  <a:cubicBezTo>
                    <a:pt x="20922" y="11782"/>
                    <a:pt x="20376" y="11782"/>
                    <a:pt x="19831" y="1178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828" name="Line"/>
            <p:cNvSpPr/>
            <p:nvPr/>
          </p:nvSpPr>
          <p:spPr>
            <a:xfrm>
              <a:off x="7448886" y="1148844"/>
              <a:ext cx="2965451" cy="1714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617" y="18667"/>
                    <a:pt x="1233" y="15733"/>
                    <a:pt x="1804" y="13867"/>
                  </a:cubicBezTo>
                  <a:cubicBezTo>
                    <a:pt x="2374" y="12000"/>
                    <a:pt x="2899" y="11200"/>
                    <a:pt x="3500" y="10400"/>
                  </a:cubicBezTo>
                  <a:cubicBezTo>
                    <a:pt x="4101" y="9600"/>
                    <a:pt x="4779" y="8800"/>
                    <a:pt x="5373" y="8133"/>
                  </a:cubicBezTo>
                  <a:cubicBezTo>
                    <a:pt x="5967" y="7467"/>
                    <a:pt x="6475" y="6933"/>
                    <a:pt x="6976" y="6400"/>
                  </a:cubicBezTo>
                  <a:cubicBezTo>
                    <a:pt x="7478" y="5867"/>
                    <a:pt x="7971" y="5333"/>
                    <a:pt x="8487" y="4800"/>
                  </a:cubicBezTo>
                  <a:cubicBezTo>
                    <a:pt x="9004" y="4267"/>
                    <a:pt x="9543" y="3733"/>
                    <a:pt x="10122" y="3333"/>
                  </a:cubicBezTo>
                  <a:cubicBezTo>
                    <a:pt x="10700" y="2933"/>
                    <a:pt x="11316" y="2667"/>
                    <a:pt x="11910" y="2400"/>
                  </a:cubicBezTo>
                  <a:cubicBezTo>
                    <a:pt x="12504" y="2133"/>
                    <a:pt x="13074" y="1867"/>
                    <a:pt x="13629" y="1600"/>
                  </a:cubicBezTo>
                  <a:cubicBezTo>
                    <a:pt x="14184" y="1333"/>
                    <a:pt x="14724" y="1067"/>
                    <a:pt x="15425" y="800"/>
                  </a:cubicBezTo>
                  <a:cubicBezTo>
                    <a:pt x="16127" y="533"/>
                    <a:pt x="16990" y="267"/>
                    <a:pt x="17684" y="133"/>
                  </a:cubicBezTo>
                  <a:cubicBezTo>
                    <a:pt x="18378" y="0"/>
                    <a:pt x="18902" y="0"/>
                    <a:pt x="19526" y="0"/>
                  </a:cubicBezTo>
                  <a:cubicBezTo>
                    <a:pt x="20151" y="0"/>
                    <a:pt x="20875" y="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829" name="Line"/>
            <p:cNvSpPr/>
            <p:nvPr/>
          </p:nvSpPr>
          <p:spPr>
            <a:xfrm>
              <a:off x="113019" y="1873691"/>
              <a:ext cx="192118" cy="52428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81" h="21487" fill="norm" stroke="1" extrusionOk="0">
                  <a:moveTo>
                    <a:pt x="21081" y="742"/>
                  </a:moveTo>
                  <a:cubicBezTo>
                    <a:pt x="18758" y="395"/>
                    <a:pt x="16436" y="48"/>
                    <a:pt x="13997" y="4"/>
                  </a:cubicBezTo>
                  <a:cubicBezTo>
                    <a:pt x="11558" y="-39"/>
                    <a:pt x="9004" y="221"/>
                    <a:pt x="6449" y="1045"/>
                  </a:cubicBezTo>
                  <a:cubicBezTo>
                    <a:pt x="3894" y="1869"/>
                    <a:pt x="1339" y="3257"/>
                    <a:pt x="410" y="4385"/>
                  </a:cubicBezTo>
                  <a:cubicBezTo>
                    <a:pt x="-519" y="5513"/>
                    <a:pt x="178" y="6380"/>
                    <a:pt x="2036" y="7074"/>
                  </a:cubicBezTo>
                  <a:cubicBezTo>
                    <a:pt x="3894" y="7768"/>
                    <a:pt x="6913" y="8289"/>
                    <a:pt x="9004" y="8722"/>
                  </a:cubicBezTo>
                  <a:cubicBezTo>
                    <a:pt x="11094" y="9156"/>
                    <a:pt x="12255" y="9503"/>
                    <a:pt x="12836" y="9894"/>
                  </a:cubicBezTo>
                  <a:cubicBezTo>
                    <a:pt x="13416" y="10284"/>
                    <a:pt x="13416" y="10718"/>
                    <a:pt x="12720" y="11281"/>
                  </a:cubicBezTo>
                  <a:cubicBezTo>
                    <a:pt x="12023" y="11845"/>
                    <a:pt x="10629" y="12539"/>
                    <a:pt x="9352" y="12973"/>
                  </a:cubicBezTo>
                  <a:cubicBezTo>
                    <a:pt x="8075" y="13407"/>
                    <a:pt x="6913" y="13580"/>
                    <a:pt x="7262" y="13624"/>
                  </a:cubicBezTo>
                  <a:cubicBezTo>
                    <a:pt x="7610" y="13667"/>
                    <a:pt x="9468" y="13580"/>
                    <a:pt x="10513" y="13754"/>
                  </a:cubicBezTo>
                  <a:cubicBezTo>
                    <a:pt x="11558" y="13927"/>
                    <a:pt x="11791" y="14361"/>
                    <a:pt x="11675" y="15012"/>
                  </a:cubicBezTo>
                  <a:cubicBezTo>
                    <a:pt x="11558" y="15662"/>
                    <a:pt x="11094" y="16530"/>
                    <a:pt x="10281" y="17441"/>
                  </a:cubicBezTo>
                  <a:cubicBezTo>
                    <a:pt x="9468" y="18351"/>
                    <a:pt x="8307" y="19306"/>
                    <a:pt x="7726" y="20000"/>
                  </a:cubicBezTo>
                  <a:cubicBezTo>
                    <a:pt x="7146" y="20694"/>
                    <a:pt x="7146" y="21127"/>
                    <a:pt x="7958" y="21344"/>
                  </a:cubicBezTo>
                  <a:cubicBezTo>
                    <a:pt x="8771" y="21561"/>
                    <a:pt x="10397" y="21561"/>
                    <a:pt x="12487" y="21127"/>
                  </a:cubicBezTo>
                  <a:cubicBezTo>
                    <a:pt x="14578" y="20694"/>
                    <a:pt x="17133" y="19826"/>
                    <a:pt x="19687" y="18959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830" name="Line"/>
            <p:cNvSpPr/>
            <p:nvPr/>
          </p:nvSpPr>
          <p:spPr>
            <a:xfrm>
              <a:off x="355936" y="2018794"/>
              <a:ext cx="247651" cy="2794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0" y="818"/>
                    <a:pt x="0" y="1636"/>
                    <a:pt x="1662" y="3191"/>
                  </a:cubicBezTo>
                  <a:cubicBezTo>
                    <a:pt x="3323" y="4745"/>
                    <a:pt x="6646" y="7036"/>
                    <a:pt x="9969" y="9736"/>
                  </a:cubicBezTo>
                  <a:cubicBezTo>
                    <a:pt x="13292" y="12436"/>
                    <a:pt x="16615" y="15545"/>
                    <a:pt x="18554" y="17591"/>
                  </a:cubicBezTo>
                  <a:cubicBezTo>
                    <a:pt x="20492" y="19636"/>
                    <a:pt x="21046" y="20618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831" name="Line"/>
            <p:cNvSpPr/>
            <p:nvPr/>
          </p:nvSpPr>
          <p:spPr>
            <a:xfrm>
              <a:off x="489286" y="1961644"/>
              <a:ext cx="82551" cy="3365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8831" y="136"/>
                    <a:pt x="16062" y="272"/>
                    <a:pt x="12462" y="2038"/>
                  </a:cubicBezTo>
                  <a:cubicBezTo>
                    <a:pt x="8862" y="3804"/>
                    <a:pt x="4431" y="7200"/>
                    <a:pt x="2215" y="10732"/>
                  </a:cubicBezTo>
                  <a:cubicBezTo>
                    <a:pt x="0" y="14264"/>
                    <a:pt x="0" y="17932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832" name="Line"/>
            <p:cNvSpPr/>
            <p:nvPr/>
          </p:nvSpPr>
          <p:spPr>
            <a:xfrm>
              <a:off x="641686" y="2183894"/>
              <a:ext cx="25401" cy="1143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833" name="Line"/>
            <p:cNvSpPr/>
            <p:nvPr/>
          </p:nvSpPr>
          <p:spPr>
            <a:xfrm>
              <a:off x="743286" y="2253744"/>
              <a:ext cx="38101" cy="571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834" name="Line"/>
            <p:cNvSpPr/>
            <p:nvPr/>
          </p:nvSpPr>
          <p:spPr>
            <a:xfrm>
              <a:off x="851236" y="2228344"/>
              <a:ext cx="196851" cy="254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6039" y="16200"/>
                    <a:pt x="12077" y="10800"/>
                    <a:pt x="15677" y="7200"/>
                  </a:cubicBezTo>
                  <a:cubicBezTo>
                    <a:pt x="19277" y="3600"/>
                    <a:pt x="20439" y="18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835" name="Line"/>
            <p:cNvSpPr/>
            <p:nvPr/>
          </p:nvSpPr>
          <p:spPr>
            <a:xfrm>
              <a:off x="1187786" y="2213200"/>
              <a:ext cx="71070" cy="9769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31" h="21212" fill="norm" stroke="1" extrusionOk="0">
                  <a:moveTo>
                    <a:pt x="0" y="1910"/>
                  </a:moveTo>
                  <a:cubicBezTo>
                    <a:pt x="3176" y="1450"/>
                    <a:pt x="6353" y="991"/>
                    <a:pt x="9529" y="531"/>
                  </a:cubicBezTo>
                  <a:cubicBezTo>
                    <a:pt x="12706" y="72"/>
                    <a:pt x="15882" y="-388"/>
                    <a:pt x="18106" y="531"/>
                  </a:cubicBezTo>
                  <a:cubicBezTo>
                    <a:pt x="20329" y="1450"/>
                    <a:pt x="21600" y="3748"/>
                    <a:pt x="21282" y="7425"/>
                  </a:cubicBezTo>
                  <a:cubicBezTo>
                    <a:pt x="20965" y="11101"/>
                    <a:pt x="19059" y="16157"/>
                    <a:pt x="17153" y="2121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836" name="Line"/>
            <p:cNvSpPr/>
            <p:nvPr/>
          </p:nvSpPr>
          <p:spPr>
            <a:xfrm>
              <a:off x="1522073" y="1890074"/>
              <a:ext cx="224514" cy="29382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12" h="21417" fill="norm" stroke="1" extrusionOk="0">
                  <a:moveTo>
                    <a:pt x="216" y="1977"/>
                  </a:moveTo>
                  <a:cubicBezTo>
                    <a:pt x="14" y="1206"/>
                    <a:pt x="-188" y="434"/>
                    <a:pt x="317" y="126"/>
                  </a:cubicBezTo>
                  <a:cubicBezTo>
                    <a:pt x="821" y="-183"/>
                    <a:pt x="2033" y="-29"/>
                    <a:pt x="4253" y="1823"/>
                  </a:cubicBezTo>
                  <a:cubicBezTo>
                    <a:pt x="6474" y="3674"/>
                    <a:pt x="9704" y="7223"/>
                    <a:pt x="12732" y="10771"/>
                  </a:cubicBezTo>
                  <a:cubicBezTo>
                    <a:pt x="15760" y="14320"/>
                    <a:pt x="18586" y="17868"/>
                    <a:pt x="21412" y="21417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837" name="Line"/>
            <p:cNvSpPr/>
            <p:nvPr/>
          </p:nvSpPr>
          <p:spPr>
            <a:xfrm>
              <a:off x="1586059" y="1857600"/>
              <a:ext cx="173228" cy="35133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98" h="21341" fill="norm" stroke="1" extrusionOk="0">
                  <a:moveTo>
                    <a:pt x="21298" y="148"/>
                  </a:moveTo>
                  <a:cubicBezTo>
                    <a:pt x="19737" y="20"/>
                    <a:pt x="18175" y="-109"/>
                    <a:pt x="16874" y="148"/>
                  </a:cubicBezTo>
                  <a:cubicBezTo>
                    <a:pt x="15573" y="405"/>
                    <a:pt x="14532" y="1048"/>
                    <a:pt x="12840" y="2848"/>
                  </a:cubicBezTo>
                  <a:cubicBezTo>
                    <a:pt x="11149" y="4648"/>
                    <a:pt x="8806" y="7605"/>
                    <a:pt x="6594" y="10562"/>
                  </a:cubicBezTo>
                  <a:cubicBezTo>
                    <a:pt x="4382" y="13520"/>
                    <a:pt x="2300" y="16477"/>
                    <a:pt x="1129" y="18341"/>
                  </a:cubicBezTo>
                  <a:cubicBezTo>
                    <a:pt x="-42" y="20205"/>
                    <a:pt x="-302" y="20977"/>
                    <a:pt x="349" y="21234"/>
                  </a:cubicBezTo>
                  <a:cubicBezTo>
                    <a:pt x="999" y="21491"/>
                    <a:pt x="2561" y="21234"/>
                    <a:pt x="4122" y="20977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838" name="Line"/>
            <p:cNvSpPr/>
            <p:nvPr/>
          </p:nvSpPr>
          <p:spPr>
            <a:xfrm>
              <a:off x="1793929" y="2072682"/>
              <a:ext cx="92358" cy="12391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20" h="21432" fill="norm" stroke="1" extrusionOk="0">
                  <a:moveTo>
                    <a:pt x="2275" y="2761"/>
                  </a:moveTo>
                  <a:cubicBezTo>
                    <a:pt x="2275" y="6422"/>
                    <a:pt x="2275" y="10083"/>
                    <a:pt x="2029" y="13012"/>
                  </a:cubicBezTo>
                  <a:cubicBezTo>
                    <a:pt x="1784" y="15940"/>
                    <a:pt x="1293" y="18137"/>
                    <a:pt x="802" y="18320"/>
                  </a:cubicBezTo>
                  <a:cubicBezTo>
                    <a:pt x="311" y="18503"/>
                    <a:pt x="-180" y="16673"/>
                    <a:pt x="65" y="13927"/>
                  </a:cubicBezTo>
                  <a:cubicBezTo>
                    <a:pt x="311" y="11181"/>
                    <a:pt x="1293" y="7520"/>
                    <a:pt x="3256" y="4774"/>
                  </a:cubicBezTo>
                  <a:cubicBezTo>
                    <a:pt x="5220" y="2029"/>
                    <a:pt x="8165" y="198"/>
                    <a:pt x="10865" y="15"/>
                  </a:cubicBezTo>
                  <a:cubicBezTo>
                    <a:pt x="13565" y="-168"/>
                    <a:pt x="16020" y="1296"/>
                    <a:pt x="17738" y="5140"/>
                  </a:cubicBezTo>
                  <a:cubicBezTo>
                    <a:pt x="19456" y="8985"/>
                    <a:pt x="20438" y="15208"/>
                    <a:pt x="21420" y="2143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839" name="Line"/>
            <p:cNvSpPr/>
            <p:nvPr/>
          </p:nvSpPr>
          <p:spPr>
            <a:xfrm>
              <a:off x="1968836" y="1731000"/>
              <a:ext cx="98105" cy="52274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01" h="21510" fill="norm" stroke="1" extrusionOk="0">
                  <a:moveTo>
                    <a:pt x="0" y="1129"/>
                  </a:moveTo>
                  <a:cubicBezTo>
                    <a:pt x="0" y="694"/>
                    <a:pt x="0" y="258"/>
                    <a:pt x="1379" y="84"/>
                  </a:cubicBezTo>
                  <a:cubicBezTo>
                    <a:pt x="2757" y="-90"/>
                    <a:pt x="5515" y="-3"/>
                    <a:pt x="8272" y="433"/>
                  </a:cubicBezTo>
                  <a:cubicBezTo>
                    <a:pt x="11030" y="868"/>
                    <a:pt x="13787" y="1652"/>
                    <a:pt x="14247" y="2697"/>
                  </a:cubicBezTo>
                  <a:cubicBezTo>
                    <a:pt x="14706" y="3742"/>
                    <a:pt x="12868" y="5049"/>
                    <a:pt x="10111" y="6268"/>
                  </a:cubicBezTo>
                  <a:cubicBezTo>
                    <a:pt x="7353" y="7487"/>
                    <a:pt x="3677" y="8620"/>
                    <a:pt x="3217" y="9665"/>
                  </a:cubicBezTo>
                  <a:cubicBezTo>
                    <a:pt x="2757" y="10710"/>
                    <a:pt x="5515" y="11668"/>
                    <a:pt x="8962" y="12887"/>
                  </a:cubicBezTo>
                  <a:cubicBezTo>
                    <a:pt x="12409" y="14107"/>
                    <a:pt x="16545" y="15587"/>
                    <a:pt x="18843" y="16850"/>
                  </a:cubicBezTo>
                  <a:cubicBezTo>
                    <a:pt x="21140" y="18113"/>
                    <a:pt x="21600" y="19158"/>
                    <a:pt x="21140" y="19899"/>
                  </a:cubicBezTo>
                  <a:cubicBezTo>
                    <a:pt x="20681" y="20639"/>
                    <a:pt x="19302" y="21075"/>
                    <a:pt x="17464" y="21292"/>
                  </a:cubicBezTo>
                  <a:cubicBezTo>
                    <a:pt x="15626" y="21510"/>
                    <a:pt x="13328" y="21510"/>
                    <a:pt x="11030" y="2151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840" name="Line"/>
            <p:cNvSpPr/>
            <p:nvPr/>
          </p:nvSpPr>
          <p:spPr>
            <a:xfrm>
              <a:off x="2361963" y="1936244"/>
              <a:ext cx="279974" cy="1460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21" h="21600" fill="norm" stroke="1" extrusionOk="0">
                  <a:moveTo>
                    <a:pt x="3428" y="20661"/>
                  </a:moveTo>
                  <a:cubicBezTo>
                    <a:pt x="2622" y="20348"/>
                    <a:pt x="1817" y="20035"/>
                    <a:pt x="1091" y="17843"/>
                  </a:cubicBezTo>
                  <a:cubicBezTo>
                    <a:pt x="366" y="15652"/>
                    <a:pt x="-279" y="11583"/>
                    <a:pt x="124" y="8452"/>
                  </a:cubicBezTo>
                  <a:cubicBezTo>
                    <a:pt x="527" y="5322"/>
                    <a:pt x="1978" y="3130"/>
                    <a:pt x="3509" y="2504"/>
                  </a:cubicBezTo>
                  <a:cubicBezTo>
                    <a:pt x="5040" y="1878"/>
                    <a:pt x="6652" y="2817"/>
                    <a:pt x="8184" y="5948"/>
                  </a:cubicBezTo>
                  <a:cubicBezTo>
                    <a:pt x="9715" y="9078"/>
                    <a:pt x="11166" y="14400"/>
                    <a:pt x="12214" y="17530"/>
                  </a:cubicBezTo>
                  <a:cubicBezTo>
                    <a:pt x="13261" y="20661"/>
                    <a:pt x="13906" y="21600"/>
                    <a:pt x="14551" y="21600"/>
                  </a:cubicBezTo>
                  <a:cubicBezTo>
                    <a:pt x="15196" y="21600"/>
                    <a:pt x="15840" y="20661"/>
                    <a:pt x="16405" y="18626"/>
                  </a:cubicBezTo>
                  <a:cubicBezTo>
                    <a:pt x="16969" y="16591"/>
                    <a:pt x="17452" y="13461"/>
                    <a:pt x="18258" y="10174"/>
                  </a:cubicBezTo>
                  <a:cubicBezTo>
                    <a:pt x="19064" y="6887"/>
                    <a:pt x="20193" y="3443"/>
                    <a:pt x="21321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841" name="Line"/>
            <p:cNvSpPr/>
            <p:nvPr/>
          </p:nvSpPr>
          <p:spPr>
            <a:xfrm>
              <a:off x="2873892" y="1729390"/>
              <a:ext cx="244295" cy="37730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91" h="21391" fill="norm" stroke="1" extrusionOk="0">
                  <a:moveTo>
                    <a:pt x="1939" y="7047"/>
                  </a:moveTo>
                  <a:cubicBezTo>
                    <a:pt x="1939" y="6447"/>
                    <a:pt x="1939" y="5847"/>
                    <a:pt x="1939" y="5847"/>
                  </a:cubicBezTo>
                  <a:cubicBezTo>
                    <a:pt x="1939" y="5847"/>
                    <a:pt x="1939" y="6447"/>
                    <a:pt x="1846" y="8607"/>
                  </a:cubicBezTo>
                  <a:cubicBezTo>
                    <a:pt x="1753" y="10767"/>
                    <a:pt x="1567" y="14487"/>
                    <a:pt x="1474" y="16647"/>
                  </a:cubicBezTo>
                  <a:cubicBezTo>
                    <a:pt x="1381" y="18807"/>
                    <a:pt x="1381" y="19407"/>
                    <a:pt x="1288" y="20067"/>
                  </a:cubicBezTo>
                  <a:cubicBezTo>
                    <a:pt x="1194" y="20727"/>
                    <a:pt x="1008" y="21447"/>
                    <a:pt x="822" y="21387"/>
                  </a:cubicBezTo>
                  <a:cubicBezTo>
                    <a:pt x="636" y="21327"/>
                    <a:pt x="450" y="20487"/>
                    <a:pt x="263" y="18087"/>
                  </a:cubicBezTo>
                  <a:cubicBezTo>
                    <a:pt x="77" y="15687"/>
                    <a:pt x="-109" y="11727"/>
                    <a:pt x="77" y="8667"/>
                  </a:cubicBezTo>
                  <a:cubicBezTo>
                    <a:pt x="263" y="5607"/>
                    <a:pt x="822" y="3447"/>
                    <a:pt x="1567" y="2007"/>
                  </a:cubicBezTo>
                  <a:cubicBezTo>
                    <a:pt x="2312" y="567"/>
                    <a:pt x="3243" y="-153"/>
                    <a:pt x="4081" y="27"/>
                  </a:cubicBezTo>
                  <a:cubicBezTo>
                    <a:pt x="4919" y="207"/>
                    <a:pt x="5663" y="1287"/>
                    <a:pt x="6781" y="4047"/>
                  </a:cubicBezTo>
                  <a:cubicBezTo>
                    <a:pt x="7898" y="6807"/>
                    <a:pt x="9388" y="11247"/>
                    <a:pt x="10691" y="14127"/>
                  </a:cubicBezTo>
                  <a:cubicBezTo>
                    <a:pt x="11994" y="17007"/>
                    <a:pt x="13112" y="18327"/>
                    <a:pt x="14229" y="19047"/>
                  </a:cubicBezTo>
                  <a:cubicBezTo>
                    <a:pt x="15346" y="19767"/>
                    <a:pt x="16463" y="19887"/>
                    <a:pt x="17301" y="19707"/>
                  </a:cubicBezTo>
                  <a:cubicBezTo>
                    <a:pt x="18139" y="19527"/>
                    <a:pt x="18698" y="19047"/>
                    <a:pt x="19257" y="16707"/>
                  </a:cubicBezTo>
                  <a:cubicBezTo>
                    <a:pt x="19815" y="14367"/>
                    <a:pt x="20374" y="10167"/>
                    <a:pt x="20653" y="7707"/>
                  </a:cubicBezTo>
                  <a:cubicBezTo>
                    <a:pt x="20932" y="5247"/>
                    <a:pt x="20932" y="4527"/>
                    <a:pt x="20932" y="3807"/>
                  </a:cubicBezTo>
                  <a:cubicBezTo>
                    <a:pt x="20932" y="3087"/>
                    <a:pt x="20932" y="2367"/>
                    <a:pt x="21025" y="2127"/>
                  </a:cubicBezTo>
                  <a:cubicBezTo>
                    <a:pt x="21119" y="1887"/>
                    <a:pt x="21305" y="2127"/>
                    <a:pt x="21491" y="2367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842" name="Line"/>
            <p:cNvSpPr/>
            <p:nvPr/>
          </p:nvSpPr>
          <p:spPr>
            <a:xfrm>
              <a:off x="3178739" y="1885444"/>
              <a:ext cx="81089" cy="16949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687" h="21354" fill="norm" stroke="1" extrusionOk="0">
                  <a:moveTo>
                    <a:pt x="13712" y="0"/>
                  </a:moveTo>
                  <a:cubicBezTo>
                    <a:pt x="11012" y="0"/>
                    <a:pt x="8312" y="0"/>
                    <a:pt x="6152" y="1333"/>
                  </a:cubicBezTo>
                  <a:cubicBezTo>
                    <a:pt x="3992" y="2667"/>
                    <a:pt x="2372" y="5333"/>
                    <a:pt x="1292" y="8400"/>
                  </a:cubicBezTo>
                  <a:cubicBezTo>
                    <a:pt x="212" y="11467"/>
                    <a:pt x="-328" y="14933"/>
                    <a:pt x="212" y="17200"/>
                  </a:cubicBezTo>
                  <a:cubicBezTo>
                    <a:pt x="752" y="19467"/>
                    <a:pt x="2372" y="20533"/>
                    <a:pt x="4532" y="21067"/>
                  </a:cubicBezTo>
                  <a:cubicBezTo>
                    <a:pt x="6692" y="21600"/>
                    <a:pt x="9392" y="21600"/>
                    <a:pt x="12362" y="19200"/>
                  </a:cubicBezTo>
                  <a:cubicBezTo>
                    <a:pt x="15332" y="16800"/>
                    <a:pt x="18572" y="12000"/>
                    <a:pt x="19922" y="8800"/>
                  </a:cubicBezTo>
                  <a:cubicBezTo>
                    <a:pt x="21272" y="5600"/>
                    <a:pt x="20732" y="4000"/>
                    <a:pt x="19112" y="3067"/>
                  </a:cubicBezTo>
                  <a:cubicBezTo>
                    <a:pt x="17492" y="2133"/>
                    <a:pt x="14792" y="1867"/>
                    <a:pt x="12092" y="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843" name="Line"/>
            <p:cNvSpPr/>
            <p:nvPr/>
          </p:nvSpPr>
          <p:spPr>
            <a:xfrm>
              <a:off x="3251536" y="1828294"/>
              <a:ext cx="139701" cy="21068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99" fill="norm" stroke="1" extrusionOk="0">
                  <a:moveTo>
                    <a:pt x="0" y="3888"/>
                  </a:moveTo>
                  <a:cubicBezTo>
                    <a:pt x="1309" y="3240"/>
                    <a:pt x="2618" y="2592"/>
                    <a:pt x="4909" y="2916"/>
                  </a:cubicBezTo>
                  <a:cubicBezTo>
                    <a:pt x="7200" y="3240"/>
                    <a:pt x="10473" y="4536"/>
                    <a:pt x="12600" y="7452"/>
                  </a:cubicBezTo>
                  <a:cubicBezTo>
                    <a:pt x="14727" y="10368"/>
                    <a:pt x="15709" y="14904"/>
                    <a:pt x="15709" y="17712"/>
                  </a:cubicBezTo>
                  <a:cubicBezTo>
                    <a:pt x="15709" y="20520"/>
                    <a:pt x="14727" y="21600"/>
                    <a:pt x="13909" y="21492"/>
                  </a:cubicBezTo>
                  <a:cubicBezTo>
                    <a:pt x="13091" y="21384"/>
                    <a:pt x="12436" y="20088"/>
                    <a:pt x="12109" y="17388"/>
                  </a:cubicBezTo>
                  <a:cubicBezTo>
                    <a:pt x="11782" y="14688"/>
                    <a:pt x="11782" y="10584"/>
                    <a:pt x="13091" y="7452"/>
                  </a:cubicBezTo>
                  <a:cubicBezTo>
                    <a:pt x="14400" y="4320"/>
                    <a:pt x="17018" y="2160"/>
                    <a:pt x="18655" y="1080"/>
                  </a:cubicBezTo>
                  <a:cubicBezTo>
                    <a:pt x="20291" y="0"/>
                    <a:pt x="20945" y="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844" name="Line"/>
            <p:cNvSpPr/>
            <p:nvPr/>
          </p:nvSpPr>
          <p:spPr>
            <a:xfrm>
              <a:off x="3429336" y="1826092"/>
              <a:ext cx="190501" cy="15573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190" fill="norm" stroke="1" extrusionOk="0">
                  <a:moveTo>
                    <a:pt x="0" y="5484"/>
                  </a:moveTo>
                  <a:cubicBezTo>
                    <a:pt x="960" y="12396"/>
                    <a:pt x="1920" y="19308"/>
                    <a:pt x="2520" y="19596"/>
                  </a:cubicBezTo>
                  <a:cubicBezTo>
                    <a:pt x="3120" y="19884"/>
                    <a:pt x="3360" y="13548"/>
                    <a:pt x="3960" y="9516"/>
                  </a:cubicBezTo>
                  <a:cubicBezTo>
                    <a:pt x="4560" y="5484"/>
                    <a:pt x="5520" y="3756"/>
                    <a:pt x="6360" y="3900"/>
                  </a:cubicBezTo>
                  <a:cubicBezTo>
                    <a:pt x="7200" y="4044"/>
                    <a:pt x="7920" y="6060"/>
                    <a:pt x="8400" y="8796"/>
                  </a:cubicBezTo>
                  <a:cubicBezTo>
                    <a:pt x="8880" y="11532"/>
                    <a:pt x="9120" y="14988"/>
                    <a:pt x="9240" y="17436"/>
                  </a:cubicBezTo>
                  <a:cubicBezTo>
                    <a:pt x="9360" y="19884"/>
                    <a:pt x="9360" y="21324"/>
                    <a:pt x="9600" y="21180"/>
                  </a:cubicBezTo>
                  <a:cubicBezTo>
                    <a:pt x="9840" y="21036"/>
                    <a:pt x="10320" y="19308"/>
                    <a:pt x="10920" y="16284"/>
                  </a:cubicBezTo>
                  <a:cubicBezTo>
                    <a:pt x="11520" y="13260"/>
                    <a:pt x="12240" y="8940"/>
                    <a:pt x="13080" y="6060"/>
                  </a:cubicBezTo>
                  <a:cubicBezTo>
                    <a:pt x="13920" y="3180"/>
                    <a:pt x="14880" y="1740"/>
                    <a:pt x="15960" y="876"/>
                  </a:cubicBezTo>
                  <a:cubicBezTo>
                    <a:pt x="17040" y="12"/>
                    <a:pt x="18240" y="-276"/>
                    <a:pt x="18960" y="300"/>
                  </a:cubicBezTo>
                  <a:cubicBezTo>
                    <a:pt x="19680" y="876"/>
                    <a:pt x="19920" y="2316"/>
                    <a:pt x="20280" y="4908"/>
                  </a:cubicBezTo>
                  <a:cubicBezTo>
                    <a:pt x="20640" y="7500"/>
                    <a:pt x="21120" y="11244"/>
                    <a:pt x="21600" y="1498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845" name="Line"/>
            <p:cNvSpPr/>
            <p:nvPr/>
          </p:nvSpPr>
          <p:spPr>
            <a:xfrm>
              <a:off x="3646415" y="1617774"/>
              <a:ext cx="367122" cy="35704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31" h="21307" fill="norm" stroke="1" extrusionOk="0">
                  <a:moveTo>
                    <a:pt x="7379" y="14079"/>
                  </a:moveTo>
                  <a:cubicBezTo>
                    <a:pt x="6634" y="13194"/>
                    <a:pt x="5890" y="12310"/>
                    <a:pt x="4959" y="12184"/>
                  </a:cubicBezTo>
                  <a:cubicBezTo>
                    <a:pt x="4028" y="12058"/>
                    <a:pt x="2910" y="12689"/>
                    <a:pt x="2041" y="13889"/>
                  </a:cubicBezTo>
                  <a:cubicBezTo>
                    <a:pt x="1172" y="15089"/>
                    <a:pt x="552" y="16858"/>
                    <a:pt x="241" y="18058"/>
                  </a:cubicBezTo>
                  <a:cubicBezTo>
                    <a:pt x="-69" y="19258"/>
                    <a:pt x="-69" y="19889"/>
                    <a:pt x="179" y="20394"/>
                  </a:cubicBezTo>
                  <a:cubicBezTo>
                    <a:pt x="428" y="20900"/>
                    <a:pt x="924" y="21279"/>
                    <a:pt x="1917" y="20647"/>
                  </a:cubicBezTo>
                  <a:cubicBezTo>
                    <a:pt x="2910" y="20016"/>
                    <a:pt x="4400" y="18373"/>
                    <a:pt x="5331" y="17110"/>
                  </a:cubicBezTo>
                  <a:cubicBezTo>
                    <a:pt x="6262" y="15847"/>
                    <a:pt x="6634" y="14963"/>
                    <a:pt x="6759" y="14837"/>
                  </a:cubicBezTo>
                  <a:cubicBezTo>
                    <a:pt x="6883" y="14710"/>
                    <a:pt x="6759" y="15342"/>
                    <a:pt x="6759" y="16352"/>
                  </a:cubicBezTo>
                  <a:cubicBezTo>
                    <a:pt x="6759" y="17363"/>
                    <a:pt x="6883" y="18752"/>
                    <a:pt x="7255" y="19700"/>
                  </a:cubicBezTo>
                  <a:cubicBezTo>
                    <a:pt x="7628" y="20647"/>
                    <a:pt x="8248" y="21152"/>
                    <a:pt x="8931" y="21279"/>
                  </a:cubicBezTo>
                  <a:cubicBezTo>
                    <a:pt x="9614" y="21405"/>
                    <a:pt x="10359" y="21152"/>
                    <a:pt x="11476" y="19637"/>
                  </a:cubicBezTo>
                  <a:cubicBezTo>
                    <a:pt x="12593" y="18121"/>
                    <a:pt x="14083" y="15342"/>
                    <a:pt x="15076" y="12247"/>
                  </a:cubicBezTo>
                  <a:cubicBezTo>
                    <a:pt x="16069" y="9152"/>
                    <a:pt x="16565" y="5742"/>
                    <a:pt x="16814" y="3594"/>
                  </a:cubicBezTo>
                  <a:cubicBezTo>
                    <a:pt x="17062" y="1447"/>
                    <a:pt x="17062" y="563"/>
                    <a:pt x="16752" y="184"/>
                  </a:cubicBezTo>
                  <a:cubicBezTo>
                    <a:pt x="16441" y="-195"/>
                    <a:pt x="15821" y="-69"/>
                    <a:pt x="14828" y="1321"/>
                  </a:cubicBezTo>
                  <a:cubicBezTo>
                    <a:pt x="13834" y="2710"/>
                    <a:pt x="12469" y="5363"/>
                    <a:pt x="12034" y="7952"/>
                  </a:cubicBezTo>
                  <a:cubicBezTo>
                    <a:pt x="11600" y="10542"/>
                    <a:pt x="12097" y="13068"/>
                    <a:pt x="13834" y="15152"/>
                  </a:cubicBezTo>
                  <a:cubicBezTo>
                    <a:pt x="15572" y="17237"/>
                    <a:pt x="18552" y="18879"/>
                    <a:pt x="21531" y="20521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846" name="Line"/>
            <p:cNvSpPr/>
            <p:nvPr/>
          </p:nvSpPr>
          <p:spPr>
            <a:xfrm>
              <a:off x="4140019" y="1569116"/>
              <a:ext cx="127518" cy="39887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88" h="21423" fill="norm" stroke="1" extrusionOk="0">
                  <a:moveTo>
                    <a:pt x="18898" y="1983"/>
                  </a:moveTo>
                  <a:cubicBezTo>
                    <a:pt x="18898" y="1187"/>
                    <a:pt x="18898" y="391"/>
                    <a:pt x="18027" y="107"/>
                  </a:cubicBezTo>
                  <a:cubicBezTo>
                    <a:pt x="17156" y="-177"/>
                    <a:pt x="15414" y="50"/>
                    <a:pt x="12627" y="1415"/>
                  </a:cubicBezTo>
                  <a:cubicBezTo>
                    <a:pt x="9840" y="2779"/>
                    <a:pt x="6007" y="5280"/>
                    <a:pt x="3394" y="8122"/>
                  </a:cubicBezTo>
                  <a:cubicBezTo>
                    <a:pt x="782" y="10964"/>
                    <a:pt x="-612" y="14147"/>
                    <a:pt x="259" y="16364"/>
                  </a:cubicBezTo>
                  <a:cubicBezTo>
                    <a:pt x="1130" y="18581"/>
                    <a:pt x="4265" y="19831"/>
                    <a:pt x="8098" y="20514"/>
                  </a:cubicBezTo>
                  <a:cubicBezTo>
                    <a:pt x="11930" y="21196"/>
                    <a:pt x="16459" y="21309"/>
                    <a:pt x="20988" y="21423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847" name="Line"/>
            <p:cNvSpPr/>
            <p:nvPr/>
          </p:nvSpPr>
          <p:spPr>
            <a:xfrm>
              <a:off x="4413586" y="1612394"/>
              <a:ext cx="31751" cy="2730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4320" y="4353"/>
                    <a:pt x="8640" y="8707"/>
                    <a:pt x="12240" y="12307"/>
                  </a:cubicBezTo>
                  <a:cubicBezTo>
                    <a:pt x="15840" y="15907"/>
                    <a:pt x="18720" y="18753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848" name="Line"/>
            <p:cNvSpPr/>
            <p:nvPr/>
          </p:nvSpPr>
          <p:spPr>
            <a:xfrm>
              <a:off x="4540586" y="1917194"/>
              <a:ext cx="82551" cy="1206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849" name="Line"/>
            <p:cNvSpPr/>
            <p:nvPr/>
          </p:nvSpPr>
          <p:spPr>
            <a:xfrm>
              <a:off x="4857813" y="1652196"/>
              <a:ext cx="362224" cy="18940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91" h="21009" fill="norm" stroke="1" extrusionOk="0">
                  <a:moveTo>
                    <a:pt x="4538" y="8968"/>
                  </a:moveTo>
                  <a:cubicBezTo>
                    <a:pt x="4538" y="11785"/>
                    <a:pt x="4538" y="14602"/>
                    <a:pt x="4286" y="16598"/>
                  </a:cubicBezTo>
                  <a:cubicBezTo>
                    <a:pt x="4035" y="18594"/>
                    <a:pt x="3533" y="19768"/>
                    <a:pt x="2968" y="20472"/>
                  </a:cubicBezTo>
                  <a:cubicBezTo>
                    <a:pt x="2403" y="21176"/>
                    <a:pt x="1775" y="21411"/>
                    <a:pt x="1147" y="19768"/>
                  </a:cubicBezTo>
                  <a:cubicBezTo>
                    <a:pt x="519" y="18124"/>
                    <a:pt x="-109" y="14602"/>
                    <a:pt x="17" y="11433"/>
                  </a:cubicBezTo>
                  <a:cubicBezTo>
                    <a:pt x="142" y="8263"/>
                    <a:pt x="1021" y="5446"/>
                    <a:pt x="3031" y="3450"/>
                  </a:cubicBezTo>
                  <a:cubicBezTo>
                    <a:pt x="5040" y="1454"/>
                    <a:pt x="8179" y="281"/>
                    <a:pt x="11444" y="46"/>
                  </a:cubicBezTo>
                  <a:cubicBezTo>
                    <a:pt x="14710" y="-189"/>
                    <a:pt x="18100" y="515"/>
                    <a:pt x="21491" y="122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850" name="Line"/>
            <p:cNvSpPr/>
            <p:nvPr/>
          </p:nvSpPr>
          <p:spPr>
            <a:xfrm>
              <a:off x="5188286" y="1442034"/>
              <a:ext cx="165101" cy="12078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250" fill="norm" stroke="1" extrusionOk="0">
                  <a:moveTo>
                    <a:pt x="0" y="6511"/>
                  </a:moveTo>
                  <a:cubicBezTo>
                    <a:pt x="277" y="4277"/>
                    <a:pt x="554" y="2042"/>
                    <a:pt x="1523" y="925"/>
                  </a:cubicBezTo>
                  <a:cubicBezTo>
                    <a:pt x="2492" y="-192"/>
                    <a:pt x="4154" y="-192"/>
                    <a:pt x="5815" y="367"/>
                  </a:cubicBezTo>
                  <a:cubicBezTo>
                    <a:pt x="7477" y="925"/>
                    <a:pt x="9138" y="2042"/>
                    <a:pt x="9692" y="5208"/>
                  </a:cubicBezTo>
                  <a:cubicBezTo>
                    <a:pt x="10246" y="8374"/>
                    <a:pt x="9692" y="13587"/>
                    <a:pt x="8446" y="16753"/>
                  </a:cubicBezTo>
                  <a:cubicBezTo>
                    <a:pt x="7200" y="19918"/>
                    <a:pt x="5262" y="21036"/>
                    <a:pt x="4985" y="21222"/>
                  </a:cubicBezTo>
                  <a:cubicBezTo>
                    <a:pt x="4708" y="21408"/>
                    <a:pt x="6092" y="20663"/>
                    <a:pt x="9138" y="19360"/>
                  </a:cubicBezTo>
                  <a:cubicBezTo>
                    <a:pt x="12185" y="18056"/>
                    <a:pt x="16892" y="16194"/>
                    <a:pt x="21600" y="1433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851" name="Line"/>
            <p:cNvSpPr/>
            <p:nvPr/>
          </p:nvSpPr>
          <p:spPr>
            <a:xfrm>
              <a:off x="5340686" y="1420442"/>
              <a:ext cx="126590" cy="46500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36" h="21472" fill="norm" stroke="1" extrusionOk="0">
                  <a:moveTo>
                    <a:pt x="5226" y="67"/>
                  </a:moveTo>
                  <a:cubicBezTo>
                    <a:pt x="6968" y="-30"/>
                    <a:pt x="8710" y="-128"/>
                    <a:pt x="10974" y="605"/>
                  </a:cubicBezTo>
                  <a:cubicBezTo>
                    <a:pt x="13239" y="1338"/>
                    <a:pt x="16026" y="2902"/>
                    <a:pt x="18116" y="5248"/>
                  </a:cubicBezTo>
                  <a:cubicBezTo>
                    <a:pt x="20206" y="7593"/>
                    <a:pt x="21600" y="10721"/>
                    <a:pt x="20381" y="13311"/>
                  </a:cubicBezTo>
                  <a:cubicBezTo>
                    <a:pt x="19161" y="15901"/>
                    <a:pt x="15329" y="17953"/>
                    <a:pt x="11497" y="19224"/>
                  </a:cubicBezTo>
                  <a:cubicBezTo>
                    <a:pt x="7665" y="20495"/>
                    <a:pt x="3832" y="20983"/>
                    <a:pt x="0" y="2147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852" name="Line"/>
            <p:cNvSpPr/>
            <p:nvPr/>
          </p:nvSpPr>
          <p:spPr>
            <a:xfrm>
              <a:off x="4915236" y="2025144"/>
              <a:ext cx="19051" cy="3429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9200" y="5200"/>
                    <a:pt x="16800" y="10400"/>
                    <a:pt x="13200" y="14000"/>
                  </a:cubicBezTo>
                  <a:cubicBezTo>
                    <a:pt x="9600" y="17600"/>
                    <a:pt x="4800" y="1960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853" name="Line"/>
            <p:cNvSpPr/>
            <p:nvPr/>
          </p:nvSpPr>
          <p:spPr>
            <a:xfrm>
              <a:off x="4840195" y="2002484"/>
              <a:ext cx="182992" cy="12575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64" h="20370" fill="norm" stroke="1" extrusionOk="0">
                  <a:moveTo>
                    <a:pt x="5823" y="12927"/>
                  </a:moveTo>
                  <a:cubicBezTo>
                    <a:pt x="4581" y="13956"/>
                    <a:pt x="3340" y="14984"/>
                    <a:pt x="2347" y="16699"/>
                  </a:cubicBezTo>
                  <a:cubicBezTo>
                    <a:pt x="1354" y="18413"/>
                    <a:pt x="609" y="20813"/>
                    <a:pt x="236" y="20299"/>
                  </a:cubicBezTo>
                  <a:cubicBezTo>
                    <a:pt x="-136" y="19784"/>
                    <a:pt x="-136" y="16356"/>
                    <a:pt x="733" y="12927"/>
                  </a:cubicBezTo>
                  <a:cubicBezTo>
                    <a:pt x="1602" y="9499"/>
                    <a:pt x="3340" y="6070"/>
                    <a:pt x="4830" y="4013"/>
                  </a:cubicBezTo>
                  <a:cubicBezTo>
                    <a:pt x="6319" y="1956"/>
                    <a:pt x="7561" y="1270"/>
                    <a:pt x="8926" y="584"/>
                  </a:cubicBezTo>
                  <a:cubicBezTo>
                    <a:pt x="10292" y="-101"/>
                    <a:pt x="11781" y="-787"/>
                    <a:pt x="13892" y="2299"/>
                  </a:cubicBezTo>
                  <a:cubicBezTo>
                    <a:pt x="16002" y="5384"/>
                    <a:pt x="18733" y="12242"/>
                    <a:pt x="21464" y="19099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854" name="Line"/>
            <p:cNvSpPr/>
            <p:nvPr/>
          </p:nvSpPr>
          <p:spPr>
            <a:xfrm>
              <a:off x="4604998" y="2571244"/>
              <a:ext cx="248856" cy="21916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21" h="21505" fill="norm" stroke="1" extrusionOk="0">
                  <a:moveTo>
                    <a:pt x="1568" y="0"/>
                  </a:moveTo>
                  <a:cubicBezTo>
                    <a:pt x="1019" y="6438"/>
                    <a:pt x="470" y="12877"/>
                    <a:pt x="196" y="16615"/>
                  </a:cubicBezTo>
                  <a:cubicBezTo>
                    <a:pt x="-79" y="20354"/>
                    <a:pt x="-79" y="21392"/>
                    <a:pt x="287" y="21496"/>
                  </a:cubicBezTo>
                  <a:cubicBezTo>
                    <a:pt x="653" y="21600"/>
                    <a:pt x="1385" y="20769"/>
                    <a:pt x="2667" y="18277"/>
                  </a:cubicBezTo>
                  <a:cubicBezTo>
                    <a:pt x="3948" y="15785"/>
                    <a:pt x="5779" y="11631"/>
                    <a:pt x="6877" y="9035"/>
                  </a:cubicBezTo>
                  <a:cubicBezTo>
                    <a:pt x="7975" y="6438"/>
                    <a:pt x="8341" y="5400"/>
                    <a:pt x="8524" y="5400"/>
                  </a:cubicBezTo>
                  <a:cubicBezTo>
                    <a:pt x="8707" y="5400"/>
                    <a:pt x="8707" y="6438"/>
                    <a:pt x="8707" y="7477"/>
                  </a:cubicBezTo>
                  <a:cubicBezTo>
                    <a:pt x="8707" y="8515"/>
                    <a:pt x="8707" y="9554"/>
                    <a:pt x="8707" y="10696"/>
                  </a:cubicBezTo>
                  <a:cubicBezTo>
                    <a:pt x="8707" y="11838"/>
                    <a:pt x="8707" y="13085"/>
                    <a:pt x="9165" y="13915"/>
                  </a:cubicBezTo>
                  <a:cubicBezTo>
                    <a:pt x="9623" y="14746"/>
                    <a:pt x="10538" y="15162"/>
                    <a:pt x="11179" y="14850"/>
                  </a:cubicBezTo>
                  <a:cubicBezTo>
                    <a:pt x="11819" y="14538"/>
                    <a:pt x="12185" y="13500"/>
                    <a:pt x="12735" y="11735"/>
                  </a:cubicBezTo>
                  <a:cubicBezTo>
                    <a:pt x="13284" y="9969"/>
                    <a:pt x="14016" y="7477"/>
                    <a:pt x="14474" y="5504"/>
                  </a:cubicBezTo>
                  <a:cubicBezTo>
                    <a:pt x="14931" y="3531"/>
                    <a:pt x="15114" y="2077"/>
                    <a:pt x="15206" y="1869"/>
                  </a:cubicBezTo>
                  <a:cubicBezTo>
                    <a:pt x="15297" y="1662"/>
                    <a:pt x="15297" y="2700"/>
                    <a:pt x="15297" y="4777"/>
                  </a:cubicBezTo>
                  <a:cubicBezTo>
                    <a:pt x="15297" y="6854"/>
                    <a:pt x="15297" y="9969"/>
                    <a:pt x="15297" y="12254"/>
                  </a:cubicBezTo>
                  <a:cubicBezTo>
                    <a:pt x="15297" y="14538"/>
                    <a:pt x="15297" y="15992"/>
                    <a:pt x="15297" y="16200"/>
                  </a:cubicBezTo>
                  <a:cubicBezTo>
                    <a:pt x="15297" y="16408"/>
                    <a:pt x="15297" y="15369"/>
                    <a:pt x="15297" y="13188"/>
                  </a:cubicBezTo>
                  <a:cubicBezTo>
                    <a:pt x="15297" y="11008"/>
                    <a:pt x="15297" y="7685"/>
                    <a:pt x="15480" y="5504"/>
                  </a:cubicBezTo>
                  <a:cubicBezTo>
                    <a:pt x="15663" y="3323"/>
                    <a:pt x="16029" y="2285"/>
                    <a:pt x="16670" y="1662"/>
                  </a:cubicBezTo>
                  <a:cubicBezTo>
                    <a:pt x="17311" y="1038"/>
                    <a:pt x="18226" y="831"/>
                    <a:pt x="18958" y="1246"/>
                  </a:cubicBezTo>
                  <a:cubicBezTo>
                    <a:pt x="19690" y="1662"/>
                    <a:pt x="20240" y="2700"/>
                    <a:pt x="20697" y="4881"/>
                  </a:cubicBezTo>
                  <a:cubicBezTo>
                    <a:pt x="21155" y="7062"/>
                    <a:pt x="21521" y="10385"/>
                    <a:pt x="21521" y="12565"/>
                  </a:cubicBezTo>
                  <a:cubicBezTo>
                    <a:pt x="21521" y="14746"/>
                    <a:pt x="21155" y="15785"/>
                    <a:pt x="20880" y="16304"/>
                  </a:cubicBezTo>
                  <a:cubicBezTo>
                    <a:pt x="20606" y="16823"/>
                    <a:pt x="20423" y="16823"/>
                    <a:pt x="20240" y="16823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855" name="Line"/>
            <p:cNvSpPr/>
            <p:nvPr/>
          </p:nvSpPr>
          <p:spPr>
            <a:xfrm>
              <a:off x="4909311" y="2415176"/>
              <a:ext cx="94826" cy="32328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04" h="21422" fill="norm" stroke="1" extrusionOk="0">
                  <a:moveTo>
                    <a:pt x="2784" y="1505"/>
                  </a:moveTo>
                  <a:cubicBezTo>
                    <a:pt x="3264" y="664"/>
                    <a:pt x="3744" y="-178"/>
                    <a:pt x="3984" y="32"/>
                  </a:cubicBezTo>
                  <a:cubicBezTo>
                    <a:pt x="4224" y="243"/>
                    <a:pt x="4224" y="1505"/>
                    <a:pt x="4464" y="4310"/>
                  </a:cubicBezTo>
                  <a:cubicBezTo>
                    <a:pt x="4704" y="7116"/>
                    <a:pt x="5184" y="11464"/>
                    <a:pt x="5184" y="14199"/>
                  </a:cubicBezTo>
                  <a:cubicBezTo>
                    <a:pt x="5184" y="16934"/>
                    <a:pt x="4704" y="18056"/>
                    <a:pt x="3744" y="19178"/>
                  </a:cubicBezTo>
                  <a:cubicBezTo>
                    <a:pt x="2784" y="20300"/>
                    <a:pt x="1344" y="21422"/>
                    <a:pt x="624" y="21422"/>
                  </a:cubicBezTo>
                  <a:cubicBezTo>
                    <a:pt x="-96" y="21422"/>
                    <a:pt x="-96" y="20300"/>
                    <a:pt x="144" y="18477"/>
                  </a:cubicBezTo>
                  <a:cubicBezTo>
                    <a:pt x="384" y="16653"/>
                    <a:pt x="864" y="14128"/>
                    <a:pt x="1344" y="12445"/>
                  </a:cubicBezTo>
                  <a:cubicBezTo>
                    <a:pt x="1824" y="10762"/>
                    <a:pt x="2304" y="9921"/>
                    <a:pt x="3504" y="9290"/>
                  </a:cubicBezTo>
                  <a:cubicBezTo>
                    <a:pt x="4704" y="8658"/>
                    <a:pt x="6624" y="8238"/>
                    <a:pt x="8304" y="8308"/>
                  </a:cubicBezTo>
                  <a:cubicBezTo>
                    <a:pt x="9984" y="8378"/>
                    <a:pt x="11424" y="8939"/>
                    <a:pt x="12384" y="9570"/>
                  </a:cubicBezTo>
                  <a:cubicBezTo>
                    <a:pt x="13344" y="10201"/>
                    <a:pt x="13824" y="10903"/>
                    <a:pt x="14064" y="11604"/>
                  </a:cubicBezTo>
                  <a:cubicBezTo>
                    <a:pt x="14304" y="12305"/>
                    <a:pt x="14304" y="13006"/>
                    <a:pt x="12864" y="13567"/>
                  </a:cubicBezTo>
                  <a:cubicBezTo>
                    <a:pt x="11424" y="14128"/>
                    <a:pt x="8544" y="14549"/>
                    <a:pt x="6144" y="14970"/>
                  </a:cubicBezTo>
                  <a:cubicBezTo>
                    <a:pt x="3744" y="15391"/>
                    <a:pt x="1824" y="15812"/>
                    <a:pt x="1824" y="16232"/>
                  </a:cubicBezTo>
                  <a:cubicBezTo>
                    <a:pt x="1824" y="16653"/>
                    <a:pt x="3744" y="17074"/>
                    <a:pt x="7344" y="17705"/>
                  </a:cubicBezTo>
                  <a:cubicBezTo>
                    <a:pt x="10944" y="18336"/>
                    <a:pt x="16224" y="19178"/>
                    <a:pt x="21504" y="20019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856" name="Line"/>
            <p:cNvSpPr/>
            <p:nvPr/>
          </p:nvSpPr>
          <p:spPr>
            <a:xfrm>
              <a:off x="5032441" y="2568960"/>
              <a:ext cx="85996" cy="13563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04" h="21294" fill="norm" stroke="1" extrusionOk="0">
                  <a:moveTo>
                    <a:pt x="858" y="2352"/>
                  </a:moveTo>
                  <a:cubicBezTo>
                    <a:pt x="1384" y="6340"/>
                    <a:pt x="1911" y="10328"/>
                    <a:pt x="2175" y="13817"/>
                  </a:cubicBezTo>
                  <a:cubicBezTo>
                    <a:pt x="2438" y="17306"/>
                    <a:pt x="2438" y="20297"/>
                    <a:pt x="1911" y="20629"/>
                  </a:cubicBezTo>
                  <a:cubicBezTo>
                    <a:pt x="1384" y="20962"/>
                    <a:pt x="331" y="18636"/>
                    <a:pt x="67" y="15312"/>
                  </a:cubicBezTo>
                  <a:cubicBezTo>
                    <a:pt x="-196" y="11989"/>
                    <a:pt x="331" y="7669"/>
                    <a:pt x="1384" y="4845"/>
                  </a:cubicBezTo>
                  <a:cubicBezTo>
                    <a:pt x="2438" y="2020"/>
                    <a:pt x="4019" y="691"/>
                    <a:pt x="6126" y="192"/>
                  </a:cubicBezTo>
                  <a:cubicBezTo>
                    <a:pt x="8233" y="-306"/>
                    <a:pt x="10867" y="26"/>
                    <a:pt x="13502" y="2851"/>
                  </a:cubicBezTo>
                  <a:cubicBezTo>
                    <a:pt x="16136" y="5676"/>
                    <a:pt x="18770" y="10992"/>
                    <a:pt x="20087" y="14482"/>
                  </a:cubicBezTo>
                  <a:cubicBezTo>
                    <a:pt x="21404" y="17971"/>
                    <a:pt x="21404" y="19632"/>
                    <a:pt x="21404" y="21294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857" name="Line"/>
            <p:cNvSpPr/>
            <p:nvPr/>
          </p:nvSpPr>
          <p:spPr>
            <a:xfrm>
              <a:off x="5164045" y="2539494"/>
              <a:ext cx="91164" cy="14083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43" h="21450" fill="norm" stroke="1" extrusionOk="0">
                  <a:moveTo>
                    <a:pt x="10040" y="0"/>
                  </a:moveTo>
                  <a:cubicBezTo>
                    <a:pt x="6604" y="3546"/>
                    <a:pt x="3167" y="7093"/>
                    <a:pt x="1449" y="9994"/>
                  </a:cubicBezTo>
                  <a:cubicBezTo>
                    <a:pt x="-269" y="12896"/>
                    <a:pt x="-269" y="15152"/>
                    <a:pt x="467" y="17248"/>
                  </a:cubicBezTo>
                  <a:cubicBezTo>
                    <a:pt x="1204" y="19343"/>
                    <a:pt x="2676" y="21278"/>
                    <a:pt x="5867" y="21439"/>
                  </a:cubicBezTo>
                  <a:cubicBezTo>
                    <a:pt x="9058" y="21600"/>
                    <a:pt x="13967" y="19988"/>
                    <a:pt x="16913" y="17731"/>
                  </a:cubicBezTo>
                  <a:cubicBezTo>
                    <a:pt x="19858" y="15475"/>
                    <a:pt x="20840" y="12573"/>
                    <a:pt x="21086" y="10316"/>
                  </a:cubicBezTo>
                  <a:cubicBezTo>
                    <a:pt x="21331" y="8060"/>
                    <a:pt x="20840" y="6448"/>
                    <a:pt x="18631" y="5803"/>
                  </a:cubicBezTo>
                  <a:cubicBezTo>
                    <a:pt x="16422" y="5158"/>
                    <a:pt x="12495" y="5481"/>
                    <a:pt x="10776" y="6448"/>
                  </a:cubicBezTo>
                  <a:cubicBezTo>
                    <a:pt x="9058" y="7415"/>
                    <a:pt x="9549" y="9027"/>
                    <a:pt x="10040" y="10639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858" name="Line"/>
            <p:cNvSpPr/>
            <p:nvPr/>
          </p:nvSpPr>
          <p:spPr>
            <a:xfrm>
              <a:off x="5296962" y="2545844"/>
              <a:ext cx="141605" cy="11121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42" h="21414" fill="norm" stroke="1" extrusionOk="0">
                  <a:moveTo>
                    <a:pt x="3650" y="0"/>
                  </a:moveTo>
                  <a:cubicBezTo>
                    <a:pt x="2397" y="1223"/>
                    <a:pt x="1145" y="2445"/>
                    <a:pt x="519" y="5298"/>
                  </a:cubicBezTo>
                  <a:cubicBezTo>
                    <a:pt x="-107" y="8151"/>
                    <a:pt x="-107" y="12634"/>
                    <a:pt x="206" y="15894"/>
                  </a:cubicBezTo>
                  <a:cubicBezTo>
                    <a:pt x="519" y="19155"/>
                    <a:pt x="1145" y="21192"/>
                    <a:pt x="1928" y="21396"/>
                  </a:cubicBezTo>
                  <a:cubicBezTo>
                    <a:pt x="2710" y="21600"/>
                    <a:pt x="3650" y="19970"/>
                    <a:pt x="4902" y="19155"/>
                  </a:cubicBezTo>
                  <a:cubicBezTo>
                    <a:pt x="6154" y="18340"/>
                    <a:pt x="7719" y="18340"/>
                    <a:pt x="9284" y="18747"/>
                  </a:cubicBezTo>
                  <a:cubicBezTo>
                    <a:pt x="10850" y="19155"/>
                    <a:pt x="12415" y="19970"/>
                    <a:pt x="14606" y="18951"/>
                  </a:cubicBezTo>
                  <a:cubicBezTo>
                    <a:pt x="16797" y="17932"/>
                    <a:pt x="19615" y="15079"/>
                    <a:pt x="20554" y="11819"/>
                  </a:cubicBezTo>
                  <a:cubicBezTo>
                    <a:pt x="21493" y="8558"/>
                    <a:pt x="20554" y="4891"/>
                    <a:pt x="19615" y="1223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859" name="Line"/>
            <p:cNvSpPr/>
            <p:nvPr/>
          </p:nvSpPr>
          <p:spPr>
            <a:xfrm>
              <a:off x="5474036" y="2506614"/>
              <a:ext cx="127001" cy="14718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56" fill="norm" stroke="1" extrusionOk="0">
                  <a:moveTo>
                    <a:pt x="0" y="7570"/>
                  </a:moveTo>
                  <a:cubicBezTo>
                    <a:pt x="1080" y="8805"/>
                    <a:pt x="2160" y="10039"/>
                    <a:pt x="2700" y="12045"/>
                  </a:cubicBezTo>
                  <a:cubicBezTo>
                    <a:pt x="3240" y="14050"/>
                    <a:pt x="3240" y="16827"/>
                    <a:pt x="3240" y="17445"/>
                  </a:cubicBezTo>
                  <a:cubicBezTo>
                    <a:pt x="3240" y="18062"/>
                    <a:pt x="3240" y="16519"/>
                    <a:pt x="3600" y="13896"/>
                  </a:cubicBezTo>
                  <a:cubicBezTo>
                    <a:pt x="3960" y="11273"/>
                    <a:pt x="4680" y="7570"/>
                    <a:pt x="6480" y="4793"/>
                  </a:cubicBezTo>
                  <a:cubicBezTo>
                    <a:pt x="8280" y="2016"/>
                    <a:pt x="11160" y="165"/>
                    <a:pt x="13500" y="10"/>
                  </a:cubicBezTo>
                  <a:cubicBezTo>
                    <a:pt x="15840" y="-144"/>
                    <a:pt x="17640" y="1399"/>
                    <a:pt x="18900" y="5256"/>
                  </a:cubicBezTo>
                  <a:cubicBezTo>
                    <a:pt x="20160" y="9113"/>
                    <a:pt x="20880" y="15285"/>
                    <a:pt x="21600" y="2145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860" name="Line"/>
            <p:cNvSpPr/>
            <p:nvPr/>
          </p:nvSpPr>
          <p:spPr>
            <a:xfrm>
              <a:off x="1027145" y="3418360"/>
              <a:ext cx="255892" cy="34658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04" h="21178" fill="norm" stroke="1" extrusionOk="0">
                  <a:moveTo>
                    <a:pt x="3876" y="6439"/>
                  </a:moveTo>
                  <a:cubicBezTo>
                    <a:pt x="3168" y="5534"/>
                    <a:pt x="2460" y="4629"/>
                    <a:pt x="1840" y="4435"/>
                  </a:cubicBezTo>
                  <a:cubicBezTo>
                    <a:pt x="1220" y="4241"/>
                    <a:pt x="689" y="4758"/>
                    <a:pt x="335" y="6698"/>
                  </a:cubicBezTo>
                  <a:cubicBezTo>
                    <a:pt x="-19" y="8638"/>
                    <a:pt x="-196" y="12001"/>
                    <a:pt x="335" y="14653"/>
                  </a:cubicBezTo>
                  <a:cubicBezTo>
                    <a:pt x="866" y="17304"/>
                    <a:pt x="2106" y="19244"/>
                    <a:pt x="3345" y="20279"/>
                  </a:cubicBezTo>
                  <a:cubicBezTo>
                    <a:pt x="4584" y="21314"/>
                    <a:pt x="5824" y="21443"/>
                    <a:pt x="7240" y="20732"/>
                  </a:cubicBezTo>
                  <a:cubicBezTo>
                    <a:pt x="8656" y="20020"/>
                    <a:pt x="10250" y="18468"/>
                    <a:pt x="11401" y="15623"/>
                  </a:cubicBezTo>
                  <a:cubicBezTo>
                    <a:pt x="12552" y="12777"/>
                    <a:pt x="13260" y="8638"/>
                    <a:pt x="12906" y="5793"/>
                  </a:cubicBezTo>
                  <a:cubicBezTo>
                    <a:pt x="12552" y="2947"/>
                    <a:pt x="11135" y="1395"/>
                    <a:pt x="9719" y="619"/>
                  </a:cubicBezTo>
                  <a:cubicBezTo>
                    <a:pt x="8302" y="-157"/>
                    <a:pt x="6886" y="-157"/>
                    <a:pt x="5558" y="360"/>
                  </a:cubicBezTo>
                  <a:cubicBezTo>
                    <a:pt x="4230" y="878"/>
                    <a:pt x="2991" y="1912"/>
                    <a:pt x="2460" y="3788"/>
                  </a:cubicBezTo>
                  <a:cubicBezTo>
                    <a:pt x="1929" y="5663"/>
                    <a:pt x="2106" y="8380"/>
                    <a:pt x="3434" y="10643"/>
                  </a:cubicBezTo>
                  <a:cubicBezTo>
                    <a:pt x="4761" y="12906"/>
                    <a:pt x="7240" y="14717"/>
                    <a:pt x="9984" y="16140"/>
                  </a:cubicBezTo>
                  <a:cubicBezTo>
                    <a:pt x="12729" y="17563"/>
                    <a:pt x="15738" y="18597"/>
                    <a:pt x="17686" y="19050"/>
                  </a:cubicBezTo>
                  <a:cubicBezTo>
                    <a:pt x="19634" y="19503"/>
                    <a:pt x="20519" y="19374"/>
                    <a:pt x="21404" y="19244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861" name="Line"/>
            <p:cNvSpPr/>
            <p:nvPr/>
          </p:nvSpPr>
          <p:spPr>
            <a:xfrm>
              <a:off x="1270336" y="3398481"/>
              <a:ext cx="168488" cy="48086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27" h="21522" fill="norm" stroke="1" extrusionOk="0">
                  <a:moveTo>
                    <a:pt x="0" y="1343"/>
                  </a:moveTo>
                  <a:cubicBezTo>
                    <a:pt x="267" y="869"/>
                    <a:pt x="533" y="396"/>
                    <a:pt x="1333" y="159"/>
                  </a:cubicBezTo>
                  <a:cubicBezTo>
                    <a:pt x="2133" y="-78"/>
                    <a:pt x="3467" y="-78"/>
                    <a:pt x="4933" y="348"/>
                  </a:cubicBezTo>
                  <a:cubicBezTo>
                    <a:pt x="6400" y="775"/>
                    <a:pt x="8000" y="1627"/>
                    <a:pt x="10533" y="3522"/>
                  </a:cubicBezTo>
                  <a:cubicBezTo>
                    <a:pt x="13067" y="5417"/>
                    <a:pt x="16533" y="8354"/>
                    <a:pt x="18667" y="10911"/>
                  </a:cubicBezTo>
                  <a:cubicBezTo>
                    <a:pt x="20800" y="13469"/>
                    <a:pt x="21600" y="15648"/>
                    <a:pt x="21067" y="17259"/>
                  </a:cubicBezTo>
                  <a:cubicBezTo>
                    <a:pt x="20533" y="18869"/>
                    <a:pt x="18667" y="19911"/>
                    <a:pt x="16267" y="20527"/>
                  </a:cubicBezTo>
                  <a:cubicBezTo>
                    <a:pt x="13867" y="21143"/>
                    <a:pt x="10933" y="21333"/>
                    <a:pt x="8000" y="2152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862" name="Line"/>
            <p:cNvSpPr/>
            <p:nvPr/>
          </p:nvSpPr>
          <p:spPr>
            <a:xfrm>
              <a:off x="2151567" y="3511044"/>
              <a:ext cx="407820" cy="27229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42" h="21212" fill="norm" stroke="1" extrusionOk="0">
                  <a:moveTo>
                    <a:pt x="3730" y="6925"/>
                  </a:moveTo>
                  <a:cubicBezTo>
                    <a:pt x="4062" y="10553"/>
                    <a:pt x="4394" y="14180"/>
                    <a:pt x="4450" y="16406"/>
                  </a:cubicBezTo>
                  <a:cubicBezTo>
                    <a:pt x="4505" y="18632"/>
                    <a:pt x="4284" y="19456"/>
                    <a:pt x="4007" y="20198"/>
                  </a:cubicBezTo>
                  <a:cubicBezTo>
                    <a:pt x="3730" y="20940"/>
                    <a:pt x="3397" y="21600"/>
                    <a:pt x="2622" y="20940"/>
                  </a:cubicBezTo>
                  <a:cubicBezTo>
                    <a:pt x="1847" y="20281"/>
                    <a:pt x="628" y="18302"/>
                    <a:pt x="185" y="15747"/>
                  </a:cubicBezTo>
                  <a:cubicBezTo>
                    <a:pt x="-258" y="13191"/>
                    <a:pt x="74" y="10058"/>
                    <a:pt x="1404" y="7420"/>
                  </a:cubicBezTo>
                  <a:cubicBezTo>
                    <a:pt x="2733" y="4782"/>
                    <a:pt x="5059" y="2638"/>
                    <a:pt x="7939" y="1566"/>
                  </a:cubicBezTo>
                  <a:cubicBezTo>
                    <a:pt x="10819" y="495"/>
                    <a:pt x="14253" y="495"/>
                    <a:pt x="16579" y="412"/>
                  </a:cubicBezTo>
                  <a:cubicBezTo>
                    <a:pt x="18905" y="330"/>
                    <a:pt x="20124" y="165"/>
                    <a:pt x="21342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863" name="Line"/>
            <p:cNvSpPr/>
            <p:nvPr/>
          </p:nvSpPr>
          <p:spPr>
            <a:xfrm>
              <a:off x="2572086" y="3334690"/>
              <a:ext cx="190501" cy="17000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18" fill="norm" stroke="1" extrusionOk="0">
                  <a:moveTo>
                    <a:pt x="0" y="3818"/>
                  </a:moveTo>
                  <a:cubicBezTo>
                    <a:pt x="720" y="2485"/>
                    <a:pt x="1440" y="1151"/>
                    <a:pt x="2400" y="485"/>
                  </a:cubicBezTo>
                  <a:cubicBezTo>
                    <a:pt x="3360" y="-182"/>
                    <a:pt x="4560" y="-182"/>
                    <a:pt x="5400" y="618"/>
                  </a:cubicBezTo>
                  <a:cubicBezTo>
                    <a:pt x="6240" y="1418"/>
                    <a:pt x="6720" y="3018"/>
                    <a:pt x="6840" y="5818"/>
                  </a:cubicBezTo>
                  <a:cubicBezTo>
                    <a:pt x="6960" y="8618"/>
                    <a:pt x="6720" y="12618"/>
                    <a:pt x="6600" y="15285"/>
                  </a:cubicBezTo>
                  <a:cubicBezTo>
                    <a:pt x="6480" y="17951"/>
                    <a:pt x="6480" y="19285"/>
                    <a:pt x="7200" y="20085"/>
                  </a:cubicBezTo>
                  <a:cubicBezTo>
                    <a:pt x="7920" y="20885"/>
                    <a:pt x="9360" y="21151"/>
                    <a:pt x="11880" y="21285"/>
                  </a:cubicBezTo>
                  <a:cubicBezTo>
                    <a:pt x="14400" y="21418"/>
                    <a:pt x="18000" y="21418"/>
                    <a:pt x="21600" y="2141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864" name="Line"/>
            <p:cNvSpPr/>
            <p:nvPr/>
          </p:nvSpPr>
          <p:spPr>
            <a:xfrm>
              <a:off x="2295617" y="3153749"/>
              <a:ext cx="187570" cy="23241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07" h="21367" fill="norm" stroke="1" extrusionOk="0">
                  <a:moveTo>
                    <a:pt x="4033" y="12416"/>
                  </a:moveTo>
                  <a:cubicBezTo>
                    <a:pt x="3062" y="14362"/>
                    <a:pt x="2091" y="16308"/>
                    <a:pt x="1363" y="18059"/>
                  </a:cubicBezTo>
                  <a:cubicBezTo>
                    <a:pt x="635" y="19810"/>
                    <a:pt x="150" y="21367"/>
                    <a:pt x="28" y="21367"/>
                  </a:cubicBezTo>
                  <a:cubicBezTo>
                    <a:pt x="-93" y="21367"/>
                    <a:pt x="150" y="19810"/>
                    <a:pt x="1363" y="16502"/>
                  </a:cubicBezTo>
                  <a:cubicBezTo>
                    <a:pt x="2577" y="13194"/>
                    <a:pt x="4761" y="8135"/>
                    <a:pt x="6581" y="4924"/>
                  </a:cubicBezTo>
                  <a:cubicBezTo>
                    <a:pt x="8401" y="1713"/>
                    <a:pt x="9858" y="351"/>
                    <a:pt x="11556" y="59"/>
                  </a:cubicBezTo>
                  <a:cubicBezTo>
                    <a:pt x="13255" y="-233"/>
                    <a:pt x="15197" y="545"/>
                    <a:pt x="16653" y="2881"/>
                  </a:cubicBezTo>
                  <a:cubicBezTo>
                    <a:pt x="18109" y="5216"/>
                    <a:pt x="19080" y="9108"/>
                    <a:pt x="19808" y="11832"/>
                  </a:cubicBezTo>
                  <a:cubicBezTo>
                    <a:pt x="20536" y="14556"/>
                    <a:pt x="21022" y="16113"/>
                    <a:pt x="21507" y="1767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865" name="Line"/>
            <p:cNvSpPr/>
            <p:nvPr/>
          </p:nvSpPr>
          <p:spPr>
            <a:xfrm>
              <a:off x="3086436" y="3561794"/>
              <a:ext cx="139701" cy="254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19978" fill="norm" stroke="1" extrusionOk="0">
                  <a:moveTo>
                    <a:pt x="0" y="19978"/>
                  </a:moveTo>
                  <a:cubicBezTo>
                    <a:pt x="5564" y="11670"/>
                    <a:pt x="11127" y="3363"/>
                    <a:pt x="14727" y="870"/>
                  </a:cubicBezTo>
                  <a:cubicBezTo>
                    <a:pt x="18327" y="-1622"/>
                    <a:pt x="19964" y="1701"/>
                    <a:pt x="21600" y="5024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866" name="Line"/>
            <p:cNvSpPr/>
            <p:nvPr/>
          </p:nvSpPr>
          <p:spPr>
            <a:xfrm>
              <a:off x="3118186" y="3625344"/>
              <a:ext cx="171451" cy="1206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5867" y="15916"/>
                    <a:pt x="11733" y="10232"/>
                    <a:pt x="15333" y="6632"/>
                  </a:cubicBezTo>
                  <a:cubicBezTo>
                    <a:pt x="18933" y="3032"/>
                    <a:pt x="20267" y="1516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867" name="Line"/>
            <p:cNvSpPr/>
            <p:nvPr/>
          </p:nvSpPr>
          <p:spPr>
            <a:xfrm>
              <a:off x="3448749" y="3269245"/>
              <a:ext cx="136216" cy="3370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61" h="21363" fill="norm" stroke="1" extrusionOk="0">
                  <a:moveTo>
                    <a:pt x="926" y="4861"/>
                  </a:moveTo>
                  <a:cubicBezTo>
                    <a:pt x="272" y="4190"/>
                    <a:pt x="-383" y="3520"/>
                    <a:pt x="272" y="2580"/>
                  </a:cubicBezTo>
                  <a:cubicBezTo>
                    <a:pt x="926" y="1641"/>
                    <a:pt x="2890" y="434"/>
                    <a:pt x="5835" y="98"/>
                  </a:cubicBezTo>
                  <a:cubicBezTo>
                    <a:pt x="8781" y="-237"/>
                    <a:pt x="12708" y="300"/>
                    <a:pt x="15817" y="1440"/>
                  </a:cubicBezTo>
                  <a:cubicBezTo>
                    <a:pt x="18926" y="2580"/>
                    <a:pt x="21217" y="4324"/>
                    <a:pt x="21053" y="6806"/>
                  </a:cubicBezTo>
                  <a:cubicBezTo>
                    <a:pt x="20890" y="9288"/>
                    <a:pt x="18272" y="12508"/>
                    <a:pt x="16308" y="14387"/>
                  </a:cubicBezTo>
                  <a:cubicBezTo>
                    <a:pt x="14344" y="16265"/>
                    <a:pt x="13035" y="16802"/>
                    <a:pt x="12708" y="17741"/>
                  </a:cubicBezTo>
                  <a:cubicBezTo>
                    <a:pt x="12381" y="18680"/>
                    <a:pt x="13035" y="20021"/>
                    <a:pt x="13690" y="21363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868" name="Line"/>
            <p:cNvSpPr/>
            <p:nvPr/>
          </p:nvSpPr>
          <p:spPr>
            <a:xfrm>
              <a:off x="3499186" y="3777744"/>
              <a:ext cx="75193" cy="7845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14" h="21068" fill="norm" stroke="1" extrusionOk="0">
                  <a:moveTo>
                    <a:pt x="5400" y="13642"/>
                  </a:moveTo>
                  <a:cubicBezTo>
                    <a:pt x="6000" y="16484"/>
                    <a:pt x="6600" y="19326"/>
                    <a:pt x="8400" y="20463"/>
                  </a:cubicBezTo>
                  <a:cubicBezTo>
                    <a:pt x="10200" y="21600"/>
                    <a:pt x="13200" y="21032"/>
                    <a:pt x="15600" y="19611"/>
                  </a:cubicBezTo>
                  <a:cubicBezTo>
                    <a:pt x="18000" y="18189"/>
                    <a:pt x="19800" y="15916"/>
                    <a:pt x="20700" y="13074"/>
                  </a:cubicBezTo>
                  <a:cubicBezTo>
                    <a:pt x="21600" y="10232"/>
                    <a:pt x="21600" y="6821"/>
                    <a:pt x="20100" y="4547"/>
                  </a:cubicBezTo>
                  <a:cubicBezTo>
                    <a:pt x="18600" y="2274"/>
                    <a:pt x="15600" y="1137"/>
                    <a:pt x="12000" y="568"/>
                  </a:cubicBezTo>
                  <a:cubicBezTo>
                    <a:pt x="8400" y="0"/>
                    <a:pt x="4200" y="0"/>
                    <a:pt x="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pic>
          <p:nvPicPr>
            <p:cNvPr id="1869" name="Line Shape" descr="Line Shape"/>
            <p:cNvPicPr>
              <a:picLocks noChangeAspect="0"/>
            </p:cNvPicPr>
            <p:nvPr/>
          </p:nvPicPr>
          <p:blipFill>
            <a:blip r:embed="rId2">
              <a:extLst/>
            </a:blip>
            <a:stretch>
              <a:fillRect/>
            </a:stretch>
          </p:blipFill>
          <p:spPr>
            <a:xfrm>
              <a:off x="2754240" y="2021705"/>
              <a:ext cx="1142654" cy="257440"/>
            </a:xfrm>
            <a:prstGeom prst="rect">
              <a:avLst/>
            </a:prstGeom>
            <a:effectLst/>
          </p:spPr>
        </p:pic>
        <p:pic>
          <p:nvPicPr>
            <p:cNvPr id="1871" name="Line Shape" descr="Line Shape"/>
            <p:cNvPicPr>
              <a:picLocks noChangeAspect="0"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2598948" y="2076738"/>
              <a:ext cx="1303553" cy="253207"/>
            </a:xfrm>
            <a:prstGeom prst="rect">
              <a:avLst/>
            </a:prstGeom>
            <a:effectLst/>
          </p:spPr>
        </p:pic>
        <p:pic>
          <p:nvPicPr>
            <p:cNvPr id="1873" name="Line Shape" descr="Line Shape"/>
            <p:cNvPicPr>
              <a:picLocks noChangeAspect="0"/>
            </p:cNvPicPr>
            <p:nvPr/>
          </p:nvPicPr>
          <p:blipFill>
            <a:blip r:embed="rId4">
              <a:extLst/>
            </a:blip>
            <a:stretch>
              <a:fillRect/>
            </a:stretch>
          </p:blipFill>
          <p:spPr>
            <a:xfrm>
              <a:off x="2857836" y="2153089"/>
              <a:ext cx="801154" cy="227656"/>
            </a:xfrm>
            <a:prstGeom prst="rect">
              <a:avLst/>
            </a:prstGeom>
            <a:effectLst/>
          </p:spPr>
        </p:pic>
        <p:pic>
          <p:nvPicPr>
            <p:cNvPr id="1875" name="Line Shape" descr="Line Shape"/>
            <p:cNvPicPr>
              <a:picLocks noChangeAspect="0"/>
            </p:cNvPicPr>
            <p:nvPr/>
          </p:nvPicPr>
          <p:blipFill>
            <a:blip r:embed="rId5">
              <a:extLst/>
            </a:blip>
            <a:stretch>
              <a:fillRect/>
            </a:stretch>
          </p:blipFill>
          <p:spPr>
            <a:xfrm>
              <a:off x="4632441" y="1278391"/>
              <a:ext cx="744229" cy="713721"/>
            </a:xfrm>
            <a:prstGeom prst="rect">
              <a:avLst/>
            </a:prstGeom>
            <a:effectLst/>
          </p:spPr>
        </p:pic>
        <p:sp>
          <p:nvSpPr>
            <p:cNvPr id="1877" name="Line"/>
            <p:cNvSpPr/>
            <p:nvPr/>
          </p:nvSpPr>
          <p:spPr>
            <a:xfrm>
              <a:off x="0" y="4721632"/>
              <a:ext cx="247987" cy="65363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66" h="21447" fill="norm" stroke="1" extrusionOk="0">
                  <a:moveTo>
                    <a:pt x="19632" y="74"/>
                  </a:moveTo>
                  <a:cubicBezTo>
                    <a:pt x="14913" y="4"/>
                    <a:pt x="10194" y="-65"/>
                    <a:pt x="6927" y="109"/>
                  </a:cubicBezTo>
                  <a:cubicBezTo>
                    <a:pt x="3659" y="282"/>
                    <a:pt x="1844" y="699"/>
                    <a:pt x="846" y="1359"/>
                  </a:cubicBezTo>
                  <a:cubicBezTo>
                    <a:pt x="-152" y="2019"/>
                    <a:pt x="-334" y="2921"/>
                    <a:pt x="664" y="4172"/>
                  </a:cubicBezTo>
                  <a:cubicBezTo>
                    <a:pt x="1663" y="5422"/>
                    <a:pt x="3841" y="7019"/>
                    <a:pt x="5384" y="8547"/>
                  </a:cubicBezTo>
                  <a:cubicBezTo>
                    <a:pt x="6927" y="10075"/>
                    <a:pt x="7834" y="11534"/>
                    <a:pt x="8016" y="12471"/>
                  </a:cubicBezTo>
                  <a:cubicBezTo>
                    <a:pt x="8197" y="13409"/>
                    <a:pt x="7653" y="13826"/>
                    <a:pt x="6927" y="14103"/>
                  </a:cubicBezTo>
                  <a:cubicBezTo>
                    <a:pt x="6200" y="14381"/>
                    <a:pt x="5293" y="14520"/>
                    <a:pt x="4567" y="14312"/>
                  </a:cubicBezTo>
                  <a:cubicBezTo>
                    <a:pt x="3841" y="14103"/>
                    <a:pt x="3296" y="13548"/>
                    <a:pt x="3115" y="12923"/>
                  </a:cubicBezTo>
                  <a:cubicBezTo>
                    <a:pt x="2933" y="12298"/>
                    <a:pt x="3115" y="11603"/>
                    <a:pt x="3569" y="11082"/>
                  </a:cubicBezTo>
                  <a:cubicBezTo>
                    <a:pt x="4022" y="10561"/>
                    <a:pt x="4748" y="10214"/>
                    <a:pt x="5111" y="10214"/>
                  </a:cubicBezTo>
                  <a:cubicBezTo>
                    <a:pt x="5474" y="10214"/>
                    <a:pt x="5474" y="10561"/>
                    <a:pt x="4748" y="11638"/>
                  </a:cubicBezTo>
                  <a:cubicBezTo>
                    <a:pt x="4022" y="12714"/>
                    <a:pt x="2570" y="14520"/>
                    <a:pt x="1663" y="16048"/>
                  </a:cubicBezTo>
                  <a:cubicBezTo>
                    <a:pt x="755" y="17576"/>
                    <a:pt x="392" y="18826"/>
                    <a:pt x="1663" y="19764"/>
                  </a:cubicBezTo>
                  <a:cubicBezTo>
                    <a:pt x="2933" y="20702"/>
                    <a:pt x="5837" y="21327"/>
                    <a:pt x="9377" y="21431"/>
                  </a:cubicBezTo>
                  <a:cubicBezTo>
                    <a:pt x="12916" y="21535"/>
                    <a:pt x="17091" y="21118"/>
                    <a:pt x="21266" y="2070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878" name="Line"/>
            <p:cNvSpPr/>
            <p:nvPr/>
          </p:nvSpPr>
          <p:spPr>
            <a:xfrm>
              <a:off x="317836" y="4857244"/>
              <a:ext cx="254001" cy="3429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3060" y="4133"/>
                    <a:pt x="6120" y="8267"/>
                    <a:pt x="8820" y="11600"/>
                  </a:cubicBezTo>
                  <a:cubicBezTo>
                    <a:pt x="11520" y="14933"/>
                    <a:pt x="13860" y="17467"/>
                    <a:pt x="15930" y="19000"/>
                  </a:cubicBezTo>
                  <a:cubicBezTo>
                    <a:pt x="18000" y="20533"/>
                    <a:pt x="19800" y="21067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879" name="Line"/>
            <p:cNvSpPr/>
            <p:nvPr/>
          </p:nvSpPr>
          <p:spPr>
            <a:xfrm>
              <a:off x="398658" y="4813736"/>
              <a:ext cx="179529" cy="47530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03" h="21557" fill="norm" stroke="1" extrusionOk="0">
                  <a:moveTo>
                    <a:pt x="21303" y="533"/>
                  </a:moveTo>
                  <a:cubicBezTo>
                    <a:pt x="20047" y="245"/>
                    <a:pt x="18791" y="-43"/>
                    <a:pt x="17787" y="5"/>
                  </a:cubicBezTo>
                  <a:cubicBezTo>
                    <a:pt x="16782" y="53"/>
                    <a:pt x="16029" y="437"/>
                    <a:pt x="14396" y="2069"/>
                  </a:cubicBezTo>
                  <a:cubicBezTo>
                    <a:pt x="12763" y="3701"/>
                    <a:pt x="10252" y="6581"/>
                    <a:pt x="7615" y="9797"/>
                  </a:cubicBezTo>
                  <a:cubicBezTo>
                    <a:pt x="4977" y="13013"/>
                    <a:pt x="2215" y="16565"/>
                    <a:pt x="959" y="18581"/>
                  </a:cubicBezTo>
                  <a:cubicBezTo>
                    <a:pt x="-297" y="20597"/>
                    <a:pt x="-46" y="21077"/>
                    <a:pt x="205" y="21557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880" name="Line"/>
            <p:cNvSpPr/>
            <p:nvPr/>
          </p:nvSpPr>
          <p:spPr>
            <a:xfrm>
              <a:off x="609936" y="5098544"/>
              <a:ext cx="1" cy="171451"/>
            </a:xfrm>
            <a:prstGeom prst="ellipse">
              <a:avLst/>
            </a:pr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881" name="Line"/>
            <p:cNvSpPr/>
            <p:nvPr/>
          </p:nvSpPr>
          <p:spPr>
            <a:xfrm>
              <a:off x="681499" y="5219194"/>
              <a:ext cx="61788" cy="5135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17" h="20963" fill="norm" stroke="1" extrusionOk="0">
                  <a:moveTo>
                    <a:pt x="21017" y="0"/>
                  </a:moveTo>
                  <a:cubicBezTo>
                    <a:pt x="15257" y="4320"/>
                    <a:pt x="9497" y="8640"/>
                    <a:pt x="5537" y="12528"/>
                  </a:cubicBezTo>
                  <a:cubicBezTo>
                    <a:pt x="1577" y="16416"/>
                    <a:pt x="-583" y="19872"/>
                    <a:pt x="137" y="20736"/>
                  </a:cubicBezTo>
                  <a:cubicBezTo>
                    <a:pt x="857" y="21600"/>
                    <a:pt x="4457" y="19872"/>
                    <a:pt x="8417" y="17712"/>
                  </a:cubicBezTo>
                  <a:cubicBezTo>
                    <a:pt x="12377" y="15552"/>
                    <a:pt x="16697" y="12960"/>
                    <a:pt x="21017" y="1036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882" name="Line"/>
            <p:cNvSpPr/>
            <p:nvPr/>
          </p:nvSpPr>
          <p:spPr>
            <a:xfrm>
              <a:off x="1035386" y="5134897"/>
              <a:ext cx="234951" cy="3349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108" fill="norm" stroke="1" extrusionOk="0">
                  <a:moveTo>
                    <a:pt x="0" y="20108"/>
                  </a:moveTo>
                  <a:cubicBezTo>
                    <a:pt x="2530" y="11214"/>
                    <a:pt x="5059" y="2320"/>
                    <a:pt x="7784" y="414"/>
                  </a:cubicBezTo>
                  <a:cubicBezTo>
                    <a:pt x="10508" y="-1492"/>
                    <a:pt x="13427" y="3590"/>
                    <a:pt x="15762" y="7402"/>
                  </a:cubicBezTo>
                  <a:cubicBezTo>
                    <a:pt x="18097" y="11214"/>
                    <a:pt x="19849" y="13755"/>
                    <a:pt x="21600" y="1629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883" name="Line"/>
            <p:cNvSpPr/>
            <p:nvPr/>
          </p:nvSpPr>
          <p:spPr>
            <a:xfrm>
              <a:off x="1352886" y="5140732"/>
              <a:ext cx="59195" cy="9116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30" h="21143" fill="norm" stroke="1" extrusionOk="0">
                  <a:moveTo>
                    <a:pt x="11172" y="525"/>
                  </a:moveTo>
                  <a:cubicBezTo>
                    <a:pt x="14897" y="34"/>
                    <a:pt x="18621" y="-457"/>
                    <a:pt x="20110" y="770"/>
                  </a:cubicBezTo>
                  <a:cubicBezTo>
                    <a:pt x="21600" y="1998"/>
                    <a:pt x="20855" y="4943"/>
                    <a:pt x="17131" y="8625"/>
                  </a:cubicBezTo>
                  <a:cubicBezTo>
                    <a:pt x="13407" y="12307"/>
                    <a:pt x="6703" y="16725"/>
                    <a:pt x="0" y="21143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884" name="Line"/>
            <p:cNvSpPr/>
            <p:nvPr/>
          </p:nvSpPr>
          <p:spPr>
            <a:xfrm>
              <a:off x="1619586" y="4833746"/>
              <a:ext cx="228601" cy="30289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317" fill="norm" stroke="1" extrusionOk="0">
                  <a:moveTo>
                    <a:pt x="0" y="2547"/>
                  </a:moveTo>
                  <a:cubicBezTo>
                    <a:pt x="0" y="1803"/>
                    <a:pt x="0" y="1058"/>
                    <a:pt x="500" y="536"/>
                  </a:cubicBezTo>
                  <a:cubicBezTo>
                    <a:pt x="1000" y="15"/>
                    <a:pt x="2000" y="-283"/>
                    <a:pt x="3400" y="387"/>
                  </a:cubicBezTo>
                  <a:cubicBezTo>
                    <a:pt x="4800" y="1058"/>
                    <a:pt x="6600" y="2696"/>
                    <a:pt x="9100" y="5601"/>
                  </a:cubicBezTo>
                  <a:cubicBezTo>
                    <a:pt x="11600" y="8506"/>
                    <a:pt x="14800" y="12677"/>
                    <a:pt x="17000" y="15507"/>
                  </a:cubicBezTo>
                  <a:cubicBezTo>
                    <a:pt x="19200" y="18338"/>
                    <a:pt x="20400" y="19827"/>
                    <a:pt x="21600" y="21317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885" name="Line"/>
            <p:cNvSpPr/>
            <p:nvPr/>
          </p:nvSpPr>
          <p:spPr>
            <a:xfrm>
              <a:off x="1664036" y="4763084"/>
              <a:ext cx="222251" cy="43706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546" fill="norm" stroke="1" extrusionOk="0">
                  <a:moveTo>
                    <a:pt x="21600" y="885"/>
                  </a:moveTo>
                  <a:cubicBezTo>
                    <a:pt x="20777" y="572"/>
                    <a:pt x="19954" y="259"/>
                    <a:pt x="19029" y="103"/>
                  </a:cubicBezTo>
                  <a:cubicBezTo>
                    <a:pt x="18103" y="-54"/>
                    <a:pt x="17074" y="-54"/>
                    <a:pt x="16354" y="259"/>
                  </a:cubicBezTo>
                  <a:cubicBezTo>
                    <a:pt x="15634" y="572"/>
                    <a:pt x="15223" y="1198"/>
                    <a:pt x="13886" y="2711"/>
                  </a:cubicBezTo>
                  <a:cubicBezTo>
                    <a:pt x="12549" y="4224"/>
                    <a:pt x="10286" y="6624"/>
                    <a:pt x="7817" y="9911"/>
                  </a:cubicBezTo>
                  <a:cubicBezTo>
                    <a:pt x="5349" y="13198"/>
                    <a:pt x="2674" y="17372"/>
                    <a:pt x="0" y="2154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886" name="Line"/>
            <p:cNvSpPr/>
            <p:nvPr/>
          </p:nvSpPr>
          <p:spPr>
            <a:xfrm>
              <a:off x="1841836" y="5053428"/>
              <a:ext cx="110944" cy="16689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61" h="21026" fill="norm" stroke="1" extrusionOk="0">
                  <a:moveTo>
                    <a:pt x="0" y="4084"/>
                  </a:moveTo>
                  <a:cubicBezTo>
                    <a:pt x="0" y="8884"/>
                    <a:pt x="0" y="13684"/>
                    <a:pt x="0" y="16751"/>
                  </a:cubicBezTo>
                  <a:cubicBezTo>
                    <a:pt x="0" y="19818"/>
                    <a:pt x="0" y="21151"/>
                    <a:pt x="204" y="21018"/>
                  </a:cubicBezTo>
                  <a:cubicBezTo>
                    <a:pt x="408" y="20884"/>
                    <a:pt x="815" y="19284"/>
                    <a:pt x="2038" y="16484"/>
                  </a:cubicBezTo>
                  <a:cubicBezTo>
                    <a:pt x="3260" y="13684"/>
                    <a:pt x="5298" y="9684"/>
                    <a:pt x="7132" y="6751"/>
                  </a:cubicBezTo>
                  <a:cubicBezTo>
                    <a:pt x="8966" y="3818"/>
                    <a:pt x="10596" y="1951"/>
                    <a:pt x="12430" y="884"/>
                  </a:cubicBezTo>
                  <a:cubicBezTo>
                    <a:pt x="14264" y="-182"/>
                    <a:pt x="16302" y="-449"/>
                    <a:pt x="17932" y="1018"/>
                  </a:cubicBezTo>
                  <a:cubicBezTo>
                    <a:pt x="19562" y="2484"/>
                    <a:pt x="20785" y="5684"/>
                    <a:pt x="21192" y="8751"/>
                  </a:cubicBezTo>
                  <a:cubicBezTo>
                    <a:pt x="21600" y="11818"/>
                    <a:pt x="21192" y="14751"/>
                    <a:pt x="20785" y="17684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887" name="Line"/>
            <p:cNvSpPr/>
            <p:nvPr/>
          </p:nvSpPr>
          <p:spPr>
            <a:xfrm>
              <a:off x="2034037" y="4632878"/>
              <a:ext cx="136202" cy="61806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59" h="21600" fill="norm" stroke="1" extrusionOk="0">
                  <a:moveTo>
                    <a:pt x="1701" y="1405"/>
                  </a:moveTo>
                  <a:cubicBezTo>
                    <a:pt x="719" y="1036"/>
                    <a:pt x="-263" y="666"/>
                    <a:pt x="64" y="407"/>
                  </a:cubicBezTo>
                  <a:cubicBezTo>
                    <a:pt x="392" y="148"/>
                    <a:pt x="2028" y="0"/>
                    <a:pt x="3664" y="0"/>
                  </a:cubicBezTo>
                  <a:cubicBezTo>
                    <a:pt x="5301" y="0"/>
                    <a:pt x="6937" y="148"/>
                    <a:pt x="8737" y="999"/>
                  </a:cubicBezTo>
                  <a:cubicBezTo>
                    <a:pt x="10537" y="1849"/>
                    <a:pt x="12501" y="3403"/>
                    <a:pt x="12992" y="4993"/>
                  </a:cubicBezTo>
                  <a:cubicBezTo>
                    <a:pt x="13482" y="6584"/>
                    <a:pt x="12501" y="8211"/>
                    <a:pt x="12992" y="9653"/>
                  </a:cubicBezTo>
                  <a:cubicBezTo>
                    <a:pt x="13482" y="11096"/>
                    <a:pt x="15446" y="12353"/>
                    <a:pt x="17082" y="13944"/>
                  </a:cubicBezTo>
                  <a:cubicBezTo>
                    <a:pt x="18719" y="15534"/>
                    <a:pt x="20028" y="17458"/>
                    <a:pt x="20682" y="18641"/>
                  </a:cubicBezTo>
                  <a:cubicBezTo>
                    <a:pt x="21337" y="19825"/>
                    <a:pt x="21337" y="20268"/>
                    <a:pt x="19046" y="20638"/>
                  </a:cubicBezTo>
                  <a:cubicBezTo>
                    <a:pt x="16755" y="21008"/>
                    <a:pt x="12173" y="21304"/>
                    <a:pt x="7592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888" name="Line"/>
            <p:cNvSpPr/>
            <p:nvPr/>
          </p:nvSpPr>
          <p:spPr>
            <a:xfrm>
              <a:off x="2343791" y="4895344"/>
              <a:ext cx="323546" cy="23608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40" h="21510" fill="norm" stroke="1" extrusionOk="0">
                  <a:moveTo>
                    <a:pt x="401" y="19671"/>
                  </a:moveTo>
                  <a:cubicBezTo>
                    <a:pt x="401" y="20636"/>
                    <a:pt x="401" y="21600"/>
                    <a:pt x="261" y="21504"/>
                  </a:cubicBezTo>
                  <a:cubicBezTo>
                    <a:pt x="121" y="21407"/>
                    <a:pt x="-160" y="20250"/>
                    <a:pt x="121" y="17936"/>
                  </a:cubicBezTo>
                  <a:cubicBezTo>
                    <a:pt x="401" y="15621"/>
                    <a:pt x="1243" y="12150"/>
                    <a:pt x="2014" y="10318"/>
                  </a:cubicBezTo>
                  <a:cubicBezTo>
                    <a:pt x="2785" y="8486"/>
                    <a:pt x="3487" y="8293"/>
                    <a:pt x="4889" y="9064"/>
                  </a:cubicBezTo>
                  <a:cubicBezTo>
                    <a:pt x="6292" y="9836"/>
                    <a:pt x="8396" y="11571"/>
                    <a:pt x="9939" y="13018"/>
                  </a:cubicBezTo>
                  <a:cubicBezTo>
                    <a:pt x="11482" y="14464"/>
                    <a:pt x="12463" y="15621"/>
                    <a:pt x="13305" y="16296"/>
                  </a:cubicBezTo>
                  <a:cubicBezTo>
                    <a:pt x="14146" y="16971"/>
                    <a:pt x="14848" y="17164"/>
                    <a:pt x="15409" y="16875"/>
                  </a:cubicBezTo>
                  <a:cubicBezTo>
                    <a:pt x="15970" y="16586"/>
                    <a:pt x="16391" y="15814"/>
                    <a:pt x="17372" y="12921"/>
                  </a:cubicBezTo>
                  <a:cubicBezTo>
                    <a:pt x="18354" y="10029"/>
                    <a:pt x="19897" y="5014"/>
                    <a:pt x="2144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889" name="Line"/>
            <p:cNvSpPr/>
            <p:nvPr/>
          </p:nvSpPr>
          <p:spPr>
            <a:xfrm>
              <a:off x="2775286" y="4645578"/>
              <a:ext cx="266701" cy="45323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512" fill="norm" stroke="1" extrusionOk="0">
                  <a:moveTo>
                    <a:pt x="3086" y="7334"/>
                  </a:moveTo>
                  <a:cubicBezTo>
                    <a:pt x="2914" y="10448"/>
                    <a:pt x="2743" y="13563"/>
                    <a:pt x="2657" y="15773"/>
                  </a:cubicBezTo>
                  <a:cubicBezTo>
                    <a:pt x="2571" y="17983"/>
                    <a:pt x="2571" y="19289"/>
                    <a:pt x="2400" y="20193"/>
                  </a:cubicBezTo>
                  <a:cubicBezTo>
                    <a:pt x="2229" y="21098"/>
                    <a:pt x="1886" y="21600"/>
                    <a:pt x="1457" y="21500"/>
                  </a:cubicBezTo>
                  <a:cubicBezTo>
                    <a:pt x="1029" y="21399"/>
                    <a:pt x="514" y="20696"/>
                    <a:pt x="257" y="18636"/>
                  </a:cubicBezTo>
                  <a:cubicBezTo>
                    <a:pt x="0" y="16577"/>
                    <a:pt x="0" y="13161"/>
                    <a:pt x="0" y="11001"/>
                  </a:cubicBezTo>
                  <a:cubicBezTo>
                    <a:pt x="0" y="8841"/>
                    <a:pt x="0" y="7937"/>
                    <a:pt x="257" y="6932"/>
                  </a:cubicBezTo>
                  <a:cubicBezTo>
                    <a:pt x="514" y="5927"/>
                    <a:pt x="1029" y="4822"/>
                    <a:pt x="1543" y="4722"/>
                  </a:cubicBezTo>
                  <a:cubicBezTo>
                    <a:pt x="2057" y="4621"/>
                    <a:pt x="2571" y="5526"/>
                    <a:pt x="3686" y="7485"/>
                  </a:cubicBezTo>
                  <a:cubicBezTo>
                    <a:pt x="4800" y="9444"/>
                    <a:pt x="6514" y="12458"/>
                    <a:pt x="8314" y="14567"/>
                  </a:cubicBezTo>
                  <a:cubicBezTo>
                    <a:pt x="10114" y="16677"/>
                    <a:pt x="12000" y="17883"/>
                    <a:pt x="13371" y="18536"/>
                  </a:cubicBezTo>
                  <a:cubicBezTo>
                    <a:pt x="14743" y="19189"/>
                    <a:pt x="15600" y="19289"/>
                    <a:pt x="16286" y="19139"/>
                  </a:cubicBezTo>
                  <a:cubicBezTo>
                    <a:pt x="16971" y="18988"/>
                    <a:pt x="17486" y="18586"/>
                    <a:pt x="18171" y="16979"/>
                  </a:cubicBezTo>
                  <a:cubicBezTo>
                    <a:pt x="18857" y="15371"/>
                    <a:pt x="19714" y="12558"/>
                    <a:pt x="20314" y="9695"/>
                  </a:cubicBezTo>
                  <a:cubicBezTo>
                    <a:pt x="20914" y="6832"/>
                    <a:pt x="21257" y="3918"/>
                    <a:pt x="21429" y="2210"/>
                  </a:cubicBezTo>
                  <a:cubicBezTo>
                    <a:pt x="21600" y="502"/>
                    <a:pt x="21600" y="0"/>
                    <a:pt x="21429" y="0"/>
                  </a:cubicBezTo>
                  <a:cubicBezTo>
                    <a:pt x="21257" y="0"/>
                    <a:pt x="20914" y="502"/>
                    <a:pt x="20914" y="1055"/>
                  </a:cubicBezTo>
                  <a:cubicBezTo>
                    <a:pt x="20914" y="1607"/>
                    <a:pt x="21257" y="2210"/>
                    <a:pt x="21600" y="2813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890" name="Line"/>
            <p:cNvSpPr/>
            <p:nvPr/>
          </p:nvSpPr>
          <p:spPr>
            <a:xfrm>
              <a:off x="3119098" y="4825494"/>
              <a:ext cx="100689" cy="17050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06" h="21481" fill="norm" stroke="1" extrusionOk="0">
                  <a:moveTo>
                    <a:pt x="21406" y="6400"/>
                  </a:moveTo>
                  <a:cubicBezTo>
                    <a:pt x="19606" y="5333"/>
                    <a:pt x="17806" y="4267"/>
                    <a:pt x="14881" y="4267"/>
                  </a:cubicBezTo>
                  <a:cubicBezTo>
                    <a:pt x="11956" y="4267"/>
                    <a:pt x="7906" y="5333"/>
                    <a:pt x="5206" y="7467"/>
                  </a:cubicBezTo>
                  <a:cubicBezTo>
                    <a:pt x="2506" y="9600"/>
                    <a:pt x="1156" y="12800"/>
                    <a:pt x="481" y="15067"/>
                  </a:cubicBezTo>
                  <a:cubicBezTo>
                    <a:pt x="-194" y="17333"/>
                    <a:pt x="-194" y="18667"/>
                    <a:pt x="706" y="19733"/>
                  </a:cubicBezTo>
                  <a:cubicBezTo>
                    <a:pt x="1606" y="20800"/>
                    <a:pt x="3406" y="21600"/>
                    <a:pt x="5206" y="21467"/>
                  </a:cubicBezTo>
                  <a:cubicBezTo>
                    <a:pt x="7006" y="21333"/>
                    <a:pt x="8806" y="20267"/>
                    <a:pt x="10156" y="17600"/>
                  </a:cubicBezTo>
                  <a:cubicBezTo>
                    <a:pt x="11506" y="14933"/>
                    <a:pt x="12406" y="10667"/>
                    <a:pt x="12631" y="7733"/>
                  </a:cubicBezTo>
                  <a:cubicBezTo>
                    <a:pt x="12856" y="4800"/>
                    <a:pt x="12406" y="3200"/>
                    <a:pt x="11281" y="2000"/>
                  </a:cubicBezTo>
                  <a:cubicBezTo>
                    <a:pt x="10156" y="800"/>
                    <a:pt x="8356" y="0"/>
                    <a:pt x="7231" y="0"/>
                  </a:cubicBezTo>
                  <a:cubicBezTo>
                    <a:pt x="6106" y="0"/>
                    <a:pt x="5656" y="800"/>
                    <a:pt x="5206" y="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891" name="Line"/>
            <p:cNvSpPr/>
            <p:nvPr/>
          </p:nvSpPr>
          <p:spPr>
            <a:xfrm>
              <a:off x="3213436" y="4800094"/>
              <a:ext cx="133351" cy="22251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22" fill="norm" stroke="1" extrusionOk="0">
                  <a:moveTo>
                    <a:pt x="0" y="4279"/>
                  </a:moveTo>
                  <a:cubicBezTo>
                    <a:pt x="686" y="3260"/>
                    <a:pt x="1371" y="2242"/>
                    <a:pt x="2743" y="1528"/>
                  </a:cubicBezTo>
                  <a:cubicBezTo>
                    <a:pt x="4114" y="815"/>
                    <a:pt x="6171" y="408"/>
                    <a:pt x="7886" y="1630"/>
                  </a:cubicBezTo>
                  <a:cubicBezTo>
                    <a:pt x="9600" y="2853"/>
                    <a:pt x="10971" y="5706"/>
                    <a:pt x="11657" y="8966"/>
                  </a:cubicBezTo>
                  <a:cubicBezTo>
                    <a:pt x="12343" y="12226"/>
                    <a:pt x="12343" y="15894"/>
                    <a:pt x="12000" y="18238"/>
                  </a:cubicBezTo>
                  <a:cubicBezTo>
                    <a:pt x="11657" y="20581"/>
                    <a:pt x="10971" y="21600"/>
                    <a:pt x="10629" y="21396"/>
                  </a:cubicBezTo>
                  <a:cubicBezTo>
                    <a:pt x="10286" y="21192"/>
                    <a:pt x="10286" y="19766"/>
                    <a:pt x="10629" y="17423"/>
                  </a:cubicBezTo>
                  <a:cubicBezTo>
                    <a:pt x="10971" y="15079"/>
                    <a:pt x="11657" y="11819"/>
                    <a:pt x="13543" y="8762"/>
                  </a:cubicBezTo>
                  <a:cubicBezTo>
                    <a:pt x="15429" y="5706"/>
                    <a:pt x="18514" y="2853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892" name="Line"/>
            <p:cNvSpPr/>
            <p:nvPr/>
          </p:nvSpPr>
          <p:spPr>
            <a:xfrm>
              <a:off x="3384886" y="4814992"/>
              <a:ext cx="190501" cy="15768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898" fill="norm" stroke="1" extrusionOk="0">
                  <a:moveTo>
                    <a:pt x="0" y="3075"/>
                  </a:moveTo>
                  <a:cubicBezTo>
                    <a:pt x="720" y="4197"/>
                    <a:pt x="1440" y="5319"/>
                    <a:pt x="1800" y="7844"/>
                  </a:cubicBezTo>
                  <a:cubicBezTo>
                    <a:pt x="2160" y="10368"/>
                    <a:pt x="2160" y="14296"/>
                    <a:pt x="2040" y="16960"/>
                  </a:cubicBezTo>
                  <a:cubicBezTo>
                    <a:pt x="1920" y="19625"/>
                    <a:pt x="1680" y="21028"/>
                    <a:pt x="1440" y="20888"/>
                  </a:cubicBezTo>
                  <a:cubicBezTo>
                    <a:pt x="1200" y="20747"/>
                    <a:pt x="960" y="19064"/>
                    <a:pt x="1080" y="15979"/>
                  </a:cubicBezTo>
                  <a:cubicBezTo>
                    <a:pt x="1200" y="12893"/>
                    <a:pt x="1680" y="8405"/>
                    <a:pt x="2280" y="5599"/>
                  </a:cubicBezTo>
                  <a:cubicBezTo>
                    <a:pt x="2880" y="2794"/>
                    <a:pt x="3600" y="1672"/>
                    <a:pt x="4560" y="831"/>
                  </a:cubicBezTo>
                  <a:cubicBezTo>
                    <a:pt x="5520" y="-11"/>
                    <a:pt x="6720" y="-572"/>
                    <a:pt x="7800" y="971"/>
                  </a:cubicBezTo>
                  <a:cubicBezTo>
                    <a:pt x="8880" y="2514"/>
                    <a:pt x="9840" y="6160"/>
                    <a:pt x="10440" y="8685"/>
                  </a:cubicBezTo>
                  <a:cubicBezTo>
                    <a:pt x="11040" y="11210"/>
                    <a:pt x="11280" y="12612"/>
                    <a:pt x="11520" y="12612"/>
                  </a:cubicBezTo>
                  <a:cubicBezTo>
                    <a:pt x="11760" y="12612"/>
                    <a:pt x="12000" y="11210"/>
                    <a:pt x="12840" y="9246"/>
                  </a:cubicBezTo>
                  <a:cubicBezTo>
                    <a:pt x="13680" y="7283"/>
                    <a:pt x="15120" y="4758"/>
                    <a:pt x="16440" y="3355"/>
                  </a:cubicBezTo>
                  <a:cubicBezTo>
                    <a:pt x="17760" y="1953"/>
                    <a:pt x="18960" y="1672"/>
                    <a:pt x="19800" y="2373"/>
                  </a:cubicBezTo>
                  <a:cubicBezTo>
                    <a:pt x="20640" y="3075"/>
                    <a:pt x="21120" y="4758"/>
                    <a:pt x="21360" y="7563"/>
                  </a:cubicBezTo>
                  <a:cubicBezTo>
                    <a:pt x="21600" y="10368"/>
                    <a:pt x="21600" y="14296"/>
                    <a:pt x="21600" y="18223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893" name="Line"/>
            <p:cNvSpPr/>
            <p:nvPr/>
          </p:nvSpPr>
          <p:spPr>
            <a:xfrm>
              <a:off x="3648592" y="4528615"/>
              <a:ext cx="390345" cy="40959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16" h="21325" fill="norm" stroke="1" extrusionOk="0">
                  <a:moveTo>
                    <a:pt x="5042" y="19424"/>
                  </a:moveTo>
                  <a:cubicBezTo>
                    <a:pt x="4926" y="18212"/>
                    <a:pt x="4810" y="17000"/>
                    <a:pt x="4635" y="16118"/>
                  </a:cubicBezTo>
                  <a:cubicBezTo>
                    <a:pt x="4461" y="15237"/>
                    <a:pt x="4229" y="14686"/>
                    <a:pt x="3822" y="14410"/>
                  </a:cubicBezTo>
                  <a:cubicBezTo>
                    <a:pt x="3416" y="14135"/>
                    <a:pt x="2835" y="14135"/>
                    <a:pt x="2081" y="14796"/>
                  </a:cubicBezTo>
                  <a:cubicBezTo>
                    <a:pt x="1326" y="15457"/>
                    <a:pt x="397" y="16779"/>
                    <a:pt x="106" y="17992"/>
                  </a:cubicBezTo>
                  <a:cubicBezTo>
                    <a:pt x="-184" y="19204"/>
                    <a:pt x="164" y="20306"/>
                    <a:pt x="629" y="20857"/>
                  </a:cubicBezTo>
                  <a:cubicBezTo>
                    <a:pt x="1093" y="21408"/>
                    <a:pt x="1674" y="21408"/>
                    <a:pt x="2313" y="21188"/>
                  </a:cubicBezTo>
                  <a:cubicBezTo>
                    <a:pt x="2951" y="20967"/>
                    <a:pt x="3648" y="20526"/>
                    <a:pt x="4287" y="20416"/>
                  </a:cubicBezTo>
                  <a:cubicBezTo>
                    <a:pt x="4926" y="20306"/>
                    <a:pt x="5506" y="20526"/>
                    <a:pt x="6377" y="20361"/>
                  </a:cubicBezTo>
                  <a:cubicBezTo>
                    <a:pt x="7248" y="20196"/>
                    <a:pt x="8410" y="19645"/>
                    <a:pt x="9629" y="18267"/>
                  </a:cubicBezTo>
                  <a:cubicBezTo>
                    <a:pt x="10848" y="16890"/>
                    <a:pt x="12126" y="14686"/>
                    <a:pt x="13171" y="11875"/>
                  </a:cubicBezTo>
                  <a:cubicBezTo>
                    <a:pt x="14216" y="9065"/>
                    <a:pt x="15029" y="5649"/>
                    <a:pt x="15435" y="3500"/>
                  </a:cubicBezTo>
                  <a:cubicBezTo>
                    <a:pt x="15842" y="1351"/>
                    <a:pt x="15842" y="469"/>
                    <a:pt x="15493" y="139"/>
                  </a:cubicBezTo>
                  <a:cubicBezTo>
                    <a:pt x="15145" y="-192"/>
                    <a:pt x="14448" y="28"/>
                    <a:pt x="13519" y="1241"/>
                  </a:cubicBezTo>
                  <a:cubicBezTo>
                    <a:pt x="12590" y="2453"/>
                    <a:pt x="11429" y="4657"/>
                    <a:pt x="10790" y="6861"/>
                  </a:cubicBezTo>
                  <a:cubicBezTo>
                    <a:pt x="10151" y="9065"/>
                    <a:pt x="10035" y="11269"/>
                    <a:pt x="11893" y="13418"/>
                  </a:cubicBezTo>
                  <a:cubicBezTo>
                    <a:pt x="13751" y="15567"/>
                    <a:pt x="17584" y="17661"/>
                    <a:pt x="21416" y="1975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894" name="Line"/>
            <p:cNvSpPr/>
            <p:nvPr/>
          </p:nvSpPr>
          <p:spPr>
            <a:xfrm>
              <a:off x="4130533" y="4527044"/>
              <a:ext cx="92554" cy="4127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532" h="21600" fill="norm" stroke="1" extrusionOk="0">
                  <a:moveTo>
                    <a:pt x="20532" y="0"/>
                  </a:moveTo>
                  <a:cubicBezTo>
                    <a:pt x="13958" y="3545"/>
                    <a:pt x="7384" y="7089"/>
                    <a:pt x="3628" y="10025"/>
                  </a:cubicBezTo>
                  <a:cubicBezTo>
                    <a:pt x="-129" y="12960"/>
                    <a:pt x="-1068" y="15286"/>
                    <a:pt x="1280" y="17114"/>
                  </a:cubicBezTo>
                  <a:cubicBezTo>
                    <a:pt x="3628" y="18942"/>
                    <a:pt x="9262" y="20271"/>
                    <a:pt x="14897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895" name="Line"/>
            <p:cNvSpPr/>
            <p:nvPr/>
          </p:nvSpPr>
          <p:spPr>
            <a:xfrm>
              <a:off x="4216736" y="4623521"/>
              <a:ext cx="279401" cy="32262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378" fill="norm" stroke="1" extrusionOk="0">
                  <a:moveTo>
                    <a:pt x="0" y="21378"/>
                  </a:moveTo>
                  <a:cubicBezTo>
                    <a:pt x="818" y="19835"/>
                    <a:pt x="1636" y="18292"/>
                    <a:pt x="2945" y="15627"/>
                  </a:cubicBezTo>
                  <a:cubicBezTo>
                    <a:pt x="4255" y="12962"/>
                    <a:pt x="6055" y="9175"/>
                    <a:pt x="7036" y="6861"/>
                  </a:cubicBezTo>
                  <a:cubicBezTo>
                    <a:pt x="8018" y="4547"/>
                    <a:pt x="8182" y="3705"/>
                    <a:pt x="8345" y="2653"/>
                  </a:cubicBezTo>
                  <a:cubicBezTo>
                    <a:pt x="8509" y="1601"/>
                    <a:pt x="8673" y="339"/>
                    <a:pt x="8427" y="59"/>
                  </a:cubicBezTo>
                  <a:cubicBezTo>
                    <a:pt x="8182" y="-222"/>
                    <a:pt x="7527" y="479"/>
                    <a:pt x="7118" y="2583"/>
                  </a:cubicBezTo>
                  <a:cubicBezTo>
                    <a:pt x="6709" y="4687"/>
                    <a:pt x="6545" y="8194"/>
                    <a:pt x="6627" y="10438"/>
                  </a:cubicBezTo>
                  <a:cubicBezTo>
                    <a:pt x="6709" y="12682"/>
                    <a:pt x="7036" y="13664"/>
                    <a:pt x="7445" y="14646"/>
                  </a:cubicBezTo>
                  <a:cubicBezTo>
                    <a:pt x="7855" y="15627"/>
                    <a:pt x="8345" y="16609"/>
                    <a:pt x="9000" y="17030"/>
                  </a:cubicBezTo>
                  <a:cubicBezTo>
                    <a:pt x="9655" y="17451"/>
                    <a:pt x="10473" y="17310"/>
                    <a:pt x="11700" y="15978"/>
                  </a:cubicBezTo>
                  <a:cubicBezTo>
                    <a:pt x="12927" y="14646"/>
                    <a:pt x="14564" y="12121"/>
                    <a:pt x="15464" y="10438"/>
                  </a:cubicBezTo>
                  <a:cubicBezTo>
                    <a:pt x="16364" y="8755"/>
                    <a:pt x="16527" y="7913"/>
                    <a:pt x="16691" y="6931"/>
                  </a:cubicBezTo>
                  <a:cubicBezTo>
                    <a:pt x="16855" y="5949"/>
                    <a:pt x="17018" y="4827"/>
                    <a:pt x="17100" y="4617"/>
                  </a:cubicBezTo>
                  <a:cubicBezTo>
                    <a:pt x="17182" y="4407"/>
                    <a:pt x="17182" y="5108"/>
                    <a:pt x="17918" y="7001"/>
                  </a:cubicBezTo>
                  <a:cubicBezTo>
                    <a:pt x="18655" y="8895"/>
                    <a:pt x="20127" y="11981"/>
                    <a:pt x="21600" y="1506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896" name="Line"/>
            <p:cNvSpPr/>
            <p:nvPr/>
          </p:nvSpPr>
          <p:spPr>
            <a:xfrm>
              <a:off x="4527886" y="4888994"/>
              <a:ext cx="63501" cy="889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8000" y="1543"/>
                    <a:pt x="14400" y="3086"/>
                    <a:pt x="10800" y="6686"/>
                  </a:cubicBezTo>
                  <a:cubicBezTo>
                    <a:pt x="7200" y="10286"/>
                    <a:pt x="3600" y="15943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897" name="Line"/>
            <p:cNvSpPr/>
            <p:nvPr/>
          </p:nvSpPr>
          <p:spPr>
            <a:xfrm>
              <a:off x="4758475" y="4677639"/>
              <a:ext cx="296462" cy="20893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56" h="21110" fill="norm" stroke="1" extrusionOk="0">
                  <a:moveTo>
                    <a:pt x="6290" y="11731"/>
                  </a:moveTo>
                  <a:cubicBezTo>
                    <a:pt x="5984" y="10662"/>
                    <a:pt x="5677" y="9593"/>
                    <a:pt x="5754" y="8523"/>
                  </a:cubicBezTo>
                  <a:cubicBezTo>
                    <a:pt x="5830" y="7454"/>
                    <a:pt x="6290" y="6385"/>
                    <a:pt x="6750" y="6492"/>
                  </a:cubicBezTo>
                  <a:cubicBezTo>
                    <a:pt x="7209" y="6599"/>
                    <a:pt x="7669" y="7882"/>
                    <a:pt x="7669" y="10020"/>
                  </a:cubicBezTo>
                  <a:cubicBezTo>
                    <a:pt x="7669" y="12159"/>
                    <a:pt x="7209" y="15153"/>
                    <a:pt x="6137" y="17292"/>
                  </a:cubicBezTo>
                  <a:cubicBezTo>
                    <a:pt x="5065" y="19430"/>
                    <a:pt x="3379" y="20713"/>
                    <a:pt x="2230" y="21034"/>
                  </a:cubicBezTo>
                  <a:cubicBezTo>
                    <a:pt x="1082" y="21355"/>
                    <a:pt x="469" y="20713"/>
                    <a:pt x="162" y="18040"/>
                  </a:cubicBezTo>
                  <a:cubicBezTo>
                    <a:pt x="-144" y="15367"/>
                    <a:pt x="-144" y="10662"/>
                    <a:pt x="1311" y="7240"/>
                  </a:cubicBezTo>
                  <a:cubicBezTo>
                    <a:pt x="2767" y="3818"/>
                    <a:pt x="5677" y="1680"/>
                    <a:pt x="9277" y="717"/>
                  </a:cubicBezTo>
                  <a:cubicBezTo>
                    <a:pt x="12877" y="-245"/>
                    <a:pt x="17167" y="-31"/>
                    <a:pt x="21456" y="183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898" name="Line"/>
            <p:cNvSpPr/>
            <p:nvPr/>
          </p:nvSpPr>
          <p:spPr>
            <a:xfrm>
              <a:off x="5029536" y="4477303"/>
              <a:ext cx="190501" cy="10000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262" fill="norm" stroke="1" extrusionOk="0">
                  <a:moveTo>
                    <a:pt x="0" y="5175"/>
                  </a:moveTo>
                  <a:cubicBezTo>
                    <a:pt x="720" y="3375"/>
                    <a:pt x="1440" y="1575"/>
                    <a:pt x="2400" y="675"/>
                  </a:cubicBezTo>
                  <a:cubicBezTo>
                    <a:pt x="3360" y="-225"/>
                    <a:pt x="4560" y="-225"/>
                    <a:pt x="5520" y="675"/>
                  </a:cubicBezTo>
                  <a:cubicBezTo>
                    <a:pt x="6480" y="1575"/>
                    <a:pt x="7200" y="3375"/>
                    <a:pt x="7560" y="5625"/>
                  </a:cubicBezTo>
                  <a:cubicBezTo>
                    <a:pt x="7920" y="7875"/>
                    <a:pt x="7920" y="10575"/>
                    <a:pt x="7080" y="13275"/>
                  </a:cubicBezTo>
                  <a:cubicBezTo>
                    <a:pt x="6240" y="15975"/>
                    <a:pt x="4560" y="18675"/>
                    <a:pt x="4680" y="20025"/>
                  </a:cubicBezTo>
                  <a:cubicBezTo>
                    <a:pt x="4800" y="21375"/>
                    <a:pt x="6720" y="21375"/>
                    <a:pt x="9840" y="21150"/>
                  </a:cubicBezTo>
                  <a:cubicBezTo>
                    <a:pt x="12960" y="20925"/>
                    <a:pt x="17280" y="20475"/>
                    <a:pt x="21600" y="2002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899" name="Line"/>
            <p:cNvSpPr/>
            <p:nvPr/>
          </p:nvSpPr>
          <p:spPr>
            <a:xfrm>
              <a:off x="5232736" y="4425444"/>
              <a:ext cx="100414" cy="5143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12" h="21600" fill="norm" stroke="1" extrusionOk="0">
                  <a:moveTo>
                    <a:pt x="1322" y="0"/>
                  </a:moveTo>
                  <a:cubicBezTo>
                    <a:pt x="6612" y="1067"/>
                    <a:pt x="11902" y="2133"/>
                    <a:pt x="15649" y="3867"/>
                  </a:cubicBezTo>
                  <a:cubicBezTo>
                    <a:pt x="19396" y="5600"/>
                    <a:pt x="21600" y="8000"/>
                    <a:pt x="20718" y="10667"/>
                  </a:cubicBezTo>
                  <a:cubicBezTo>
                    <a:pt x="19837" y="13333"/>
                    <a:pt x="15869" y="16267"/>
                    <a:pt x="11902" y="18133"/>
                  </a:cubicBezTo>
                  <a:cubicBezTo>
                    <a:pt x="7935" y="20000"/>
                    <a:pt x="3967" y="2080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900" name="Line"/>
            <p:cNvSpPr/>
            <p:nvPr/>
          </p:nvSpPr>
          <p:spPr>
            <a:xfrm>
              <a:off x="4318336" y="5060444"/>
              <a:ext cx="50223" cy="266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54" h="21600" fill="norm" stroke="1" extrusionOk="0">
                  <a:moveTo>
                    <a:pt x="0" y="0"/>
                  </a:moveTo>
                  <a:cubicBezTo>
                    <a:pt x="7200" y="5143"/>
                    <a:pt x="14400" y="10286"/>
                    <a:pt x="18000" y="13714"/>
                  </a:cubicBezTo>
                  <a:cubicBezTo>
                    <a:pt x="21600" y="17143"/>
                    <a:pt x="21600" y="18857"/>
                    <a:pt x="21150" y="19886"/>
                  </a:cubicBezTo>
                  <a:cubicBezTo>
                    <a:pt x="20700" y="20914"/>
                    <a:pt x="19800" y="21257"/>
                    <a:pt x="189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901" name="Line"/>
            <p:cNvSpPr/>
            <p:nvPr/>
          </p:nvSpPr>
          <p:spPr>
            <a:xfrm>
              <a:off x="4243315" y="5050106"/>
              <a:ext cx="290922" cy="10370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13" h="20351" fill="norm" stroke="1" extrusionOk="0">
                  <a:moveTo>
                    <a:pt x="6017" y="8259"/>
                  </a:moveTo>
                  <a:cubicBezTo>
                    <a:pt x="5235" y="8259"/>
                    <a:pt x="4452" y="8259"/>
                    <a:pt x="3748" y="9090"/>
                  </a:cubicBezTo>
                  <a:cubicBezTo>
                    <a:pt x="3043" y="9921"/>
                    <a:pt x="2417" y="11583"/>
                    <a:pt x="1791" y="14075"/>
                  </a:cubicBezTo>
                  <a:cubicBezTo>
                    <a:pt x="1165" y="16567"/>
                    <a:pt x="539" y="19890"/>
                    <a:pt x="226" y="20306"/>
                  </a:cubicBezTo>
                  <a:cubicBezTo>
                    <a:pt x="-87" y="20721"/>
                    <a:pt x="-87" y="18229"/>
                    <a:pt x="304" y="14906"/>
                  </a:cubicBezTo>
                  <a:cubicBezTo>
                    <a:pt x="696" y="11583"/>
                    <a:pt x="1478" y="7429"/>
                    <a:pt x="2574" y="4313"/>
                  </a:cubicBezTo>
                  <a:cubicBezTo>
                    <a:pt x="3670" y="1198"/>
                    <a:pt x="5078" y="-879"/>
                    <a:pt x="8287" y="367"/>
                  </a:cubicBezTo>
                  <a:cubicBezTo>
                    <a:pt x="11496" y="1613"/>
                    <a:pt x="16504" y="6183"/>
                    <a:pt x="21513" y="1075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902" name="Line"/>
            <p:cNvSpPr/>
            <p:nvPr/>
          </p:nvSpPr>
          <p:spPr>
            <a:xfrm>
              <a:off x="4826336" y="5060444"/>
              <a:ext cx="59562" cy="2921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59" h="21600" fill="norm" stroke="1" extrusionOk="0">
                  <a:moveTo>
                    <a:pt x="0" y="0"/>
                  </a:moveTo>
                  <a:cubicBezTo>
                    <a:pt x="6703" y="3443"/>
                    <a:pt x="13407" y="6887"/>
                    <a:pt x="17131" y="10252"/>
                  </a:cubicBezTo>
                  <a:cubicBezTo>
                    <a:pt x="20855" y="13617"/>
                    <a:pt x="21600" y="16904"/>
                    <a:pt x="20483" y="18783"/>
                  </a:cubicBezTo>
                  <a:cubicBezTo>
                    <a:pt x="19366" y="20661"/>
                    <a:pt x="16386" y="21130"/>
                    <a:pt x="13407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903" name="Line"/>
            <p:cNvSpPr/>
            <p:nvPr/>
          </p:nvSpPr>
          <p:spPr>
            <a:xfrm>
              <a:off x="4764953" y="5034713"/>
              <a:ext cx="175684" cy="915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19877" fill="norm" stroke="1" extrusionOk="0">
                  <a:moveTo>
                    <a:pt x="7547" y="1450"/>
                  </a:moveTo>
                  <a:cubicBezTo>
                    <a:pt x="5725" y="4667"/>
                    <a:pt x="3904" y="7884"/>
                    <a:pt x="2472" y="11561"/>
                  </a:cubicBezTo>
                  <a:cubicBezTo>
                    <a:pt x="1041" y="15238"/>
                    <a:pt x="0" y="19374"/>
                    <a:pt x="0" y="19833"/>
                  </a:cubicBezTo>
                  <a:cubicBezTo>
                    <a:pt x="0" y="20293"/>
                    <a:pt x="1041" y="17076"/>
                    <a:pt x="2342" y="13399"/>
                  </a:cubicBezTo>
                  <a:cubicBezTo>
                    <a:pt x="3643" y="9723"/>
                    <a:pt x="5205" y="5587"/>
                    <a:pt x="7287" y="2829"/>
                  </a:cubicBezTo>
                  <a:cubicBezTo>
                    <a:pt x="9369" y="72"/>
                    <a:pt x="11971" y="-1307"/>
                    <a:pt x="14443" y="1680"/>
                  </a:cubicBezTo>
                  <a:cubicBezTo>
                    <a:pt x="16916" y="4667"/>
                    <a:pt x="19258" y="12021"/>
                    <a:pt x="21600" y="19374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904" name="Line"/>
            <p:cNvSpPr/>
            <p:nvPr/>
          </p:nvSpPr>
          <p:spPr>
            <a:xfrm>
              <a:off x="4055542" y="5447794"/>
              <a:ext cx="112552" cy="38979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83" h="21501" fill="norm" stroke="1" extrusionOk="0">
                  <a:moveTo>
                    <a:pt x="2810" y="0"/>
                  </a:moveTo>
                  <a:cubicBezTo>
                    <a:pt x="1632" y="2335"/>
                    <a:pt x="453" y="4670"/>
                    <a:pt x="650" y="7706"/>
                  </a:cubicBezTo>
                  <a:cubicBezTo>
                    <a:pt x="846" y="10742"/>
                    <a:pt x="2417" y="14478"/>
                    <a:pt x="3399" y="16638"/>
                  </a:cubicBezTo>
                  <a:cubicBezTo>
                    <a:pt x="4381" y="18798"/>
                    <a:pt x="4773" y="19382"/>
                    <a:pt x="5363" y="20024"/>
                  </a:cubicBezTo>
                  <a:cubicBezTo>
                    <a:pt x="5952" y="20666"/>
                    <a:pt x="6737" y="21366"/>
                    <a:pt x="8112" y="21483"/>
                  </a:cubicBezTo>
                  <a:cubicBezTo>
                    <a:pt x="9486" y="21600"/>
                    <a:pt x="11450" y="21133"/>
                    <a:pt x="13610" y="20549"/>
                  </a:cubicBezTo>
                  <a:cubicBezTo>
                    <a:pt x="15770" y="19965"/>
                    <a:pt x="18126" y="19265"/>
                    <a:pt x="19501" y="18564"/>
                  </a:cubicBezTo>
                  <a:cubicBezTo>
                    <a:pt x="20875" y="17864"/>
                    <a:pt x="21268" y="17163"/>
                    <a:pt x="20483" y="16638"/>
                  </a:cubicBezTo>
                  <a:cubicBezTo>
                    <a:pt x="19697" y="16112"/>
                    <a:pt x="17733" y="15762"/>
                    <a:pt x="14984" y="15529"/>
                  </a:cubicBezTo>
                  <a:cubicBezTo>
                    <a:pt x="12235" y="15295"/>
                    <a:pt x="8701" y="15178"/>
                    <a:pt x="5952" y="15178"/>
                  </a:cubicBezTo>
                  <a:cubicBezTo>
                    <a:pt x="3203" y="15178"/>
                    <a:pt x="1239" y="15295"/>
                    <a:pt x="453" y="15996"/>
                  </a:cubicBezTo>
                  <a:cubicBezTo>
                    <a:pt x="-332" y="16696"/>
                    <a:pt x="61" y="17981"/>
                    <a:pt x="453" y="1926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905" name="Line"/>
            <p:cNvSpPr/>
            <p:nvPr/>
          </p:nvSpPr>
          <p:spPr>
            <a:xfrm>
              <a:off x="4213789" y="5675849"/>
              <a:ext cx="71260" cy="11924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199" h="20980" fill="norm" stroke="1" extrusionOk="0">
                  <a:moveTo>
                    <a:pt x="15235" y="6799"/>
                  </a:moveTo>
                  <a:cubicBezTo>
                    <a:pt x="15235" y="4937"/>
                    <a:pt x="15235" y="3075"/>
                    <a:pt x="13735" y="1771"/>
                  </a:cubicBezTo>
                  <a:cubicBezTo>
                    <a:pt x="12235" y="468"/>
                    <a:pt x="9235" y="-277"/>
                    <a:pt x="6835" y="95"/>
                  </a:cubicBezTo>
                  <a:cubicBezTo>
                    <a:pt x="4435" y="468"/>
                    <a:pt x="2635" y="1957"/>
                    <a:pt x="1435" y="4751"/>
                  </a:cubicBezTo>
                  <a:cubicBezTo>
                    <a:pt x="235" y="7544"/>
                    <a:pt x="-365" y="11640"/>
                    <a:pt x="235" y="14620"/>
                  </a:cubicBezTo>
                  <a:cubicBezTo>
                    <a:pt x="835" y="17599"/>
                    <a:pt x="2635" y="19461"/>
                    <a:pt x="6535" y="20392"/>
                  </a:cubicBezTo>
                  <a:cubicBezTo>
                    <a:pt x="10435" y="21323"/>
                    <a:pt x="16435" y="21323"/>
                    <a:pt x="18835" y="19089"/>
                  </a:cubicBezTo>
                  <a:cubicBezTo>
                    <a:pt x="21235" y="16854"/>
                    <a:pt x="20035" y="12385"/>
                    <a:pt x="18535" y="9033"/>
                  </a:cubicBezTo>
                  <a:cubicBezTo>
                    <a:pt x="17035" y="5682"/>
                    <a:pt x="15235" y="3447"/>
                    <a:pt x="13435" y="1213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906" name="Line"/>
            <p:cNvSpPr/>
            <p:nvPr/>
          </p:nvSpPr>
          <p:spPr>
            <a:xfrm>
              <a:off x="4414312" y="5485894"/>
              <a:ext cx="81825" cy="25644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10" h="21450" fill="norm" stroke="1" extrusionOk="0">
                  <a:moveTo>
                    <a:pt x="6456" y="0"/>
                  </a:moveTo>
                  <a:cubicBezTo>
                    <a:pt x="4241" y="1593"/>
                    <a:pt x="2025" y="3187"/>
                    <a:pt x="918" y="6374"/>
                  </a:cubicBezTo>
                  <a:cubicBezTo>
                    <a:pt x="-190" y="9561"/>
                    <a:pt x="-190" y="14341"/>
                    <a:pt x="364" y="17174"/>
                  </a:cubicBezTo>
                  <a:cubicBezTo>
                    <a:pt x="918" y="20007"/>
                    <a:pt x="2025" y="20892"/>
                    <a:pt x="5625" y="21246"/>
                  </a:cubicBezTo>
                  <a:cubicBezTo>
                    <a:pt x="9225" y="21600"/>
                    <a:pt x="15318" y="21423"/>
                    <a:pt x="21410" y="2124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907" name="Line"/>
            <p:cNvSpPr/>
            <p:nvPr/>
          </p:nvSpPr>
          <p:spPr>
            <a:xfrm>
              <a:off x="4305636" y="5469929"/>
              <a:ext cx="342901" cy="20646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99" fill="norm" stroke="1" extrusionOk="0">
                  <a:moveTo>
                    <a:pt x="0" y="12242"/>
                  </a:moveTo>
                  <a:cubicBezTo>
                    <a:pt x="3467" y="9597"/>
                    <a:pt x="6933" y="6952"/>
                    <a:pt x="9133" y="5189"/>
                  </a:cubicBezTo>
                  <a:cubicBezTo>
                    <a:pt x="11333" y="3426"/>
                    <a:pt x="12267" y="2544"/>
                    <a:pt x="13000" y="1662"/>
                  </a:cubicBezTo>
                  <a:cubicBezTo>
                    <a:pt x="13733" y="781"/>
                    <a:pt x="14267" y="-101"/>
                    <a:pt x="14600" y="9"/>
                  </a:cubicBezTo>
                  <a:cubicBezTo>
                    <a:pt x="14933" y="119"/>
                    <a:pt x="15067" y="1221"/>
                    <a:pt x="15000" y="4197"/>
                  </a:cubicBezTo>
                  <a:cubicBezTo>
                    <a:pt x="14933" y="7172"/>
                    <a:pt x="14667" y="12021"/>
                    <a:pt x="14533" y="14997"/>
                  </a:cubicBezTo>
                  <a:cubicBezTo>
                    <a:pt x="14400" y="17972"/>
                    <a:pt x="14400" y="19075"/>
                    <a:pt x="14533" y="19075"/>
                  </a:cubicBezTo>
                  <a:cubicBezTo>
                    <a:pt x="14667" y="19075"/>
                    <a:pt x="14933" y="17972"/>
                    <a:pt x="15333" y="16870"/>
                  </a:cubicBezTo>
                  <a:cubicBezTo>
                    <a:pt x="15733" y="15768"/>
                    <a:pt x="16267" y="14666"/>
                    <a:pt x="16867" y="14005"/>
                  </a:cubicBezTo>
                  <a:cubicBezTo>
                    <a:pt x="17467" y="13344"/>
                    <a:pt x="18133" y="13123"/>
                    <a:pt x="18933" y="14446"/>
                  </a:cubicBezTo>
                  <a:cubicBezTo>
                    <a:pt x="19733" y="15768"/>
                    <a:pt x="20667" y="18634"/>
                    <a:pt x="21600" y="21499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908" name="Line"/>
            <p:cNvSpPr/>
            <p:nvPr/>
          </p:nvSpPr>
          <p:spPr>
            <a:xfrm>
              <a:off x="4858086" y="5550840"/>
              <a:ext cx="292101" cy="13731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231" fill="norm" stroke="1" extrusionOk="0">
                  <a:moveTo>
                    <a:pt x="0" y="758"/>
                  </a:moveTo>
                  <a:cubicBezTo>
                    <a:pt x="0" y="5012"/>
                    <a:pt x="0" y="9267"/>
                    <a:pt x="157" y="12376"/>
                  </a:cubicBezTo>
                  <a:cubicBezTo>
                    <a:pt x="313" y="15485"/>
                    <a:pt x="626" y="17449"/>
                    <a:pt x="1096" y="18921"/>
                  </a:cubicBezTo>
                  <a:cubicBezTo>
                    <a:pt x="1565" y="20394"/>
                    <a:pt x="2191" y="21376"/>
                    <a:pt x="2817" y="21212"/>
                  </a:cubicBezTo>
                  <a:cubicBezTo>
                    <a:pt x="3443" y="21049"/>
                    <a:pt x="4070" y="19740"/>
                    <a:pt x="4696" y="17449"/>
                  </a:cubicBezTo>
                  <a:cubicBezTo>
                    <a:pt x="5322" y="15158"/>
                    <a:pt x="5948" y="11885"/>
                    <a:pt x="6261" y="9431"/>
                  </a:cubicBezTo>
                  <a:cubicBezTo>
                    <a:pt x="6574" y="6976"/>
                    <a:pt x="6574" y="5340"/>
                    <a:pt x="6730" y="5831"/>
                  </a:cubicBezTo>
                  <a:cubicBezTo>
                    <a:pt x="6887" y="6321"/>
                    <a:pt x="7200" y="8940"/>
                    <a:pt x="7748" y="10249"/>
                  </a:cubicBezTo>
                  <a:cubicBezTo>
                    <a:pt x="8296" y="11558"/>
                    <a:pt x="9078" y="11558"/>
                    <a:pt x="10174" y="10903"/>
                  </a:cubicBezTo>
                  <a:cubicBezTo>
                    <a:pt x="11270" y="10249"/>
                    <a:pt x="12678" y="8940"/>
                    <a:pt x="13617" y="7467"/>
                  </a:cubicBezTo>
                  <a:cubicBezTo>
                    <a:pt x="14557" y="5994"/>
                    <a:pt x="15026" y="4358"/>
                    <a:pt x="15183" y="4358"/>
                  </a:cubicBezTo>
                  <a:cubicBezTo>
                    <a:pt x="15339" y="4358"/>
                    <a:pt x="15183" y="5994"/>
                    <a:pt x="15104" y="7631"/>
                  </a:cubicBezTo>
                  <a:cubicBezTo>
                    <a:pt x="15026" y="9267"/>
                    <a:pt x="15026" y="10903"/>
                    <a:pt x="15026" y="12540"/>
                  </a:cubicBezTo>
                  <a:cubicBezTo>
                    <a:pt x="15026" y="14176"/>
                    <a:pt x="15026" y="15812"/>
                    <a:pt x="14948" y="15812"/>
                  </a:cubicBezTo>
                  <a:cubicBezTo>
                    <a:pt x="14870" y="15812"/>
                    <a:pt x="14713" y="14176"/>
                    <a:pt x="14870" y="12212"/>
                  </a:cubicBezTo>
                  <a:cubicBezTo>
                    <a:pt x="15026" y="10249"/>
                    <a:pt x="15496" y="7958"/>
                    <a:pt x="15965" y="5831"/>
                  </a:cubicBezTo>
                  <a:cubicBezTo>
                    <a:pt x="16435" y="3703"/>
                    <a:pt x="16904" y="1740"/>
                    <a:pt x="17530" y="758"/>
                  </a:cubicBezTo>
                  <a:cubicBezTo>
                    <a:pt x="18157" y="-224"/>
                    <a:pt x="18939" y="-224"/>
                    <a:pt x="19487" y="594"/>
                  </a:cubicBezTo>
                  <a:cubicBezTo>
                    <a:pt x="20035" y="1412"/>
                    <a:pt x="20348" y="3049"/>
                    <a:pt x="20661" y="5176"/>
                  </a:cubicBezTo>
                  <a:cubicBezTo>
                    <a:pt x="20974" y="7303"/>
                    <a:pt x="21287" y="9921"/>
                    <a:pt x="21600" y="1254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909" name="Line"/>
            <p:cNvSpPr/>
            <p:nvPr/>
          </p:nvSpPr>
          <p:spPr>
            <a:xfrm>
              <a:off x="5226943" y="5289044"/>
              <a:ext cx="126444" cy="3683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05" h="21600" fill="norm" stroke="1" extrusionOk="0">
                  <a:moveTo>
                    <a:pt x="2065" y="0"/>
                  </a:moveTo>
                  <a:cubicBezTo>
                    <a:pt x="1705" y="5214"/>
                    <a:pt x="1345" y="10428"/>
                    <a:pt x="1165" y="13717"/>
                  </a:cubicBezTo>
                  <a:cubicBezTo>
                    <a:pt x="985" y="17007"/>
                    <a:pt x="985" y="18372"/>
                    <a:pt x="805" y="19366"/>
                  </a:cubicBezTo>
                  <a:cubicBezTo>
                    <a:pt x="625" y="20359"/>
                    <a:pt x="265" y="20979"/>
                    <a:pt x="85" y="20917"/>
                  </a:cubicBezTo>
                  <a:cubicBezTo>
                    <a:pt x="-95" y="20855"/>
                    <a:pt x="-95" y="20110"/>
                    <a:pt x="1165" y="18559"/>
                  </a:cubicBezTo>
                  <a:cubicBezTo>
                    <a:pt x="2425" y="17007"/>
                    <a:pt x="4945" y="14648"/>
                    <a:pt x="6925" y="13159"/>
                  </a:cubicBezTo>
                  <a:cubicBezTo>
                    <a:pt x="8905" y="11669"/>
                    <a:pt x="10345" y="11048"/>
                    <a:pt x="10705" y="11234"/>
                  </a:cubicBezTo>
                  <a:cubicBezTo>
                    <a:pt x="11065" y="11421"/>
                    <a:pt x="10345" y="12414"/>
                    <a:pt x="10525" y="13841"/>
                  </a:cubicBezTo>
                  <a:cubicBezTo>
                    <a:pt x="10705" y="15269"/>
                    <a:pt x="11785" y="17131"/>
                    <a:pt x="13765" y="18497"/>
                  </a:cubicBezTo>
                  <a:cubicBezTo>
                    <a:pt x="15745" y="19862"/>
                    <a:pt x="18625" y="20731"/>
                    <a:pt x="21505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910" name="Line"/>
            <p:cNvSpPr/>
            <p:nvPr/>
          </p:nvSpPr>
          <p:spPr>
            <a:xfrm>
              <a:off x="5381672" y="5491978"/>
              <a:ext cx="117765" cy="14658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60" h="21068" fill="norm" stroke="1" extrusionOk="0">
                  <a:moveTo>
                    <a:pt x="631" y="38"/>
                  </a:moveTo>
                  <a:cubicBezTo>
                    <a:pt x="631" y="5514"/>
                    <a:pt x="631" y="10990"/>
                    <a:pt x="631" y="14793"/>
                  </a:cubicBezTo>
                  <a:cubicBezTo>
                    <a:pt x="631" y="18596"/>
                    <a:pt x="631" y="20726"/>
                    <a:pt x="439" y="21030"/>
                  </a:cubicBezTo>
                  <a:cubicBezTo>
                    <a:pt x="246" y="21334"/>
                    <a:pt x="-140" y="19813"/>
                    <a:pt x="53" y="16771"/>
                  </a:cubicBezTo>
                  <a:cubicBezTo>
                    <a:pt x="246" y="13728"/>
                    <a:pt x="1017" y="9165"/>
                    <a:pt x="1789" y="5819"/>
                  </a:cubicBezTo>
                  <a:cubicBezTo>
                    <a:pt x="2560" y="2472"/>
                    <a:pt x="3331" y="342"/>
                    <a:pt x="4296" y="38"/>
                  </a:cubicBezTo>
                  <a:cubicBezTo>
                    <a:pt x="5260" y="-266"/>
                    <a:pt x="6417" y="1255"/>
                    <a:pt x="7574" y="4145"/>
                  </a:cubicBezTo>
                  <a:cubicBezTo>
                    <a:pt x="8731" y="7035"/>
                    <a:pt x="9889" y="11295"/>
                    <a:pt x="11239" y="13880"/>
                  </a:cubicBezTo>
                  <a:cubicBezTo>
                    <a:pt x="12589" y="16466"/>
                    <a:pt x="14131" y="17379"/>
                    <a:pt x="15867" y="17683"/>
                  </a:cubicBezTo>
                  <a:cubicBezTo>
                    <a:pt x="17603" y="17988"/>
                    <a:pt x="19531" y="17683"/>
                    <a:pt x="21460" y="17379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911" name="Line"/>
            <p:cNvSpPr/>
            <p:nvPr/>
          </p:nvSpPr>
          <p:spPr>
            <a:xfrm>
              <a:off x="5506381" y="5505939"/>
              <a:ext cx="88306" cy="10830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55" h="20467" fill="norm" stroke="1" extrusionOk="0">
                  <a:moveTo>
                    <a:pt x="21455" y="1012"/>
                  </a:moveTo>
                  <a:cubicBezTo>
                    <a:pt x="18884" y="212"/>
                    <a:pt x="16312" y="-588"/>
                    <a:pt x="12712" y="612"/>
                  </a:cubicBezTo>
                  <a:cubicBezTo>
                    <a:pt x="9112" y="1812"/>
                    <a:pt x="4484" y="5012"/>
                    <a:pt x="2169" y="7612"/>
                  </a:cubicBezTo>
                  <a:cubicBezTo>
                    <a:pt x="-145" y="10212"/>
                    <a:pt x="-145" y="12212"/>
                    <a:pt x="112" y="14212"/>
                  </a:cubicBezTo>
                  <a:cubicBezTo>
                    <a:pt x="369" y="16212"/>
                    <a:pt x="884" y="18212"/>
                    <a:pt x="2684" y="19412"/>
                  </a:cubicBezTo>
                  <a:cubicBezTo>
                    <a:pt x="4484" y="20612"/>
                    <a:pt x="7569" y="21012"/>
                    <a:pt x="10398" y="19412"/>
                  </a:cubicBezTo>
                  <a:cubicBezTo>
                    <a:pt x="13226" y="17812"/>
                    <a:pt x="15798" y="14212"/>
                    <a:pt x="15284" y="10812"/>
                  </a:cubicBezTo>
                  <a:cubicBezTo>
                    <a:pt x="14769" y="7412"/>
                    <a:pt x="11169" y="4212"/>
                    <a:pt x="7569" y="101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912" name="Line"/>
            <p:cNvSpPr/>
            <p:nvPr/>
          </p:nvSpPr>
          <p:spPr>
            <a:xfrm>
              <a:off x="5639136" y="5435094"/>
              <a:ext cx="165109" cy="1460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28" h="21600" fill="norm" stroke="1" extrusionOk="0">
                  <a:moveTo>
                    <a:pt x="0" y="10330"/>
                  </a:moveTo>
                  <a:cubicBezTo>
                    <a:pt x="273" y="13461"/>
                    <a:pt x="547" y="16591"/>
                    <a:pt x="1230" y="18626"/>
                  </a:cubicBezTo>
                  <a:cubicBezTo>
                    <a:pt x="1914" y="20661"/>
                    <a:pt x="3008" y="21600"/>
                    <a:pt x="4238" y="21600"/>
                  </a:cubicBezTo>
                  <a:cubicBezTo>
                    <a:pt x="5468" y="21600"/>
                    <a:pt x="6835" y="20661"/>
                    <a:pt x="7792" y="19096"/>
                  </a:cubicBezTo>
                  <a:cubicBezTo>
                    <a:pt x="8749" y="17530"/>
                    <a:pt x="9296" y="15339"/>
                    <a:pt x="10116" y="14713"/>
                  </a:cubicBezTo>
                  <a:cubicBezTo>
                    <a:pt x="10937" y="14087"/>
                    <a:pt x="12030" y="15026"/>
                    <a:pt x="13124" y="15026"/>
                  </a:cubicBezTo>
                  <a:cubicBezTo>
                    <a:pt x="14218" y="15026"/>
                    <a:pt x="15311" y="14087"/>
                    <a:pt x="16542" y="12835"/>
                  </a:cubicBezTo>
                  <a:cubicBezTo>
                    <a:pt x="17772" y="11583"/>
                    <a:pt x="19139" y="10017"/>
                    <a:pt x="20096" y="8452"/>
                  </a:cubicBezTo>
                  <a:cubicBezTo>
                    <a:pt x="21053" y="6887"/>
                    <a:pt x="21600" y="5322"/>
                    <a:pt x="21190" y="3913"/>
                  </a:cubicBezTo>
                  <a:cubicBezTo>
                    <a:pt x="20780" y="2504"/>
                    <a:pt x="19413" y="1252"/>
                    <a:pt x="18046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913" name="Line"/>
            <p:cNvSpPr/>
            <p:nvPr/>
          </p:nvSpPr>
          <p:spPr>
            <a:xfrm>
              <a:off x="5797886" y="5409452"/>
              <a:ext cx="133351" cy="20979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197" fill="norm" stroke="1" extrusionOk="0">
                  <a:moveTo>
                    <a:pt x="0" y="3874"/>
                  </a:moveTo>
                  <a:cubicBezTo>
                    <a:pt x="1371" y="4516"/>
                    <a:pt x="2743" y="5157"/>
                    <a:pt x="3600" y="6013"/>
                  </a:cubicBezTo>
                  <a:cubicBezTo>
                    <a:pt x="4457" y="6868"/>
                    <a:pt x="4800" y="7938"/>
                    <a:pt x="4800" y="9328"/>
                  </a:cubicBezTo>
                  <a:cubicBezTo>
                    <a:pt x="4800" y="10718"/>
                    <a:pt x="4457" y="12429"/>
                    <a:pt x="3943" y="12643"/>
                  </a:cubicBezTo>
                  <a:cubicBezTo>
                    <a:pt x="3429" y="12856"/>
                    <a:pt x="2743" y="11573"/>
                    <a:pt x="2743" y="9862"/>
                  </a:cubicBezTo>
                  <a:cubicBezTo>
                    <a:pt x="2743" y="8151"/>
                    <a:pt x="3429" y="6013"/>
                    <a:pt x="4800" y="4302"/>
                  </a:cubicBezTo>
                  <a:cubicBezTo>
                    <a:pt x="6171" y="2591"/>
                    <a:pt x="8229" y="1308"/>
                    <a:pt x="10114" y="559"/>
                  </a:cubicBezTo>
                  <a:cubicBezTo>
                    <a:pt x="12000" y="-189"/>
                    <a:pt x="13714" y="-403"/>
                    <a:pt x="15257" y="1308"/>
                  </a:cubicBezTo>
                  <a:cubicBezTo>
                    <a:pt x="16800" y="3019"/>
                    <a:pt x="18171" y="6654"/>
                    <a:pt x="19200" y="10290"/>
                  </a:cubicBezTo>
                  <a:cubicBezTo>
                    <a:pt x="20229" y="13926"/>
                    <a:pt x="20914" y="17561"/>
                    <a:pt x="21600" y="21197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pic>
          <p:nvPicPr>
            <p:cNvPr id="1914" name="Line Shape" descr="Line Shape"/>
            <p:cNvPicPr>
              <a:picLocks noChangeAspect="0"/>
            </p:cNvPicPr>
            <p:nvPr/>
          </p:nvPicPr>
          <p:blipFill>
            <a:blip r:embed="rId6">
              <a:extLst/>
            </a:blip>
            <a:stretch>
              <a:fillRect/>
            </a:stretch>
          </p:blipFill>
          <p:spPr>
            <a:xfrm>
              <a:off x="2787986" y="5092194"/>
              <a:ext cx="1009651" cy="139701"/>
            </a:xfrm>
            <a:prstGeom prst="rect">
              <a:avLst/>
            </a:prstGeom>
            <a:effectLst/>
          </p:spPr>
        </p:pic>
        <p:pic>
          <p:nvPicPr>
            <p:cNvPr id="1916" name="Line Shape" descr="Line Shape"/>
            <p:cNvPicPr>
              <a:picLocks noChangeAspect="0"/>
            </p:cNvPicPr>
            <p:nvPr/>
          </p:nvPicPr>
          <p:blipFill>
            <a:blip r:embed="rId7">
              <a:extLst/>
            </a:blip>
            <a:stretch>
              <a:fillRect/>
            </a:stretch>
          </p:blipFill>
          <p:spPr>
            <a:xfrm>
              <a:off x="2756236" y="5181094"/>
              <a:ext cx="1022351" cy="184151"/>
            </a:xfrm>
            <a:prstGeom prst="rect">
              <a:avLst/>
            </a:prstGeom>
            <a:effectLst/>
          </p:spPr>
        </p:pic>
        <p:sp>
          <p:nvSpPr>
            <p:cNvPr id="1918" name="Line"/>
            <p:cNvSpPr/>
            <p:nvPr/>
          </p:nvSpPr>
          <p:spPr>
            <a:xfrm>
              <a:off x="536844" y="5879148"/>
              <a:ext cx="212793" cy="43224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89" h="21412" fill="norm" stroke="1" extrusionOk="0">
                  <a:moveTo>
                    <a:pt x="9854" y="2224"/>
                  </a:moveTo>
                  <a:cubicBezTo>
                    <a:pt x="9642" y="1595"/>
                    <a:pt x="9430" y="965"/>
                    <a:pt x="8795" y="913"/>
                  </a:cubicBezTo>
                  <a:cubicBezTo>
                    <a:pt x="8160" y="861"/>
                    <a:pt x="7101" y="1385"/>
                    <a:pt x="5513" y="3010"/>
                  </a:cubicBezTo>
                  <a:cubicBezTo>
                    <a:pt x="3924" y="4635"/>
                    <a:pt x="1807" y="7362"/>
                    <a:pt x="748" y="10088"/>
                  </a:cubicBezTo>
                  <a:cubicBezTo>
                    <a:pt x="-311" y="12814"/>
                    <a:pt x="-311" y="15540"/>
                    <a:pt x="1171" y="17428"/>
                  </a:cubicBezTo>
                  <a:cubicBezTo>
                    <a:pt x="2654" y="19315"/>
                    <a:pt x="5618" y="20363"/>
                    <a:pt x="8265" y="20311"/>
                  </a:cubicBezTo>
                  <a:cubicBezTo>
                    <a:pt x="10913" y="20259"/>
                    <a:pt x="13242" y="19105"/>
                    <a:pt x="14830" y="16694"/>
                  </a:cubicBezTo>
                  <a:cubicBezTo>
                    <a:pt x="16418" y="14282"/>
                    <a:pt x="17265" y="10612"/>
                    <a:pt x="17054" y="7729"/>
                  </a:cubicBezTo>
                  <a:cubicBezTo>
                    <a:pt x="16842" y="4845"/>
                    <a:pt x="15571" y="2748"/>
                    <a:pt x="13560" y="1490"/>
                  </a:cubicBezTo>
                  <a:cubicBezTo>
                    <a:pt x="11548" y="231"/>
                    <a:pt x="8795" y="-188"/>
                    <a:pt x="6677" y="74"/>
                  </a:cubicBezTo>
                  <a:cubicBezTo>
                    <a:pt x="4560" y="336"/>
                    <a:pt x="3077" y="1280"/>
                    <a:pt x="2654" y="3325"/>
                  </a:cubicBezTo>
                  <a:cubicBezTo>
                    <a:pt x="2230" y="5369"/>
                    <a:pt x="2865" y="8515"/>
                    <a:pt x="5301" y="11241"/>
                  </a:cubicBezTo>
                  <a:cubicBezTo>
                    <a:pt x="7736" y="13967"/>
                    <a:pt x="11971" y="16274"/>
                    <a:pt x="14936" y="17899"/>
                  </a:cubicBezTo>
                  <a:cubicBezTo>
                    <a:pt x="17901" y="19525"/>
                    <a:pt x="19595" y="20468"/>
                    <a:pt x="21289" y="2141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919" name="Line"/>
            <p:cNvSpPr/>
            <p:nvPr/>
          </p:nvSpPr>
          <p:spPr>
            <a:xfrm>
              <a:off x="781386" y="5842436"/>
              <a:ext cx="130661" cy="50070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64" h="21559" fill="norm" stroke="1" extrusionOk="0">
                  <a:moveTo>
                    <a:pt x="6171" y="506"/>
                  </a:moveTo>
                  <a:cubicBezTo>
                    <a:pt x="7543" y="232"/>
                    <a:pt x="8914" y="-41"/>
                    <a:pt x="10286" y="5"/>
                  </a:cubicBezTo>
                  <a:cubicBezTo>
                    <a:pt x="11657" y="50"/>
                    <a:pt x="13029" y="415"/>
                    <a:pt x="15257" y="2146"/>
                  </a:cubicBezTo>
                  <a:cubicBezTo>
                    <a:pt x="17486" y="3878"/>
                    <a:pt x="20571" y="6977"/>
                    <a:pt x="21086" y="9893"/>
                  </a:cubicBezTo>
                  <a:cubicBezTo>
                    <a:pt x="21600" y="12810"/>
                    <a:pt x="19543" y="15544"/>
                    <a:pt x="16286" y="17412"/>
                  </a:cubicBezTo>
                  <a:cubicBezTo>
                    <a:pt x="13029" y="19281"/>
                    <a:pt x="8571" y="20283"/>
                    <a:pt x="5657" y="20830"/>
                  </a:cubicBezTo>
                  <a:cubicBezTo>
                    <a:pt x="2743" y="21377"/>
                    <a:pt x="1371" y="21468"/>
                    <a:pt x="0" y="21559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920" name="Line"/>
            <p:cNvSpPr/>
            <p:nvPr/>
          </p:nvSpPr>
          <p:spPr>
            <a:xfrm>
              <a:off x="1238586" y="6068964"/>
              <a:ext cx="323851" cy="31863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533" fill="norm" stroke="1" extrusionOk="0">
                  <a:moveTo>
                    <a:pt x="0" y="21533"/>
                  </a:moveTo>
                  <a:cubicBezTo>
                    <a:pt x="847" y="16812"/>
                    <a:pt x="1694" y="12092"/>
                    <a:pt x="2259" y="8802"/>
                  </a:cubicBezTo>
                  <a:cubicBezTo>
                    <a:pt x="2824" y="5512"/>
                    <a:pt x="3106" y="3652"/>
                    <a:pt x="3318" y="2293"/>
                  </a:cubicBezTo>
                  <a:cubicBezTo>
                    <a:pt x="3529" y="934"/>
                    <a:pt x="3671" y="76"/>
                    <a:pt x="3741" y="5"/>
                  </a:cubicBezTo>
                  <a:cubicBezTo>
                    <a:pt x="3812" y="-67"/>
                    <a:pt x="3812" y="648"/>
                    <a:pt x="3953" y="2722"/>
                  </a:cubicBezTo>
                  <a:cubicBezTo>
                    <a:pt x="4094" y="4797"/>
                    <a:pt x="4376" y="8230"/>
                    <a:pt x="4729" y="10447"/>
                  </a:cubicBezTo>
                  <a:cubicBezTo>
                    <a:pt x="5082" y="12664"/>
                    <a:pt x="5506" y="13665"/>
                    <a:pt x="6000" y="14452"/>
                  </a:cubicBezTo>
                  <a:cubicBezTo>
                    <a:pt x="6494" y="15239"/>
                    <a:pt x="7059" y="15811"/>
                    <a:pt x="7694" y="15954"/>
                  </a:cubicBezTo>
                  <a:cubicBezTo>
                    <a:pt x="8329" y="16097"/>
                    <a:pt x="9035" y="15811"/>
                    <a:pt x="10094" y="14166"/>
                  </a:cubicBezTo>
                  <a:cubicBezTo>
                    <a:pt x="11153" y="12521"/>
                    <a:pt x="12565" y="9517"/>
                    <a:pt x="13341" y="7658"/>
                  </a:cubicBezTo>
                  <a:cubicBezTo>
                    <a:pt x="14118" y="5798"/>
                    <a:pt x="14259" y="5083"/>
                    <a:pt x="14471" y="4367"/>
                  </a:cubicBezTo>
                  <a:cubicBezTo>
                    <a:pt x="14682" y="3652"/>
                    <a:pt x="14965" y="2937"/>
                    <a:pt x="15176" y="2937"/>
                  </a:cubicBezTo>
                  <a:cubicBezTo>
                    <a:pt x="15388" y="2937"/>
                    <a:pt x="15529" y="3652"/>
                    <a:pt x="15882" y="5011"/>
                  </a:cubicBezTo>
                  <a:cubicBezTo>
                    <a:pt x="16235" y="6370"/>
                    <a:pt x="16800" y="8373"/>
                    <a:pt x="17788" y="9517"/>
                  </a:cubicBezTo>
                  <a:cubicBezTo>
                    <a:pt x="18776" y="10661"/>
                    <a:pt x="20188" y="10948"/>
                    <a:pt x="21600" y="11234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921" name="Line"/>
            <p:cNvSpPr/>
            <p:nvPr/>
          </p:nvSpPr>
          <p:spPr>
            <a:xfrm>
              <a:off x="1276146" y="5853064"/>
              <a:ext cx="210091" cy="17206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39" h="21155" fill="norm" stroke="1" extrusionOk="0">
                  <a:moveTo>
                    <a:pt x="7183" y="920"/>
                  </a:moveTo>
                  <a:cubicBezTo>
                    <a:pt x="6319" y="1701"/>
                    <a:pt x="5455" y="2481"/>
                    <a:pt x="4591" y="5084"/>
                  </a:cubicBezTo>
                  <a:cubicBezTo>
                    <a:pt x="3727" y="7686"/>
                    <a:pt x="2863" y="12110"/>
                    <a:pt x="1999" y="15363"/>
                  </a:cubicBezTo>
                  <a:cubicBezTo>
                    <a:pt x="1135" y="18616"/>
                    <a:pt x="271" y="20698"/>
                    <a:pt x="55" y="21089"/>
                  </a:cubicBezTo>
                  <a:cubicBezTo>
                    <a:pt x="-161" y="21479"/>
                    <a:pt x="271" y="20178"/>
                    <a:pt x="1135" y="16795"/>
                  </a:cubicBezTo>
                  <a:cubicBezTo>
                    <a:pt x="1999" y="13412"/>
                    <a:pt x="3295" y="7946"/>
                    <a:pt x="4483" y="4563"/>
                  </a:cubicBezTo>
                  <a:cubicBezTo>
                    <a:pt x="5671" y="1180"/>
                    <a:pt x="6751" y="-121"/>
                    <a:pt x="7831" y="9"/>
                  </a:cubicBezTo>
                  <a:cubicBezTo>
                    <a:pt x="8911" y="139"/>
                    <a:pt x="9991" y="1701"/>
                    <a:pt x="12259" y="4824"/>
                  </a:cubicBezTo>
                  <a:cubicBezTo>
                    <a:pt x="14527" y="7946"/>
                    <a:pt x="17983" y="12631"/>
                    <a:pt x="21439" y="1731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922" name="Line"/>
            <p:cNvSpPr/>
            <p:nvPr/>
          </p:nvSpPr>
          <p:spPr>
            <a:xfrm>
              <a:off x="1759286" y="6139944"/>
              <a:ext cx="120651" cy="190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923" name="Line"/>
            <p:cNvSpPr/>
            <p:nvPr/>
          </p:nvSpPr>
          <p:spPr>
            <a:xfrm>
              <a:off x="1797386" y="6260594"/>
              <a:ext cx="44451" cy="254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924" name="Line"/>
            <p:cNvSpPr/>
            <p:nvPr/>
          </p:nvSpPr>
          <p:spPr>
            <a:xfrm>
              <a:off x="1918036" y="6209794"/>
              <a:ext cx="114301" cy="254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925" name="Line"/>
            <p:cNvSpPr/>
            <p:nvPr/>
          </p:nvSpPr>
          <p:spPr>
            <a:xfrm>
              <a:off x="2216486" y="5866894"/>
              <a:ext cx="146051" cy="3111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5290"/>
                  </a:moveTo>
                  <a:cubicBezTo>
                    <a:pt x="0" y="3820"/>
                    <a:pt x="0" y="2351"/>
                    <a:pt x="626" y="1396"/>
                  </a:cubicBezTo>
                  <a:cubicBezTo>
                    <a:pt x="1252" y="441"/>
                    <a:pt x="2504" y="0"/>
                    <a:pt x="4852" y="0"/>
                  </a:cubicBezTo>
                  <a:cubicBezTo>
                    <a:pt x="7200" y="0"/>
                    <a:pt x="10643" y="441"/>
                    <a:pt x="14243" y="1763"/>
                  </a:cubicBezTo>
                  <a:cubicBezTo>
                    <a:pt x="17843" y="3086"/>
                    <a:pt x="21600" y="5290"/>
                    <a:pt x="21600" y="7641"/>
                  </a:cubicBezTo>
                  <a:cubicBezTo>
                    <a:pt x="21600" y="9992"/>
                    <a:pt x="17843" y="12490"/>
                    <a:pt x="15652" y="14620"/>
                  </a:cubicBezTo>
                  <a:cubicBezTo>
                    <a:pt x="13461" y="16751"/>
                    <a:pt x="12835" y="18514"/>
                    <a:pt x="12678" y="19616"/>
                  </a:cubicBezTo>
                  <a:cubicBezTo>
                    <a:pt x="12522" y="20718"/>
                    <a:pt x="12835" y="21159"/>
                    <a:pt x="13148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926" name="Line"/>
            <p:cNvSpPr/>
            <p:nvPr/>
          </p:nvSpPr>
          <p:spPr>
            <a:xfrm>
              <a:off x="2305386" y="6406644"/>
              <a:ext cx="25401" cy="12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927" name="Line"/>
            <p:cNvSpPr/>
            <p:nvPr/>
          </p:nvSpPr>
          <p:spPr>
            <a:xfrm>
              <a:off x="1196055" y="6985436"/>
              <a:ext cx="366382" cy="24670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87" h="21518" fill="norm" stroke="1" extrusionOk="0">
                  <a:moveTo>
                    <a:pt x="4728" y="7118"/>
                  </a:moveTo>
                  <a:cubicBezTo>
                    <a:pt x="4853" y="8964"/>
                    <a:pt x="4977" y="10810"/>
                    <a:pt x="4728" y="13026"/>
                  </a:cubicBezTo>
                  <a:cubicBezTo>
                    <a:pt x="4480" y="15241"/>
                    <a:pt x="3859" y="17826"/>
                    <a:pt x="3239" y="19395"/>
                  </a:cubicBezTo>
                  <a:cubicBezTo>
                    <a:pt x="2618" y="20964"/>
                    <a:pt x="1997" y="21518"/>
                    <a:pt x="1439" y="21518"/>
                  </a:cubicBezTo>
                  <a:cubicBezTo>
                    <a:pt x="880" y="21518"/>
                    <a:pt x="384" y="20964"/>
                    <a:pt x="135" y="19303"/>
                  </a:cubicBezTo>
                  <a:cubicBezTo>
                    <a:pt x="-113" y="17641"/>
                    <a:pt x="-113" y="14872"/>
                    <a:pt x="942" y="11733"/>
                  </a:cubicBezTo>
                  <a:cubicBezTo>
                    <a:pt x="1997" y="8595"/>
                    <a:pt x="4108" y="5087"/>
                    <a:pt x="6839" y="2964"/>
                  </a:cubicBezTo>
                  <a:cubicBezTo>
                    <a:pt x="9570" y="841"/>
                    <a:pt x="12921" y="103"/>
                    <a:pt x="15466" y="10"/>
                  </a:cubicBezTo>
                  <a:cubicBezTo>
                    <a:pt x="18011" y="-82"/>
                    <a:pt x="19749" y="472"/>
                    <a:pt x="21487" y="102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928" name="Line"/>
            <p:cNvSpPr/>
            <p:nvPr/>
          </p:nvSpPr>
          <p:spPr>
            <a:xfrm>
              <a:off x="1625936" y="6901944"/>
              <a:ext cx="209551" cy="14262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04" fill="norm" stroke="1" extrusionOk="0">
                  <a:moveTo>
                    <a:pt x="0" y="0"/>
                  </a:moveTo>
                  <a:cubicBezTo>
                    <a:pt x="2618" y="953"/>
                    <a:pt x="5236" y="1906"/>
                    <a:pt x="6873" y="4288"/>
                  </a:cubicBezTo>
                  <a:cubicBezTo>
                    <a:pt x="8509" y="6671"/>
                    <a:pt x="9164" y="10482"/>
                    <a:pt x="9055" y="13182"/>
                  </a:cubicBezTo>
                  <a:cubicBezTo>
                    <a:pt x="8945" y="15882"/>
                    <a:pt x="8073" y="17471"/>
                    <a:pt x="7200" y="18741"/>
                  </a:cubicBezTo>
                  <a:cubicBezTo>
                    <a:pt x="6327" y="20012"/>
                    <a:pt x="5455" y="20965"/>
                    <a:pt x="6000" y="21282"/>
                  </a:cubicBezTo>
                  <a:cubicBezTo>
                    <a:pt x="6545" y="21600"/>
                    <a:pt x="8509" y="21282"/>
                    <a:pt x="11345" y="20488"/>
                  </a:cubicBezTo>
                  <a:cubicBezTo>
                    <a:pt x="14182" y="19694"/>
                    <a:pt x="17891" y="18424"/>
                    <a:pt x="21600" y="17153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929" name="Line"/>
            <p:cNvSpPr/>
            <p:nvPr/>
          </p:nvSpPr>
          <p:spPr>
            <a:xfrm>
              <a:off x="1234353" y="6732346"/>
              <a:ext cx="264584" cy="19613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292" fill="norm" stroke="1" extrusionOk="0">
                  <a:moveTo>
                    <a:pt x="2419" y="8071"/>
                  </a:moveTo>
                  <a:cubicBezTo>
                    <a:pt x="1728" y="11748"/>
                    <a:pt x="1037" y="15425"/>
                    <a:pt x="605" y="17837"/>
                  </a:cubicBezTo>
                  <a:cubicBezTo>
                    <a:pt x="173" y="20250"/>
                    <a:pt x="0" y="21399"/>
                    <a:pt x="0" y="21284"/>
                  </a:cubicBezTo>
                  <a:cubicBezTo>
                    <a:pt x="0" y="21169"/>
                    <a:pt x="173" y="19790"/>
                    <a:pt x="1728" y="16803"/>
                  </a:cubicBezTo>
                  <a:cubicBezTo>
                    <a:pt x="3283" y="13816"/>
                    <a:pt x="6221" y="9220"/>
                    <a:pt x="8467" y="6118"/>
                  </a:cubicBezTo>
                  <a:cubicBezTo>
                    <a:pt x="10714" y="3016"/>
                    <a:pt x="12269" y="1408"/>
                    <a:pt x="13478" y="603"/>
                  </a:cubicBezTo>
                  <a:cubicBezTo>
                    <a:pt x="14688" y="-201"/>
                    <a:pt x="15552" y="-201"/>
                    <a:pt x="16157" y="603"/>
                  </a:cubicBezTo>
                  <a:cubicBezTo>
                    <a:pt x="16762" y="1408"/>
                    <a:pt x="17107" y="3016"/>
                    <a:pt x="17971" y="6233"/>
                  </a:cubicBezTo>
                  <a:cubicBezTo>
                    <a:pt x="18835" y="9450"/>
                    <a:pt x="20218" y="14276"/>
                    <a:pt x="21600" y="19101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930" name="Line"/>
            <p:cNvSpPr/>
            <p:nvPr/>
          </p:nvSpPr>
          <p:spPr>
            <a:xfrm>
              <a:off x="2178386" y="7070717"/>
              <a:ext cx="158751" cy="2172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157" fill="norm" stroke="1" extrusionOk="0">
                  <a:moveTo>
                    <a:pt x="0" y="20157"/>
                  </a:moveTo>
                  <a:cubicBezTo>
                    <a:pt x="4032" y="12302"/>
                    <a:pt x="8064" y="4448"/>
                    <a:pt x="11664" y="1502"/>
                  </a:cubicBezTo>
                  <a:cubicBezTo>
                    <a:pt x="15264" y="-1443"/>
                    <a:pt x="18432" y="521"/>
                    <a:pt x="21600" y="2484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931" name="Line"/>
            <p:cNvSpPr/>
            <p:nvPr/>
          </p:nvSpPr>
          <p:spPr>
            <a:xfrm>
              <a:off x="2200299" y="7155944"/>
              <a:ext cx="187638" cy="698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75" h="21600" fill="norm" stroke="1" extrusionOk="0">
                  <a:moveTo>
                    <a:pt x="1115" y="21600"/>
                  </a:moveTo>
                  <a:cubicBezTo>
                    <a:pt x="395" y="18982"/>
                    <a:pt x="-325" y="16364"/>
                    <a:pt x="155" y="14073"/>
                  </a:cubicBezTo>
                  <a:cubicBezTo>
                    <a:pt x="635" y="11782"/>
                    <a:pt x="2315" y="9818"/>
                    <a:pt x="6035" y="7527"/>
                  </a:cubicBezTo>
                  <a:cubicBezTo>
                    <a:pt x="9755" y="5236"/>
                    <a:pt x="15515" y="2618"/>
                    <a:pt x="21275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932" name="Line"/>
            <p:cNvSpPr/>
            <p:nvPr/>
          </p:nvSpPr>
          <p:spPr>
            <a:xfrm>
              <a:off x="2591136" y="6697700"/>
              <a:ext cx="212496" cy="33759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59" h="21398" fill="norm" stroke="1" extrusionOk="0">
                  <a:moveTo>
                    <a:pt x="0" y="7311"/>
                  </a:moveTo>
                  <a:cubicBezTo>
                    <a:pt x="1482" y="5701"/>
                    <a:pt x="2965" y="4091"/>
                    <a:pt x="5506" y="2750"/>
                  </a:cubicBezTo>
                  <a:cubicBezTo>
                    <a:pt x="8047" y="1408"/>
                    <a:pt x="11647" y="335"/>
                    <a:pt x="14294" y="66"/>
                  </a:cubicBezTo>
                  <a:cubicBezTo>
                    <a:pt x="16941" y="-202"/>
                    <a:pt x="18635" y="335"/>
                    <a:pt x="19800" y="1878"/>
                  </a:cubicBezTo>
                  <a:cubicBezTo>
                    <a:pt x="20965" y="3420"/>
                    <a:pt x="21600" y="5969"/>
                    <a:pt x="21071" y="8183"/>
                  </a:cubicBezTo>
                  <a:cubicBezTo>
                    <a:pt x="20541" y="10397"/>
                    <a:pt x="18847" y="12275"/>
                    <a:pt x="17682" y="14422"/>
                  </a:cubicBezTo>
                  <a:cubicBezTo>
                    <a:pt x="16518" y="16568"/>
                    <a:pt x="15882" y="18983"/>
                    <a:pt x="15247" y="2139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933" name="Line"/>
            <p:cNvSpPr/>
            <p:nvPr/>
          </p:nvSpPr>
          <p:spPr>
            <a:xfrm>
              <a:off x="2686386" y="7257544"/>
              <a:ext cx="76201" cy="190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934" name="Line"/>
            <p:cNvSpPr/>
            <p:nvPr/>
          </p:nvSpPr>
          <p:spPr>
            <a:xfrm>
              <a:off x="7842586" y="1682244"/>
              <a:ext cx="196851" cy="28688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526" fill="norm" stroke="1" extrusionOk="0">
                  <a:moveTo>
                    <a:pt x="0" y="0"/>
                  </a:moveTo>
                  <a:cubicBezTo>
                    <a:pt x="697" y="5718"/>
                    <a:pt x="1394" y="11435"/>
                    <a:pt x="1742" y="14771"/>
                  </a:cubicBezTo>
                  <a:cubicBezTo>
                    <a:pt x="2090" y="18106"/>
                    <a:pt x="2090" y="19059"/>
                    <a:pt x="2206" y="19932"/>
                  </a:cubicBezTo>
                  <a:cubicBezTo>
                    <a:pt x="2323" y="20806"/>
                    <a:pt x="2555" y="21600"/>
                    <a:pt x="3252" y="21521"/>
                  </a:cubicBezTo>
                  <a:cubicBezTo>
                    <a:pt x="3948" y="21441"/>
                    <a:pt x="5110" y="20488"/>
                    <a:pt x="5806" y="18821"/>
                  </a:cubicBezTo>
                  <a:cubicBezTo>
                    <a:pt x="6503" y="17153"/>
                    <a:pt x="6735" y="14771"/>
                    <a:pt x="7084" y="13182"/>
                  </a:cubicBezTo>
                  <a:cubicBezTo>
                    <a:pt x="7432" y="11594"/>
                    <a:pt x="7897" y="10800"/>
                    <a:pt x="8361" y="10879"/>
                  </a:cubicBezTo>
                  <a:cubicBezTo>
                    <a:pt x="8826" y="10959"/>
                    <a:pt x="9290" y="11912"/>
                    <a:pt x="9987" y="13659"/>
                  </a:cubicBezTo>
                  <a:cubicBezTo>
                    <a:pt x="10684" y="15406"/>
                    <a:pt x="11613" y="17947"/>
                    <a:pt x="12542" y="19456"/>
                  </a:cubicBezTo>
                  <a:cubicBezTo>
                    <a:pt x="13471" y="20965"/>
                    <a:pt x="14400" y="21441"/>
                    <a:pt x="15097" y="21282"/>
                  </a:cubicBezTo>
                  <a:cubicBezTo>
                    <a:pt x="15794" y="21124"/>
                    <a:pt x="16258" y="20329"/>
                    <a:pt x="16955" y="17788"/>
                  </a:cubicBezTo>
                  <a:cubicBezTo>
                    <a:pt x="17652" y="15247"/>
                    <a:pt x="18581" y="10959"/>
                    <a:pt x="19045" y="8418"/>
                  </a:cubicBezTo>
                  <a:cubicBezTo>
                    <a:pt x="19510" y="5876"/>
                    <a:pt x="19510" y="5082"/>
                    <a:pt x="19742" y="4288"/>
                  </a:cubicBezTo>
                  <a:cubicBezTo>
                    <a:pt x="19974" y="3494"/>
                    <a:pt x="20439" y="2700"/>
                    <a:pt x="20787" y="2938"/>
                  </a:cubicBezTo>
                  <a:cubicBezTo>
                    <a:pt x="21135" y="3176"/>
                    <a:pt x="21368" y="4447"/>
                    <a:pt x="21600" y="571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935" name="Line"/>
            <p:cNvSpPr/>
            <p:nvPr/>
          </p:nvSpPr>
          <p:spPr>
            <a:xfrm>
              <a:off x="8098878" y="1801850"/>
              <a:ext cx="188209" cy="17766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40" h="20840" fill="norm" stroke="1" extrusionOk="0">
                  <a:moveTo>
                    <a:pt x="1180" y="11295"/>
                  </a:moveTo>
                  <a:cubicBezTo>
                    <a:pt x="3100" y="9060"/>
                    <a:pt x="5020" y="6826"/>
                    <a:pt x="6220" y="4716"/>
                  </a:cubicBezTo>
                  <a:cubicBezTo>
                    <a:pt x="7420" y="2605"/>
                    <a:pt x="7900" y="619"/>
                    <a:pt x="7540" y="123"/>
                  </a:cubicBezTo>
                  <a:cubicBezTo>
                    <a:pt x="7180" y="-374"/>
                    <a:pt x="5980" y="619"/>
                    <a:pt x="4540" y="3474"/>
                  </a:cubicBezTo>
                  <a:cubicBezTo>
                    <a:pt x="3100" y="6329"/>
                    <a:pt x="1420" y="11047"/>
                    <a:pt x="580" y="14150"/>
                  </a:cubicBezTo>
                  <a:cubicBezTo>
                    <a:pt x="-260" y="17254"/>
                    <a:pt x="-260" y="18743"/>
                    <a:pt x="1060" y="19736"/>
                  </a:cubicBezTo>
                  <a:cubicBezTo>
                    <a:pt x="2380" y="20729"/>
                    <a:pt x="5020" y="21226"/>
                    <a:pt x="8620" y="20481"/>
                  </a:cubicBezTo>
                  <a:cubicBezTo>
                    <a:pt x="12220" y="19736"/>
                    <a:pt x="16780" y="17750"/>
                    <a:pt x="21340" y="15764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936" name="Line"/>
            <p:cNvSpPr/>
            <p:nvPr/>
          </p:nvSpPr>
          <p:spPr>
            <a:xfrm>
              <a:off x="8567212" y="1637794"/>
              <a:ext cx="100875" cy="3099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46" h="21372" fill="norm" stroke="1" extrusionOk="0">
                  <a:moveTo>
                    <a:pt x="18746" y="0"/>
                  </a:moveTo>
                  <a:cubicBezTo>
                    <a:pt x="16496" y="1168"/>
                    <a:pt x="14246" y="2335"/>
                    <a:pt x="12446" y="4889"/>
                  </a:cubicBezTo>
                  <a:cubicBezTo>
                    <a:pt x="10646" y="7443"/>
                    <a:pt x="9296" y="11384"/>
                    <a:pt x="8171" y="14157"/>
                  </a:cubicBezTo>
                  <a:cubicBezTo>
                    <a:pt x="7046" y="16930"/>
                    <a:pt x="6146" y="18535"/>
                    <a:pt x="4796" y="19703"/>
                  </a:cubicBezTo>
                  <a:cubicBezTo>
                    <a:pt x="3446" y="20870"/>
                    <a:pt x="1646" y="21600"/>
                    <a:pt x="746" y="21308"/>
                  </a:cubicBezTo>
                  <a:cubicBezTo>
                    <a:pt x="-154" y="21016"/>
                    <a:pt x="-154" y="19703"/>
                    <a:pt x="296" y="17514"/>
                  </a:cubicBezTo>
                  <a:cubicBezTo>
                    <a:pt x="746" y="15324"/>
                    <a:pt x="1646" y="12259"/>
                    <a:pt x="2546" y="10362"/>
                  </a:cubicBezTo>
                  <a:cubicBezTo>
                    <a:pt x="3446" y="8465"/>
                    <a:pt x="4346" y="7735"/>
                    <a:pt x="5921" y="7151"/>
                  </a:cubicBezTo>
                  <a:cubicBezTo>
                    <a:pt x="7496" y="6568"/>
                    <a:pt x="9746" y="6130"/>
                    <a:pt x="11996" y="5911"/>
                  </a:cubicBezTo>
                  <a:cubicBezTo>
                    <a:pt x="14246" y="5692"/>
                    <a:pt x="16496" y="5692"/>
                    <a:pt x="18296" y="5984"/>
                  </a:cubicBezTo>
                  <a:cubicBezTo>
                    <a:pt x="20096" y="6276"/>
                    <a:pt x="21446" y="6859"/>
                    <a:pt x="21446" y="7954"/>
                  </a:cubicBezTo>
                  <a:cubicBezTo>
                    <a:pt x="21446" y="9049"/>
                    <a:pt x="20096" y="10654"/>
                    <a:pt x="18521" y="11676"/>
                  </a:cubicBezTo>
                  <a:cubicBezTo>
                    <a:pt x="16946" y="12697"/>
                    <a:pt x="15146" y="13135"/>
                    <a:pt x="11546" y="13500"/>
                  </a:cubicBezTo>
                  <a:cubicBezTo>
                    <a:pt x="7946" y="13865"/>
                    <a:pt x="2546" y="14157"/>
                    <a:pt x="1646" y="14668"/>
                  </a:cubicBezTo>
                  <a:cubicBezTo>
                    <a:pt x="746" y="15178"/>
                    <a:pt x="4346" y="15908"/>
                    <a:pt x="8396" y="16711"/>
                  </a:cubicBezTo>
                  <a:cubicBezTo>
                    <a:pt x="12446" y="17514"/>
                    <a:pt x="16946" y="18389"/>
                    <a:pt x="21446" y="1926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937" name="Line"/>
            <p:cNvSpPr/>
            <p:nvPr/>
          </p:nvSpPr>
          <p:spPr>
            <a:xfrm>
              <a:off x="8721003" y="1769028"/>
              <a:ext cx="105834" cy="15451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" y="2959"/>
                  </a:moveTo>
                  <a:cubicBezTo>
                    <a:pt x="1728" y="7397"/>
                    <a:pt x="1296" y="11836"/>
                    <a:pt x="864" y="14942"/>
                  </a:cubicBezTo>
                  <a:cubicBezTo>
                    <a:pt x="432" y="18049"/>
                    <a:pt x="0" y="19825"/>
                    <a:pt x="0" y="19825"/>
                  </a:cubicBezTo>
                  <a:cubicBezTo>
                    <a:pt x="0" y="19825"/>
                    <a:pt x="432" y="18049"/>
                    <a:pt x="1512" y="14942"/>
                  </a:cubicBezTo>
                  <a:cubicBezTo>
                    <a:pt x="2592" y="11836"/>
                    <a:pt x="4320" y="7397"/>
                    <a:pt x="6480" y="4438"/>
                  </a:cubicBezTo>
                  <a:cubicBezTo>
                    <a:pt x="8640" y="1479"/>
                    <a:pt x="11232" y="0"/>
                    <a:pt x="12960" y="0"/>
                  </a:cubicBezTo>
                  <a:cubicBezTo>
                    <a:pt x="14688" y="0"/>
                    <a:pt x="15552" y="1479"/>
                    <a:pt x="16200" y="4586"/>
                  </a:cubicBezTo>
                  <a:cubicBezTo>
                    <a:pt x="16848" y="7693"/>
                    <a:pt x="17280" y="12427"/>
                    <a:pt x="17928" y="15534"/>
                  </a:cubicBezTo>
                  <a:cubicBezTo>
                    <a:pt x="18576" y="18641"/>
                    <a:pt x="19440" y="20121"/>
                    <a:pt x="20088" y="20860"/>
                  </a:cubicBezTo>
                  <a:cubicBezTo>
                    <a:pt x="20736" y="21600"/>
                    <a:pt x="21168" y="2160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938" name="Line"/>
            <p:cNvSpPr/>
            <p:nvPr/>
          </p:nvSpPr>
          <p:spPr>
            <a:xfrm>
              <a:off x="8875434" y="1764794"/>
              <a:ext cx="84753" cy="16027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95" h="21241" fill="norm" stroke="1" extrusionOk="0">
                  <a:moveTo>
                    <a:pt x="21095" y="1683"/>
                  </a:moveTo>
                  <a:cubicBezTo>
                    <a:pt x="18988" y="842"/>
                    <a:pt x="16880" y="0"/>
                    <a:pt x="14510" y="0"/>
                  </a:cubicBezTo>
                  <a:cubicBezTo>
                    <a:pt x="12139" y="0"/>
                    <a:pt x="9505" y="842"/>
                    <a:pt x="6871" y="3787"/>
                  </a:cubicBezTo>
                  <a:cubicBezTo>
                    <a:pt x="4236" y="6732"/>
                    <a:pt x="1602" y="11782"/>
                    <a:pt x="549" y="15008"/>
                  </a:cubicBezTo>
                  <a:cubicBezTo>
                    <a:pt x="-505" y="18234"/>
                    <a:pt x="22" y="19636"/>
                    <a:pt x="1602" y="20478"/>
                  </a:cubicBezTo>
                  <a:cubicBezTo>
                    <a:pt x="3183" y="21319"/>
                    <a:pt x="5817" y="21600"/>
                    <a:pt x="8978" y="20618"/>
                  </a:cubicBezTo>
                  <a:cubicBezTo>
                    <a:pt x="12139" y="19636"/>
                    <a:pt x="15827" y="17392"/>
                    <a:pt x="17671" y="15008"/>
                  </a:cubicBezTo>
                  <a:cubicBezTo>
                    <a:pt x="19515" y="12623"/>
                    <a:pt x="19515" y="10099"/>
                    <a:pt x="19251" y="8135"/>
                  </a:cubicBezTo>
                  <a:cubicBezTo>
                    <a:pt x="18988" y="6171"/>
                    <a:pt x="18461" y="4769"/>
                    <a:pt x="16880" y="4348"/>
                  </a:cubicBezTo>
                  <a:cubicBezTo>
                    <a:pt x="15300" y="3927"/>
                    <a:pt x="12666" y="4488"/>
                    <a:pt x="10032" y="5049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939" name="Line"/>
            <p:cNvSpPr/>
            <p:nvPr/>
          </p:nvSpPr>
          <p:spPr>
            <a:xfrm>
              <a:off x="8998756" y="1758444"/>
              <a:ext cx="184876" cy="16219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62" h="20951" fill="norm" stroke="1" extrusionOk="0">
                  <a:moveTo>
                    <a:pt x="667" y="0"/>
                  </a:moveTo>
                  <a:cubicBezTo>
                    <a:pt x="427" y="4375"/>
                    <a:pt x="187" y="8749"/>
                    <a:pt x="67" y="11620"/>
                  </a:cubicBezTo>
                  <a:cubicBezTo>
                    <a:pt x="-53" y="14491"/>
                    <a:pt x="-53" y="15858"/>
                    <a:pt x="427" y="16952"/>
                  </a:cubicBezTo>
                  <a:cubicBezTo>
                    <a:pt x="907" y="18046"/>
                    <a:pt x="1867" y="18866"/>
                    <a:pt x="2707" y="18729"/>
                  </a:cubicBezTo>
                  <a:cubicBezTo>
                    <a:pt x="3547" y="18592"/>
                    <a:pt x="4267" y="17499"/>
                    <a:pt x="4867" y="16132"/>
                  </a:cubicBezTo>
                  <a:cubicBezTo>
                    <a:pt x="5467" y="14765"/>
                    <a:pt x="5947" y="13124"/>
                    <a:pt x="6307" y="13124"/>
                  </a:cubicBezTo>
                  <a:cubicBezTo>
                    <a:pt x="6667" y="13124"/>
                    <a:pt x="6907" y="14765"/>
                    <a:pt x="7267" y="16268"/>
                  </a:cubicBezTo>
                  <a:cubicBezTo>
                    <a:pt x="7627" y="17772"/>
                    <a:pt x="8107" y="19139"/>
                    <a:pt x="8947" y="20096"/>
                  </a:cubicBezTo>
                  <a:cubicBezTo>
                    <a:pt x="9787" y="21053"/>
                    <a:pt x="10987" y="21600"/>
                    <a:pt x="13267" y="19549"/>
                  </a:cubicBezTo>
                  <a:cubicBezTo>
                    <a:pt x="15547" y="17499"/>
                    <a:pt x="18907" y="12851"/>
                    <a:pt x="20227" y="9159"/>
                  </a:cubicBezTo>
                  <a:cubicBezTo>
                    <a:pt x="21547" y="5468"/>
                    <a:pt x="20827" y="2734"/>
                    <a:pt x="20107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940" name="Line"/>
            <p:cNvSpPr/>
            <p:nvPr/>
          </p:nvSpPr>
          <p:spPr>
            <a:xfrm>
              <a:off x="9599371" y="1729783"/>
              <a:ext cx="135516" cy="16412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75" h="21473" fill="norm" stroke="1" extrusionOk="0">
                  <a:moveTo>
                    <a:pt x="5324" y="4581"/>
                  </a:moveTo>
                  <a:cubicBezTo>
                    <a:pt x="4327" y="9288"/>
                    <a:pt x="3330" y="13996"/>
                    <a:pt x="2500" y="17042"/>
                  </a:cubicBezTo>
                  <a:cubicBezTo>
                    <a:pt x="1669" y="20088"/>
                    <a:pt x="1004" y="21473"/>
                    <a:pt x="506" y="21473"/>
                  </a:cubicBezTo>
                  <a:cubicBezTo>
                    <a:pt x="7" y="21473"/>
                    <a:pt x="-325" y="20088"/>
                    <a:pt x="506" y="16765"/>
                  </a:cubicBezTo>
                  <a:cubicBezTo>
                    <a:pt x="1337" y="13442"/>
                    <a:pt x="3330" y="8181"/>
                    <a:pt x="4826" y="4858"/>
                  </a:cubicBezTo>
                  <a:cubicBezTo>
                    <a:pt x="6321" y="1535"/>
                    <a:pt x="7318" y="150"/>
                    <a:pt x="9312" y="11"/>
                  </a:cubicBezTo>
                  <a:cubicBezTo>
                    <a:pt x="11306" y="-127"/>
                    <a:pt x="14297" y="981"/>
                    <a:pt x="16457" y="4581"/>
                  </a:cubicBezTo>
                  <a:cubicBezTo>
                    <a:pt x="18617" y="8181"/>
                    <a:pt x="19946" y="14273"/>
                    <a:pt x="21275" y="2036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941" name="Line"/>
            <p:cNvSpPr/>
            <p:nvPr/>
          </p:nvSpPr>
          <p:spPr>
            <a:xfrm>
              <a:off x="9802301" y="1713994"/>
              <a:ext cx="81080" cy="18658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685" h="20923" fill="norm" stroke="1" extrusionOk="0">
                  <a:moveTo>
                    <a:pt x="20061" y="4273"/>
                  </a:moveTo>
                  <a:cubicBezTo>
                    <a:pt x="20601" y="2611"/>
                    <a:pt x="21141" y="950"/>
                    <a:pt x="20061" y="356"/>
                  </a:cubicBezTo>
                  <a:cubicBezTo>
                    <a:pt x="18981" y="-237"/>
                    <a:pt x="16281" y="238"/>
                    <a:pt x="12771" y="2255"/>
                  </a:cubicBezTo>
                  <a:cubicBezTo>
                    <a:pt x="9261" y="4273"/>
                    <a:pt x="4941" y="7833"/>
                    <a:pt x="2511" y="11038"/>
                  </a:cubicBezTo>
                  <a:cubicBezTo>
                    <a:pt x="81" y="14242"/>
                    <a:pt x="-459" y="17090"/>
                    <a:pt x="351" y="18871"/>
                  </a:cubicBezTo>
                  <a:cubicBezTo>
                    <a:pt x="1161" y="20651"/>
                    <a:pt x="3321" y="21363"/>
                    <a:pt x="7101" y="20651"/>
                  </a:cubicBezTo>
                  <a:cubicBezTo>
                    <a:pt x="10881" y="19939"/>
                    <a:pt x="16281" y="17803"/>
                    <a:pt x="18711" y="15192"/>
                  </a:cubicBezTo>
                  <a:cubicBezTo>
                    <a:pt x="21141" y="12581"/>
                    <a:pt x="20601" y="9495"/>
                    <a:pt x="19251" y="6884"/>
                  </a:cubicBezTo>
                  <a:cubicBezTo>
                    <a:pt x="17901" y="4273"/>
                    <a:pt x="15741" y="2137"/>
                    <a:pt x="13581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942" name="Line"/>
            <p:cNvSpPr/>
            <p:nvPr/>
          </p:nvSpPr>
          <p:spPr>
            <a:xfrm>
              <a:off x="9976828" y="1497551"/>
              <a:ext cx="69209" cy="43647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02" h="21311" fill="norm" stroke="1" extrusionOk="0">
                  <a:moveTo>
                    <a:pt x="1766" y="3127"/>
                  </a:moveTo>
                  <a:cubicBezTo>
                    <a:pt x="3729" y="2300"/>
                    <a:pt x="5693" y="1474"/>
                    <a:pt x="7657" y="853"/>
                  </a:cubicBezTo>
                  <a:cubicBezTo>
                    <a:pt x="9620" y="233"/>
                    <a:pt x="11584" y="-180"/>
                    <a:pt x="12566" y="78"/>
                  </a:cubicBezTo>
                  <a:cubicBezTo>
                    <a:pt x="13547" y="337"/>
                    <a:pt x="13547" y="1267"/>
                    <a:pt x="11911" y="3179"/>
                  </a:cubicBezTo>
                  <a:cubicBezTo>
                    <a:pt x="10275" y="5091"/>
                    <a:pt x="7002" y="7985"/>
                    <a:pt x="4711" y="10672"/>
                  </a:cubicBezTo>
                  <a:cubicBezTo>
                    <a:pt x="2420" y="13359"/>
                    <a:pt x="1111" y="15839"/>
                    <a:pt x="457" y="17338"/>
                  </a:cubicBezTo>
                  <a:cubicBezTo>
                    <a:pt x="-198" y="18836"/>
                    <a:pt x="-198" y="19353"/>
                    <a:pt x="784" y="19870"/>
                  </a:cubicBezTo>
                  <a:cubicBezTo>
                    <a:pt x="1766" y="20387"/>
                    <a:pt x="3729" y="20903"/>
                    <a:pt x="6347" y="21162"/>
                  </a:cubicBezTo>
                  <a:cubicBezTo>
                    <a:pt x="8966" y="21420"/>
                    <a:pt x="12238" y="21420"/>
                    <a:pt x="14857" y="20542"/>
                  </a:cubicBezTo>
                  <a:cubicBezTo>
                    <a:pt x="17475" y="19663"/>
                    <a:pt x="19438" y="17906"/>
                    <a:pt x="21402" y="16149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943" name="Line"/>
            <p:cNvSpPr/>
            <p:nvPr/>
          </p:nvSpPr>
          <p:spPr>
            <a:xfrm>
              <a:off x="9903510" y="1550610"/>
              <a:ext cx="275877" cy="32213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28" h="21486" fill="norm" stroke="1" extrusionOk="0">
                  <a:moveTo>
                    <a:pt x="6110" y="13862"/>
                  </a:moveTo>
                  <a:cubicBezTo>
                    <a:pt x="5128" y="13439"/>
                    <a:pt x="4146" y="13015"/>
                    <a:pt x="3001" y="12592"/>
                  </a:cubicBezTo>
                  <a:cubicBezTo>
                    <a:pt x="1855" y="12168"/>
                    <a:pt x="546" y="11745"/>
                    <a:pt x="137" y="11251"/>
                  </a:cubicBezTo>
                  <a:cubicBezTo>
                    <a:pt x="-272" y="10757"/>
                    <a:pt x="219" y="10192"/>
                    <a:pt x="1855" y="9062"/>
                  </a:cubicBezTo>
                  <a:cubicBezTo>
                    <a:pt x="3492" y="7933"/>
                    <a:pt x="6273" y="6239"/>
                    <a:pt x="8319" y="4757"/>
                  </a:cubicBezTo>
                  <a:cubicBezTo>
                    <a:pt x="10364" y="3274"/>
                    <a:pt x="11673" y="2004"/>
                    <a:pt x="12737" y="1157"/>
                  </a:cubicBezTo>
                  <a:cubicBezTo>
                    <a:pt x="13801" y="310"/>
                    <a:pt x="14619" y="-114"/>
                    <a:pt x="15028" y="27"/>
                  </a:cubicBezTo>
                  <a:cubicBezTo>
                    <a:pt x="15437" y="168"/>
                    <a:pt x="15437" y="874"/>
                    <a:pt x="14946" y="3627"/>
                  </a:cubicBezTo>
                  <a:cubicBezTo>
                    <a:pt x="14455" y="6380"/>
                    <a:pt x="13473" y="11180"/>
                    <a:pt x="12819" y="13933"/>
                  </a:cubicBezTo>
                  <a:cubicBezTo>
                    <a:pt x="12164" y="16686"/>
                    <a:pt x="11837" y="17392"/>
                    <a:pt x="11346" y="18310"/>
                  </a:cubicBezTo>
                  <a:cubicBezTo>
                    <a:pt x="10855" y="19227"/>
                    <a:pt x="10201" y="20357"/>
                    <a:pt x="10037" y="20498"/>
                  </a:cubicBezTo>
                  <a:cubicBezTo>
                    <a:pt x="9873" y="20639"/>
                    <a:pt x="10201" y="19792"/>
                    <a:pt x="11019" y="18804"/>
                  </a:cubicBezTo>
                  <a:cubicBezTo>
                    <a:pt x="11837" y="17815"/>
                    <a:pt x="13146" y="16686"/>
                    <a:pt x="14292" y="16192"/>
                  </a:cubicBezTo>
                  <a:cubicBezTo>
                    <a:pt x="15437" y="15698"/>
                    <a:pt x="16419" y="15839"/>
                    <a:pt x="17564" y="16827"/>
                  </a:cubicBezTo>
                  <a:cubicBezTo>
                    <a:pt x="18710" y="17815"/>
                    <a:pt x="20019" y="19651"/>
                    <a:pt x="21328" y="2148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944" name="Line"/>
            <p:cNvSpPr/>
            <p:nvPr/>
          </p:nvSpPr>
          <p:spPr>
            <a:xfrm>
              <a:off x="10211136" y="1733044"/>
              <a:ext cx="19051" cy="139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945" name="Line"/>
            <p:cNvSpPr/>
            <p:nvPr/>
          </p:nvSpPr>
          <p:spPr>
            <a:xfrm>
              <a:off x="10230186" y="1675622"/>
              <a:ext cx="31751" cy="3202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424" fill="norm" stroke="1" extrusionOk="0">
                  <a:moveTo>
                    <a:pt x="0" y="20424"/>
                  </a:moveTo>
                  <a:cubicBezTo>
                    <a:pt x="0" y="10974"/>
                    <a:pt x="0" y="1524"/>
                    <a:pt x="3600" y="174"/>
                  </a:cubicBezTo>
                  <a:cubicBezTo>
                    <a:pt x="7200" y="-1176"/>
                    <a:pt x="14400" y="5574"/>
                    <a:pt x="21600" y="12324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946" name="Line"/>
            <p:cNvSpPr/>
            <p:nvPr/>
          </p:nvSpPr>
          <p:spPr>
            <a:xfrm>
              <a:off x="10288495" y="1733044"/>
              <a:ext cx="259192" cy="2095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04" h="21600" fill="norm" stroke="1" extrusionOk="0">
                  <a:moveTo>
                    <a:pt x="431" y="0"/>
                  </a:moveTo>
                  <a:cubicBezTo>
                    <a:pt x="782" y="3055"/>
                    <a:pt x="1133" y="6109"/>
                    <a:pt x="1309" y="8182"/>
                  </a:cubicBezTo>
                  <a:cubicBezTo>
                    <a:pt x="1484" y="10255"/>
                    <a:pt x="1484" y="11345"/>
                    <a:pt x="1221" y="12327"/>
                  </a:cubicBezTo>
                  <a:cubicBezTo>
                    <a:pt x="958" y="13309"/>
                    <a:pt x="431" y="14182"/>
                    <a:pt x="167" y="14073"/>
                  </a:cubicBezTo>
                  <a:cubicBezTo>
                    <a:pt x="-96" y="13964"/>
                    <a:pt x="-96" y="12873"/>
                    <a:pt x="519" y="10691"/>
                  </a:cubicBezTo>
                  <a:cubicBezTo>
                    <a:pt x="1133" y="8509"/>
                    <a:pt x="2363" y="5236"/>
                    <a:pt x="3416" y="3273"/>
                  </a:cubicBezTo>
                  <a:cubicBezTo>
                    <a:pt x="4470" y="1309"/>
                    <a:pt x="5348" y="655"/>
                    <a:pt x="6138" y="655"/>
                  </a:cubicBezTo>
                  <a:cubicBezTo>
                    <a:pt x="6928" y="655"/>
                    <a:pt x="7631" y="1309"/>
                    <a:pt x="8158" y="2400"/>
                  </a:cubicBezTo>
                  <a:cubicBezTo>
                    <a:pt x="8684" y="3491"/>
                    <a:pt x="9036" y="5018"/>
                    <a:pt x="9387" y="6436"/>
                  </a:cubicBezTo>
                  <a:cubicBezTo>
                    <a:pt x="9738" y="7855"/>
                    <a:pt x="10089" y="9164"/>
                    <a:pt x="10704" y="9709"/>
                  </a:cubicBezTo>
                  <a:cubicBezTo>
                    <a:pt x="11319" y="10255"/>
                    <a:pt x="12197" y="10036"/>
                    <a:pt x="12899" y="9491"/>
                  </a:cubicBezTo>
                  <a:cubicBezTo>
                    <a:pt x="13602" y="8945"/>
                    <a:pt x="14128" y="8073"/>
                    <a:pt x="14567" y="7091"/>
                  </a:cubicBezTo>
                  <a:cubicBezTo>
                    <a:pt x="15006" y="6109"/>
                    <a:pt x="15358" y="5018"/>
                    <a:pt x="16060" y="4473"/>
                  </a:cubicBezTo>
                  <a:cubicBezTo>
                    <a:pt x="16763" y="3927"/>
                    <a:pt x="17816" y="3927"/>
                    <a:pt x="18431" y="4800"/>
                  </a:cubicBezTo>
                  <a:cubicBezTo>
                    <a:pt x="19045" y="5673"/>
                    <a:pt x="19221" y="7418"/>
                    <a:pt x="19660" y="10364"/>
                  </a:cubicBezTo>
                  <a:cubicBezTo>
                    <a:pt x="20099" y="13309"/>
                    <a:pt x="20802" y="17455"/>
                    <a:pt x="21504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947" name="Line"/>
            <p:cNvSpPr/>
            <p:nvPr/>
          </p:nvSpPr>
          <p:spPr>
            <a:xfrm>
              <a:off x="10382586" y="1917194"/>
              <a:ext cx="167364" cy="7574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49" h="20890" fill="norm" stroke="1" extrusionOk="0">
                  <a:moveTo>
                    <a:pt x="21060" y="8757"/>
                  </a:moveTo>
                  <a:cubicBezTo>
                    <a:pt x="21330" y="12259"/>
                    <a:pt x="21600" y="15762"/>
                    <a:pt x="20925" y="18097"/>
                  </a:cubicBezTo>
                  <a:cubicBezTo>
                    <a:pt x="20250" y="20432"/>
                    <a:pt x="18630" y="21600"/>
                    <a:pt x="15660" y="20432"/>
                  </a:cubicBezTo>
                  <a:cubicBezTo>
                    <a:pt x="12690" y="19265"/>
                    <a:pt x="8370" y="15762"/>
                    <a:pt x="5535" y="11968"/>
                  </a:cubicBezTo>
                  <a:cubicBezTo>
                    <a:pt x="2700" y="8173"/>
                    <a:pt x="1350" y="4086"/>
                    <a:pt x="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948" name="Line"/>
            <p:cNvSpPr/>
            <p:nvPr/>
          </p:nvSpPr>
          <p:spPr>
            <a:xfrm>
              <a:off x="10995641" y="1692828"/>
              <a:ext cx="193396" cy="14528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52" h="21179" fill="norm" stroke="1" extrusionOk="0">
                  <a:moveTo>
                    <a:pt x="13704" y="13269"/>
                  </a:moveTo>
                  <a:cubicBezTo>
                    <a:pt x="13704" y="9874"/>
                    <a:pt x="13704" y="6480"/>
                    <a:pt x="13469" y="4011"/>
                  </a:cubicBezTo>
                  <a:cubicBezTo>
                    <a:pt x="13235" y="1543"/>
                    <a:pt x="12765" y="0"/>
                    <a:pt x="11239" y="0"/>
                  </a:cubicBezTo>
                  <a:cubicBezTo>
                    <a:pt x="9713" y="0"/>
                    <a:pt x="7130" y="1543"/>
                    <a:pt x="5135" y="4011"/>
                  </a:cubicBezTo>
                  <a:cubicBezTo>
                    <a:pt x="3139" y="6480"/>
                    <a:pt x="1730" y="9874"/>
                    <a:pt x="909" y="12343"/>
                  </a:cubicBezTo>
                  <a:cubicBezTo>
                    <a:pt x="87" y="14811"/>
                    <a:pt x="-148" y="16354"/>
                    <a:pt x="87" y="17743"/>
                  </a:cubicBezTo>
                  <a:cubicBezTo>
                    <a:pt x="322" y="19131"/>
                    <a:pt x="1026" y="20366"/>
                    <a:pt x="2552" y="19903"/>
                  </a:cubicBezTo>
                  <a:cubicBezTo>
                    <a:pt x="4078" y="19440"/>
                    <a:pt x="6426" y="17280"/>
                    <a:pt x="8069" y="16971"/>
                  </a:cubicBezTo>
                  <a:cubicBezTo>
                    <a:pt x="9713" y="16663"/>
                    <a:pt x="10652" y="18206"/>
                    <a:pt x="11591" y="19440"/>
                  </a:cubicBezTo>
                  <a:cubicBezTo>
                    <a:pt x="12530" y="20674"/>
                    <a:pt x="13469" y="21600"/>
                    <a:pt x="14878" y="20983"/>
                  </a:cubicBezTo>
                  <a:cubicBezTo>
                    <a:pt x="16287" y="20366"/>
                    <a:pt x="18165" y="18206"/>
                    <a:pt x="19339" y="15274"/>
                  </a:cubicBezTo>
                  <a:cubicBezTo>
                    <a:pt x="20513" y="12343"/>
                    <a:pt x="20982" y="8640"/>
                    <a:pt x="21452" y="4937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949" name="Line"/>
            <p:cNvSpPr/>
            <p:nvPr/>
          </p:nvSpPr>
          <p:spPr>
            <a:xfrm>
              <a:off x="11158445" y="1496618"/>
              <a:ext cx="139976" cy="38672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06" h="21332" fill="norm" stroke="1" extrusionOk="0">
                  <a:moveTo>
                    <a:pt x="5544" y="2533"/>
                  </a:moveTo>
                  <a:cubicBezTo>
                    <a:pt x="6497" y="1366"/>
                    <a:pt x="7450" y="198"/>
                    <a:pt x="7926" y="23"/>
                  </a:cubicBezTo>
                  <a:cubicBezTo>
                    <a:pt x="8402" y="-152"/>
                    <a:pt x="8402" y="665"/>
                    <a:pt x="7926" y="2650"/>
                  </a:cubicBezTo>
                  <a:cubicBezTo>
                    <a:pt x="7450" y="4635"/>
                    <a:pt x="6497" y="7787"/>
                    <a:pt x="5544" y="10414"/>
                  </a:cubicBezTo>
                  <a:cubicBezTo>
                    <a:pt x="4591" y="13042"/>
                    <a:pt x="3638" y="15143"/>
                    <a:pt x="2685" y="16544"/>
                  </a:cubicBezTo>
                  <a:cubicBezTo>
                    <a:pt x="1732" y="17945"/>
                    <a:pt x="779" y="18646"/>
                    <a:pt x="302" y="18704"/>
                  </a:cubicBezTo>
                  <a:cubicBezTo>
                    <a:pt x="-174" y="18763"/>
                    <a:pt x="-174" y="18179"/>
                    <a:pt x="938" y="17070"/>
                  </a:cubicBezTo>
                  <a:cubicBezTo>
                    <a:pt x="2050" y="15960"/>
                    <a:pt x="4273" y="14326"/>
                    <a:pt x="6179" y="13392"/>
                  </a:cubicBezTo>
                  <a:cubicBezTo>
                    <a:pt x="8085" y="12458"/>
                    <a:pt x="9673" y="12224"/>
                    <a:pt x="11102" y="12283"/>
                  </a:cubicBezTo>
                  <a:cubicBezTo>
                    <a:pt x="12532" y="12341"/>
                    <a:pt x="13802" y="12691"/>
                    <a:pt x="15391" y="13509"/>
                  </a:cubicBezTo>
                  <a:cubicBezTo>
                    <a:pt x="16979" y="14326"/>
                    <a:pt x="18885" y="15610"/>
                    <a:pt x="19997" y="16661"/>
                  </a:cubicBezTo>
                  <a:cubicBezTo>
                    <a:pt x="21108" y="17712"/>
                    <a:pt x="21426" y="18529"/>
                    <a:pt x="20314" y="19288"/>
                  </a:cubicBezTo>
                  <a:cubicBezTo>
                    <a:pt x="19202" y="20047"/>
                    <a:pt x="16661" y="20747"/>
                    <a:pt x="14597" y="21098"/>
                  </a:cubicBezTo>
                  <a:cubicBezTo>
                    <a:pt x="12532" y="21448"/>
                    <a:pt x="10944" y="21448"/>
                    <a:pt x="9197" y="20806"/>
                  </a:cubicBezTo>
                  <a:cubicBezTo>
                    <a:pt x="7450" y="20164"/>
                    <a:pt x="5544" y="18879"/>
                    <a:pt x="5226" y="18004"/>
                  </a:cubicBezTo>
                  <a:cubicBezTo>
                    <a:pt x="4908" y="17128"/>
                    <a:pt x="6179" y="16661"/>
                    <a:pt x="7450" y="16194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950" name="Line"/>
            <p:cNvSpPr/>
            <p:nvPr/>
          </p:nvSpPr>
          <p:spPr>
            <a:xfrm>
              <a:off x="11343086" y="1737501"/>
              <a:ext cx="106301" cy="11519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70" h="20992" fill="norm" stroke="1" extrusionOk="0">
                  <a:moveTo>
                    <a:pt x="21270" y="345"/>
                  </a:moveTo>
                  <a:cubicBezTo>
                    <a:pt x="16188" y="-40"/>
                    <a:pt x="11105" y="-426"/>
                    <a:pt x="7505" y="1117"/>
                  </a:cubicBezTo>
                  <a:cubicBezTo>
                    <a:pt x="3905" y="2660"/>
                    <a:pt x="1788" y="6131"/>
                    <a:pt x="729" y="9024"/>
                  </a:cubicBezTo>
                  <a:cubicBezTo>
                    <a:pt x="-330" y="11917"/>
                    <a:pt x="-330" y="14231"/>
                    <a:pt x="1364" y="16545"/>
                  </a:cubicBezTo>
                  <a:cubicBezTo>
                    <a:pt x="3058" y="18860"/>
                    <a:pt x="6446" y="21174"/>
                    <a:pt x="10046" y="20981"/>
                  </a:cubicBezTo>
                  <a:cubicBezTo>
                    <a:pt x="13646" y="20788"/>
                    <a:pt x="17458" y="18088"/>
                    <a:pt x="19364" y="15003"/>
                  </a:cubicBezTo>
                  <a:cubicBezTo>
                    <a:pt x="21270" y="11917"/>
                    <a:pt x="21270" y="8445"/>
                    <a:pt x="20635" y="5938"/>
                  </a:cubicBezTo>
                  <a:cubicBezTo>
                    <a:pt x="19999" y="3431"/>
                    <a:pt x="18729" y="1888"/>
                    <a:pt x="17458" y="1888"/>
                  </a:cubicBezTo>
                  <a:cubicBezTo>
                    <a:pt x="16188" y="1888"/>
                    <a:pt x="14917" y="3431"/>
                    <a:pt x="13646" y="4974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951" name="Line"/>
            <p:cNvSpPr/>
            <p:nvPr/>
          </p:nvSpPr>
          <p:spPr>
            <a:xfrm>
              <a:off x="11482582" y="1440944"/>
              <a:ext cx="341455" cy="42793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09" h="21512" fill="norm" stroke="1" extrusionOk="0">
                  <a:moveTo>
                    <a:pt x="2309" y="14684"/>
                  </a:moveTo>
                  <a:cubicBezTo>
                    <a:pt x="1509" y="15641"/>
                    <a:pt x="709" y="16599"/>
                    <a:pt x="309" y="17397"/>
                  </a:cubicBezTo>
                  <a:cubicBezTo>
                    <a:pt x="-91" y="18195"/>
                    <a:pt x="-91" y="18833"/>
                    <a:pt x="242" y="19259"/>
                  </a:cubicBezTo>
                  <a:cubicBezTo>
                    <a:pt x="576" y="19685"/>
                    <a:pt x="1242" y="19898"/>
                    <a:pt x="1909" y="19898"/>
                  </a:cubicBezTo>
                  <a:cubicBezTo>
                    <a:pt x="2576" y="19898"/>
                    <a:pt x="3242" y="19685"/>
                    <a:pt x="3842" y="19419"/>
                  </a:cubicBezTo>
                  <a:cubicBezTo>
                    <a:pt x="4442" y="19153"/>
                    <a:pt x="4976" y="18833"/>
                    <a:pt x="5509" y="18833"/>
                  </a:cubicBezTo>
                  <a:cubicBezTo>
                    <a:pt x="6042" y="18833"/>
                    <a:pt x="6576" y="19153"/>
                    <a:pt x="6842" y="19632"/>
                  </a:cubicBezTo>
                  <a:cubicBezTo>
                    <a:pt x="7109" y="20110"/>
                    <a:pt x="7109" y="20749"/>
                    <a:pt x="7442" y="21121"/>
                  </a:cubicBezTo>
                  <a:cubicBezTo>
                    <a:pt x="7776" y="21494"/>
                    <a:pt x="8442" y="21600"/>
                    <a:pt x="9042" y="21440"/>
                  </a:cubicBezTo>
                  <a:cubicBezTo>
                    <a:pt x="9642" y="21281"/>
                    <a:pt x="10176" y="20855"/>
                    <a:pt x="11309" y="18993"/>
                  </a:cubicBezTo>
                  <a:cubicBezTo>
                    <a:pt x="12442" y="17131"/>
                    <a:pt x="14176" y="13833"/>
                    <a:pt x="15842" y="10640"/>
                  </a:cubicBezTo>
                  <a:cubicBezTo>
                    <a:pt x="17509" y="7448"/>
                    <a:pt x="19109" y="4363"/>
                    <a:pt x="20109" y="2500"/>
                  </a:cubicBezTo>
                  <a:cubicBezTo>
                    <a:pt x="21109" y="638"/>
                    <a:pt x="21509" y="0"/>
                    <a:pt x="21509" y="0"/>
                  </a:cubicBezTo>
                  <a:cubicBezTo>
                    <a:pt x="21509" y="0"/>
                    <a:pt x="21109" y="638"/>
                    <a:pt x="19976" y="2767"/>
                  </a:cubicBezTo>
                  <a:cubicBezTo>
                    <a:pt x="18842" y="4895"/>
                    <a:pt x="16976" y="8512"/>
                    <a:pt x="15842" y="11492"/>
                  </a:cubicBezTo>
                  <a:cubicBezTo>
                    <a:pt x="14709" y="14471"/>
                    <a:pt x="14309" y="16812"/>
                    <a:pt x="14176" y="18355"/>
                  </a:cubicBezTo>
                  <a:cubicBezTo>
                    <a:pt x="14042" y="19898"/>
                    <a:pt x="14176" y="20642"/>
                    <a:pt x="14576" y="21068"/>
                  </a:cubicBezTo>
                  <a:cubicBezTo>
                    <a:pt x="14976" y="21494"/>
                    <a:pt x="15642" y="21600"/>
                    <a:pt x="16309" y="21228"/>
                  </a:cubicBezTo>
                  <a:cubicBezTo>
                    <a:pt x="16976" y="20855"/>
                    <a:pt x="17642" y="20004"/>
                    <a:pt x="18309" y="19153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952" name="Line"/>
            <p:cNvSpPr/>
            <p:nvPr/>
          </p:nvSpPr>
          <p:spPr>
            <a:xfrm>
              <a:off x="11690686" y="1656844"/>
              <a:ext cx="133351" cy="63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953" name="Line"/>
            <p:cNvSpPr/>
            <p:nvPr/>
          </p:nvSpPr>
          <p:spPr>
            <a:xfrm>
              <a:off x="8008865" y="2279144"/>
              <a:ext cx="81372" cy="40721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91" h="21420" fill="norm" stroke="1" extrusionOk="0">
                  <a:moveTo>
                    <a:pt x="7999" y="0"/>
                  </a:moveTo>
                  <a:cubicBezTo>
                    <a:pt x="5229" y="3340"/>
                    <a:pt x="2460" y="6680"/>
                    <a:pt x="1076" y="9965"/>
                  </a:cubicBezTo>
                  <a:cubicBezTo>
                    <a:pt x="-309" y="13249"/>
                    <a:pt x="-309" y="16478"/>
                    <a:pt x="799" y="18371"/>
                  </a:cubicBezTo>
                  <a:cubicBezTo>
                    <a:pt x="1906" y="20264"/>
                    <a:pt x="4122" y="20821"/>
                    <a:pt x="6614" y="21155"/>
                  </a:cubicBezTo>
                  <a:cubicBezTo>
                    <a:pt x="9106" y="21489"/>
                    <a:pt x="11876" y="21600"/>
                    <a:pt x="14368" y="20932"/>
                  </a:cubicBezTo>
                  <a:cubicBezTo>
                    <a:pt x="16860" y="20264"/>
                    <a:pt x="19076" y="18816"/>
                    <a:pt x="21291" y="17369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954" name="Line"/>
            <p:cNvSpPr/>
            <p:nvPr/>
          </p:nvSpPr>
          <p:spPr>
            <a:xfrm>
              <a:off x="7886777" y="2342374"/>
              <a:ext cx="495560" cy="32312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19" h="21412" fill="norm" stroke="1" extrusionOk="0">
                  <a:moveTo>
                    <a:pt x="1390" y="12642"/>
                  </a:moveTo>
                  <a:cubicBezTo>
                    <a:pt x="746" y="13062"/>
                    <a:pt x="103" y="13483"/>
                    <a:pt x="11" y="13483"/>
                  </a:cubicBezTo>
                  <a:cubicBezTo>
                    <a:pt x="-81" y="13483"/>
                    <a:pt x="379" y="13062"/>
                    <a:pt x="1849" y="11520"/>
                  </a:cubicBezTo>
                  <a:cubicBezTo>
                    <a:pt x="3320" y="9977"/>
                    <a:pt x="5802" y="7312"/>
                    <a:pt x="7318" y="5418"/>
                  </a:cubicBezTo>
                  <a:cubicBezTo>
                    <a:pt x="8835" y="3525"/>
                    <a:pt x="9386" y="2403"/>
                    <a:pt x="9754" y="1491"/>
                  </a:cubicBezTo>
                  <a:cubicBezTo>
                    <a:pt x="10122" y="579"/>
                    <a:pt x="10305" y="-122"/>
                    <a:pt x="10351" y="18"/>
                  </a:cubicBezTo>
                  <a:cubicBezTo>
                    <a:pt x="10397" y="159"/>
                    <a:pt x="10305" y="1140"/>
                    <a:pt x="10168" y="3665"/>
                  </a:cubicBezTo>
                  <a:cubicBezTo>
                    <a:pt x="10030" y="6190"/>
                    <a:pt x="9846" y="10257"/>
                    <a:pt x="9708" y="13133"/>
                  </a:cubicBezTo>
                  <a:cubicBezTo>
                    <a:pt x="9570" y="16008"/>
                    <a:pt x="9478" y="17691"/>
                    <a:pt x="9340" y="19023"/>
                  </a:cubicBezTo>
                  <a:cubicBezTo>
                    <a:pt x="9202" y="20356"/>
                    <a:pt x="9019" y="21338"/>
                    <a:pt x="8927" y="21408"/>
                  </a:cubicBezTo>
                  <a:cubicBezTo>
                    <a:pt x="8835" y="21478"/>
                    <a:pt x="8835" y="20636"/>
                    <a:pt x="9110" y="19234"/>
                  </a:cubicBezTo>
                  <a:cubicBezTo>
                    <a:pt x="9386" y="17831"/>
                    <a:pt x="9938" y="15868"/>
                    <a:pt x="10351" y="14535"/>
                  </a:cubicBezTo>
                  <a:cubicBezTo>
                    <a:pt x="10765" y="13203"/>
                    <a:pt x="11041" y="12501"/>
                    <a:pt x="11362" y="12361"/>
                  </a:cubicBezTo>
                  <a:cubicBezTo>
                    <a:pt x="11684" y="12221"/>
                    <a:pt x="12052" y="12642"/>
                    <a:pt x="12419" y="13553"/>
                  </a:cubicBezTo>
                  <a:cubicBezTo>
                    <a:pt x="12787" y="14465"/>
                    <a:pt x="13155" y="15868"/>
                    <a:pt x="13522" y="16849"/>
                  </a:cubicBezTo>
                  <a:cubicBezTo>
                    <a:pt x="13890" y="17831"/>
                    <a:pt x="14258" y="18392"/>
                    <a:pt x="14671" y="18673"/>
                  </a:cubicBezTo>
                  <a:cubicBezTo>
                    <a:pt x="15085" y="18953"/>
                    <a:pt x="15545" y="18953"/>
                    <a:pt x="16050" y="18252"/>
                  </a:cubicBezTo>
                  <a:cubicBezTo>
                    <a:pt x="16556" y="17551"/>
                    <a:pt x="17107" y="16148"/>
                    <a:pt x="17429" y="15026"/>
                  </a:cubicBezTo>
                  <a:cubicBezTo>
                    <a:pt x="17750" y="13904"/>
                    <a:pt x="17842" y="13062"/>
                    <a:pt x="17842" y="12291"/>
                  </a:cubicBezTo>
                  <a:cubicBezTo>
                    <a:pt x="17842" y="11520"/>
                    <a:pt x="17750" y="10818"/>
                    <a:pt x="17475" y="10468"/>
                  </a:cubicBezTo>
                  <a:cubicBezTo>
                    <a:pt x="17199" y="10117"/>
                    <a:pt x="16739" y="10117"/>
                    <a:pt x="16372" y="10468"/>
                  </a:cubicBezTo>
                  <a:cubicBezTo>
                    <a:pt x="16004" y="10818"/>
                    <a:pt x="15728" y="11520"/>
                    <a:pt x="15636" y="12712"/>
                  </a:cubicBezTo>
                  <a:cubicBezTo>
                    <a:pt x="15545" y="13904"/>
                    <a:pt x="15636" y="15587"/>
                    <a:pt x="16096" y="16709"/>
                  </a:cubicBezTo>
                  <a:cubicBezTo>
                    <a:pt x="16556" y="17831"/>
                    <a:pt x="17383" y="18392"/>
                    <a:pt x="18348" y="18603"/>
                  </a:cubicBezTo>
                  <a:cubicBezTo>
                    <a:pt x="19313" y="18813"/>
                    <a:pt x="20416" y="18673"/>
                    <a:pt x="21519" y="18533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955" name="Line"/>
            <p:cNvSpPr/>
            <p:nvPr/>
          </p:nvSpPr>
          <p:spPr>
            <a:xfrm>
              <a:off x="8898569" y="2228344"/>
              <a:ext cx="518818" cy="39187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22" h="21500" fill="norm" stroke="1" extrusionOk="0">
                  <a:moveTo>
                    <a:pt x="6244" y="0"/>
                  </a:moveTo>
                  <a:cubicBezTo>
                    <a:pt x="5542" y="2206"/>
                    <a:pt x="4839" y="4413"/>
                    <a:pt x="4137" y="7026"/>
                  </a:cubicBezTo>
                  <a:cubicBezTo>
                    <a:pt x="3434" y="9639"/>
                    <a:pt x="2732" y="12658"/>
                    <a:pt x="2293" y="14806"/>
                  </a:cubicBezTo>
                  <a:cubicBezTo>
                    <a:pt x="1854" y="16955"/>
                    <a:pt x="1678" y="18232"/>
                    <a:pt x="1590" y="19219"/>
                  </a:cubicBezTo>
                  <a:cubicBezTo>
                    <a:pt x="1502" y="20206"/>
                    <a:pt x="1502" y="20903"/>
                    <a:pt x="1722" y="21252"/>
                  </a:cubicBezTo>
                  <a:cubicBezTo>
                    <a:pt x="1942" y="21600"/>
                    <a:pt x="2381" y="21600"/>
                    <a:pt x="2951" y="21135"/>
                  </a:cubicBezTo>
                  <a:cubicBezTo>
                    <a:pt x="3522" y="20671"/>
                    <a:pt x="4224" y="19742"/>
                    <a:pt x="4576" y="18581"/>
                  </a:cubicBezTo>
                  <a:cubicBezTo>
                    <a:pt x="4927" y="17419"/>
                    <a:pt x="4927" y="16026"/>
                    <a:pt x="4488" y="14981"/>
                  </a:cubicBezTo>
                  <a:cubicBezTo>
                    <a:pt x="4049" y="13935"/>
                    <a:pt x="3171" y="13239"/>
                    <a:pt x="2512" y="12890"/>
                  </a:cubicBezTo>
                  <a:cubicBezTo>
                    <a:pt x="1854" y="12542"/>
                    <a:pt x="1415" y="12542"/>
                    <a:pt x="932" y="12600"/>
                  </a:cubicBezTo>
                  <a:cubicBezTo>
                    <a:pt x="449" y="12658"/>
                    <a:pt x="-78" y="12774"/>
                    <a:pt x="10" y="12600"/>
                  </a:cubicBezTo>
                  <a:cubicBezTo>
                    <a:pt x="98" y="12426"/>
                    <a:pt x="800" y="11961"/>
                    <a:pt x="1634" y="11555"/>
                  </a:cubicBezTo>
                  <a:cubicBezTo>
                    <a:pt x="2468" y="11148"/>
                    <a:pt x="3434" y="10800"/>
                    <a:pt x="4400" y="10974"/>
                  </a:cubicBezTo>
                  <a:cubicBezTo>
                    <a:pt x="5366" y="11148"/>
                    <a:pt x="6332" y="11845"/>
                    <a:pt x="6946" y="12774"/>
                  </a:cubicBezTo>
                  <a:cubicBezTo>
                    <a:pt x="7561" y="13703"/>
                    <a:pt x="7824" y="14865"/>
                    <a:pt x="7956" y="15735"/>
                  </a:cubicBezTo>
                  <a:cubicBezTo>
                    <a:pt x="8088" y="16606"/>
                    <a:pt x="8088" y="17187"/>
                    <a:pt x="7912" y="17710"/>
                  </a:cubicBezTo>
                  <a:cubicBezTo>
                    <a:pt x="7737" y="18232"/>
                    <a:pt x="7385" y="18697"/>
                    <a:pt x="7078" y="18697"/>
                  </a:cubicBezTo>
                  <a:cubicBezTo>
                    <a:pt x="6771" y="18697"/>
                    <a:pt x="6507" y="18232"/>
                    <a:pt x="6551" y="17187"/>
                  </a:cubicBezTo>
                  <a:cubicBezTo>
                    <a:pt x="6595" y="16142"/>
                    <a:pt x="6946" y="14516"/>
                    <a:pt x="7517" y="13355"/>
                  </a:cubicBezTo>
                  <a:cubicBezTo>
                    <a:pt x="8088" y="12194"/>
                    <a:pt x="8878" y="11497"/>
                    <a:pt x="9493" y="11148"/>
                  </a:cubicBezTo>
                  <a:cubicBezTo>
                    <a:pt x="10107" y="10800"/>
                    <a:pt x="10546" y="10800"/>
                    <a:pt x="10766" y="11090"/>
                  </a:cubicBezTo>
                  <a:cubicBezTo>
                    <a:pt x="10985" y="11381"/>
                    <a:pt x="10985" y="11961"/>
                    <a:pt x="10985" y="12542"/>
                  </a:cubicBezTo>
                  <a:cubicBezTo>
                    <a:pt x="10985" y="13123"/>
                    <a:pt x="10985" y="13703"/>
                    <a:pt x="10985" y="14284"/>
                  </a:cubicBezTo>
                  <a:cubicBezTo>
                    <a:pt x="10985" y="14865"/>
                    <a:pt x="10985" y="15445"/>
                    <a:pt x="11205" y="15561"/>
                  </a:cubicBezTo>
                  <a:cubicBezTo>
                    <a:pt x="11424" y="15677"/>
                    <a:pt x="11863" y="15329"/>
                    <a:pt x="12215" y="14806"/>
                  </a:cubicBezTo>
                  <a:cubicBezTo>
                    <a:pt x="12566" y="14284"/>
                    <a:pt x="12829" y="13587"/>
                    <a:pt x="13137" y="13065"/>
                  </a:cubicBezTo>
                  <a:cubicBezTo>
                    <a:pt x="13444" y="12542"/>
                    <a:pt x="13795" y="12194"/>
                    <a:pt x="13971" y="12310"/>
                  </a:cubicBezTo>
                  <a:cubicBezTo>
                    <a:pt x="14146" y="12426"/>
                    <a:pt x="14146" y="13006"/>
                    <a:pt x="14146" y="13587"/>
                  </a:cubicBezTo>
                  <a:cubicBezTo>
                    <a:pt x="14146" y="14168"/>
                    <a:pt x="14146" y="14748"/>
                    <a:pt x="14234" y="15329"/>
                  </a:cubicBezTo>
                  <a:cubicBezTo>
                    <a:pt x="14322" y="15910"/>
                    <a:pt x="14498" y="16490"/>
                    <a:pt x="14805" y="16839"/>
                  </a:cubicBezTo>
                  <a:cubicBezTo>
                    <a:pt x="15112" y="17187"/>
                    <a:pt x="15551" y="17303"/>
                    <a:pt x="16166" y="16723"/>
                  </a:cubicBezTo>
                  <a:cubicBezTo>
                    <a:pt x="16781" y="16142"/>
                    <a:pt x="17571" y="14865"/>
                    <a:pt x="18098" y="13935"/>
                  </a:cubicBezTo>
                  <a:cubicBezTo>
                    <a:pt x="18624" y="13006"/>
                    <a:pt x="18888" y="12426"/>
                    <a:pt x="19063" y="11787"/>
                  </a:cubicBezTo>
                  <a:cubicBezTo>
                    <a:pt x="19239" y="11148"/>
                    <a:pt x="19327" y="10452"/>
                    <a:pt x="19107" y="10219"/>
                  </a:cubicBezTo>
                  <a:cubicBezTo>
                    <a:pt x="18888" y="9987"/>
                    <a:pt x="18361" y="10219"/>
                    <a:pt x="17790" y="11032"/>
                  </a:cubicBezTo>
                  <a:cubicBezTo>
                    <a:pt x="17220" y="11845"/>
                    <a:pt x="16605" y="13239"/>
                    <a:pt x="16298" y="14342"/>
                  </a:cubicBezTo>
                  <a:cubicBezTo>
                    <a:pt x="15990" y="15445"/>
                    <a:pt x="15990" y="16258"/>
                    <a:pt x="16912" y="16665"/>
                  </a:cubicBezTo>
                  <a:cubicBezTo>
                    <a:pt x="17834" y="17071"/>
                    <a:pt x="19678" y="17071"/>
                    <a:pt x="21522" y="17071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956" name="Line"/>
            <p:cNvSpPr/>
            <p:nvPr/>
          </p:nvSpPr>
          <p:spPr>
            <a:xfrm>
              <a:off x="9812409" y="2156378"/>
              <a:ext cx="252678" cy="43809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88" h="21493" fill="norm" stroke="1" extrusionOk="0">
                  <a:moveTo>
                    <a:pt x="13928" y="15058"/>
                  </a:moveTo>
                  <a:cubicBezTo>
                    <a:pt x="13748" y="14538"/>
                    <a:pt x="13568" y="14019"/>
                    <a:pt x="12668" y="13552"/>
                  </a:cubicBezTo>
                  <a:cubicBezTo>
                    <a:pt x="11768" y="13085"/>
                    <a:pt x="10148" y="12669"/>
                    <a:pt x="8348" y="13137"/>
                  </a:cubicBezTo>
                  <a:cubicBezTo>
                    <a:pt x="6548" y="13604"/>
                    <a:pt x="4568" y="14954"/>
                    <a:pt x="3128" y="16252"/>
                  </a:cubicBezTo>
                  <a:cubicBezTo>
                    <a:pt x="1688" y="17550"/>
                    <a:pt x="788" y="18796"/>
                    <a:pt x="338" y="19679"/>
                  </a:cubicBezTo>
                  <a:cubicBezTo>
                    <a:pt x="-112" y="20562"/>
                    <a:pt x="-112" y="21081"/>
                    <a:pt x="338" y="21340"/>
                  </a:cubicBezTo>
                  <a:cubicBezTo>
                    <a:pt x="788" y="21600"/>
                    <a:pt x="1688" y="21600"/>
                    <a:pt x="3308" y="20769"/>
                  </a:cubicBezTo>
                  <a:cubicBezTo>
                    <a:pt x="4928" y="19938"/>
                    <a:pt x="7268" y="18277"/>
                    <a:pt x="9248" y="16044"/>
                  </a:cubicBezTo>
                  <a:cubicBezTo>
                    <a:pt x="11228" y="13812"/>
                    <a:pt x="12848" y="11008"/>
                    <a:pt x="13748" y="8412"/>
                  </a:cubicBezTo>
                  <a:cubicBezTo>
                    <a:pt x="14648" y="5815"/>
                    <a:pt x="14828" y="3427"/>
                    <a:pt x="14828" y="1973"/>
                  </a:cubicBezTo>
                  <a:cubicBezTo>
                    <a:pt x="14828" y="519"/>
                    <a:pt x="14648" y="0"/>
                    <a:pt x="14288" y="0"/>
                  </a:cubicBezTo>
                  <a:cubicBezTo>
                    <a:pt x="13928" y="0"/>
                    <a:pt x="13388" y="519"/>
                    <a:pt x="12578" y="2388"/>
                  </a:cubicBezTo>
                  <a:cubicBezTo>
                    <a:pt x="11768" y="4258"/>
                    <a:pt x="10688" y="7477"/>
                    <a:pt x="10148" y="10333"/>
                  </a:cubicBezTo>
                  <a:cubicBezTo>
                    <a:pt x="9608" y="13188"/>
                    <a:pt x="9608" y="15681"/>
                    <a:pt x="9878" y="17135"/>
                  </a:cubicBezTo>
                  <a:cubicBezTo>
                    <a:pt x="10148" y="18588"/>
                    <a:pt x="10688" y="19004"/>
                    <a:pt x="11228" y="19004"/>
                  </a:cubicBezTo>
                  <a:cubicBezTo>
                    <a:pt x="11768" y="19004"/>
                    <a:pt x="12308" y="18588"/>
                    <a:pt x="13028" y="17706"/>
                  </a:cubicBezTo>
                  <a:cubicBezTo>
                    <a:pt x="13748" y="16823"/>
                    <a:pt x="14648" y="15473"/>
                    <a:pt x="15368" y="14590"/>
                  </a:cubicBezTo>
                  <a:cubicBezTo>
                    <a:pt x="16088" y="13708"/>
                    <a:pt x="16628" y="13292"/>
                    <a:pt x="17168" y="13292"/>
                  </a:cubicBezTo>
                  <a:cubicBezTo>
                    <a:pt x="17708" y="13292"/>
                    <a:pt x="18248" y="13708"/>
                    <a:pt x="18608" y="14487"/>
                  </a:cubicBezTo>
                  <a:cubicBezTo>
                    <a:pt x="18968" y="15265"/>
                    <a:pt x="19148" y="16408"/>
                    <a:pt x="19148" y="17238"/>
                  </a:cubicBezTo>
                  <a:cubicBezTo>
                    <a:pt x="19148" y="18069"/>
                    <a:pt x="18968" y="18588"/>
                    <a:pt x="18788" y="18588"/>
                  </a:cubicBezTo>
                  <a:cubicBezTo>
                    <a:pt x="18608" y="18588"/>
                    <a:pt x="18428" y="18069"/>
                    <a:pt x="18338" y="16563"/>
                  </a:cubicBezTo>
                  <a:cubicBezTo>
                    <a:pt x="18248" y="15058"/>
                    <a:pt x="18248" y="12565"/>
                    <a:pt x="18338" y="11060"/>
                  </a:cubicBezTo>
                  <a:cubicBezTo>
                    <a:pt x="18428" y="9554"/>
                    <a:pt x="18608" y="9035"/>
                    <a:pt x="19148" y="8723"/>
                  </a:cubicBezTo>
                  <a:cubicBezTo>
                    <a:pt x="19688" y="8412"/>
                    <a:pt x="20588" y="8308"/>
                    <a:pt x="21488" y="8204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957" name="Line"/>
            <p:cNvSpPr/>
            <p:nvPr/>
          </p:nvSpPr>
          <p:spPr>
            <a:xfrm>
              <a:off x="10090486" y="2303999"/>
              <a:ext cx="107951" cy="21856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242" fill="norm" stroke="1" extrusionOk="0">
                  <a:moveTo>
                    <a:pt x="21600" y="3756"/>
                  </a:moveTo>
                  <a:cubicBezTo>
                    <a:pt x="21176" y="2727"/>
                    <a:pt x="20753" y="1698"/>
                    <a:pt x="19482" y="978"/>
                  </a:cubicBezTo>
                  <a:cubicBezTo>
                    <a:pt x="18212" y="258"/>
                    <a:pt x="16094" y="-153"/>
                    <a:pt x="12918" y="53"/>
                  </a:cubicBezTo>
                  <a:cubicBezTo>
                    <a:pt x="9741" y="258"/>
                    <a:pt x="5506" y="1081"/>
                    <a:pt x="3812" y="2933"/>
                  </a:cubicBezTo>
                  <a:cubicBezTo>
                    <a:pt x="2118" y="4784"/>
                    <a:pt x="2965" y="7664"/>
                    <a:pt x="5506" y="10441"/>
                  </a:cubicBezTo>
                  <a:cubicBezTo>
                    <a:pt x="8047" y="13218"/>
                    <a:pt x="12282" y="15893"/>
                    <a:pt x="14188" y="17744"/>
                  </a:cubicBezTo>
                  <a:cubicBezTo>
                    <a:pt x="16094" y="19596"/>
                    <a:pt x="15671" y="20624"/>
                    <a:pt x="14400" y="21036"/>
                  </a:cubicBezTo>
                  <a:cubicBezTo>
                    <a:pt x="13129" y="21447"/>
                    <a:pt x="11012" y="21241"/>
                    <a:pt x="8471" y="20418"/>
                  </a:cubicBezTo>
                  <a:cubicBezTo>
                    <a:pt x="5929" y="19596"/>
                    <a:pt x="2965" y="18156"/>
                    <a:pt x="1482" y="16304"/>
                  </a:cubicBezTo>
                  <a:cubicBezTo>
                    <a:pt x="0" y="14453"/>
                    <a:pt x="0" y="12190"/>
                    <a:pt x="0" y="9927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958" name="Line"/>
            <p:cNvSpPr/>
            <p:nvPr/>
          </p:nvSpPr>
          <p:spPr>
            <a:xfrm>
              <a:off x="10211136" y="2196594"/>
              <a:ext cx="184151" cy="32847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87" fill="norm" stroke="1" extrusionOk="0">
                  <a:moveTo>
                    <a:pt x="10428" y="0"/>
                  </a:moveTo>
                  <a:cubicBezTo>
                    <a:pt x="8690" y="4292"/>
                    <a:pt x="6952" y="8585"/>
                    <a:pt x="5959" y="11908"/>
                  </a:cubicBezTo>
                  <a:cubicBezTo>
                    <a:pt x="4966" y="15231"/>
                    <a:pt x="4717" y="17585"/>
                    <a:pt x="4841" y="19108"/>
                  </a:cubicBezTo>
                  <a:cubicBezTo>
                    <a:pt x="4966" y="20631"/>
                    <a:pt x="5462" y="21323"/>
                    <a:pt x="6331" y="21462"/>
                  </a:cubicBezTo>
                  <a:cubicBezTo>
                    <a:pt x="7200" y="21600"/>
                    <a:pt x="8441" y="21185"/>
                    <a:pt x="9310" y="19800"/>
                  </a:cubicBezTo>
                  <a:cubicBezTo>
                    <a:pt x="10179" y="18415"/>
                    <a:pt x="10676" y="16062"/>
                    <a:pt x="9559" y="14123"/>
                  </a:cubicBezTo>
                  <a:cubicBezTo>
                    <a:pt x="8441" y="12185"/>
                    <a:pt x="5710" y="10662"/>
                    <a:pt x="3600" y="9762"/>
                  </a:cubicBezTo>
                  <a:cubicBezTo>
                    <a:pt x="1490" y="8862"/>
                    <a:pt x="0" y="8585"/>
                    <a:pt x="0" y="8446"/>
                  </a:cubicBezTo>
                  <a:cubicBezTo>
                    <a:pt x="0" y="8308"/>
                    <a:pt x="1490" y="8308"/>
                    <a:pt x="3972" y="8862"/>
                  </a:cubicBezTo>
                  <a:cubicBezTo>
                    <a:pt x="6455" y="9415"/>
                    <a:pt x="9931" y="10523"/>
                    <a:pt x="12166" y="11354"/>
                  </a:cubicBezTo>
                  <a:cubicBezTo>
                    <a:pt x="14400" y="12185"/>
                    <a:pt x="15393" y="12738"/>
                    <a:pt x="15890" y="13362"/>
                  </a:cubicBezTo>
                  <a:cubicBezTo>
                    <a:pt x="16386" y="13985"/>
                    <a:pt x="16386" y="14677"/>
                    <a:pt x="15890" y="15508"/>
                  </a:cubicBezTo>
                  <a:cubicBezTo>
                    <a:pt x="15393" y="16338"/>
                    <a:pt x="14400" y="17308"/>
                    <a:pt x="13779" y="17377"/>
                  </a:cubicBezTo>
                  <a:cubicBezTo>
                    <a:pt x="13159" y="17446"/>
                    <a:pt x="12910" y="16615"/>
                    <a:pt x="13159" y="15369"/>
                  </a:cubicBezTo>
                  <a:cubicBezTo>
                    <a:pt x="13407" y="14123"/>
                    <a:pt x="14152" y="12462"/>
                    <a:pt x="15641" y="11285"/>
                  </a:cubicBezTo>
                  <a:cubicBezTo>
                    <a:pt x="17131" y="10108"/>
                    <a:pt x="19366" y="9415"/>
                    <a:pt x="21600" y="8723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959" name="Line"/>
            <p:cNvSpPr/>
            <p:nvPr/>
          </p:nvSpPr>
          <p:spPr>
            <a:xfrm>
              <a:off x="10414865" y="2285494"/>
              <a:ext cx="24872" cy="17658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50" h="21200" fill="norm" stroke="1" extrusionOk="0">
                  <a:moveTo>
                    <a:pt x="10350" y="16009"/>
                  </a:moveTo>
                  <a:cubicBezTo>
                    <a:pt x="6750" y="18296"/>
                    <a:pt x="3150" y="20584"/>
                    <a:pt x="1350" y="21092"/>
                  </a:cubicBezTo>
                  <a:cubicBezTo>
                    <a:pt x="-450" y="21600"/>
                    <a:pt x="-450" y="20329"/>
                    <a:pt x="1350" y="16899"/>
                  </a:cubicBezTo>
                  <a:cubicBezTo>
                    <a:pt x="3150" y="13468"/>
                    <a:pt x="6750" y="7878"/>
                    <a:pt x="10350" y="4701"/>
                  </a:cubicBezTo>
                  <a:cubicBezTo>
                    <a:pt x="13950" y="1525"/>
                    <a:pt x="17550" y="762"/>
                    <a:pt x="2115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960" name="Line"/>
            <p:cNvSpPr/>
            <p:nvPr/>
          </p:nvSpPr>
          <p:spPr>
            <a:xfrm>
              <a:off x="10490536" y="2177544"/>
              <a:ext cx="91164" cy="29871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43" h="21467" fill="norm" stroke="1" extrusionOk="0">
                  <a:moveTo>
                    <a:pt x="11782" y="0"/>
                  </a:moveTo>
                  <a:cubicBezTo>
                    <a:pt x="10309" y="3346"/>
                    <a:pt x="8836" y="6693"/>
                    <a:pt x="7364" y="10039"/>
                  </a:cubicBezTo>
                  <a:cubicBezTo>
                    <a:pt x="5891" y="13386"/>
                    <a:pt x="4418" y="16732"/>
                    <a:pt x="3436" y="18786"/>
                  </a:cubicBezTo>
                  <a:cubicBezTo>
                    <a:pt x="2455" y="20839"/>
                    <a:pt x="1964" y="21600"/>
                    <a:pt x="1964" y="21448"/>
                  </a:cubicBezTo>
                  <a:cubicBezTo>
                    <a:pt x="1964" y="21296"/>
                    <a:pt x="2455" y="20231"/>
                    <a:pt x="3436" y="18938"/>
                  </a:cubicBezTo>
                  <a:cubicBezTo>
                    <a:pt x="4418" y="17645"/>
                    <a:pt x="5891" y="16124"/>
                    <a:pt x="7364" y="14907"/>
                  </a:cubicBezTo>
                  <a:cubicBezTo>
                    <a:pt x="8836" y="13690"/>
                    <a:pt x="10309" y="12777"/>
                    <a:pt x="12273" y="12245"/>
                  </a:cubicBezTo>
                  <a:cubicBezTo>
                    <a:pt x="14236" y="11713"/>
                    <a:pt x="16691" y="11561"/>
                    <a:pt x="18164" y="11941"/>
                  </a:cubicBezTo>
                  <a:cubicBezTo>
                    <a:pt x="19636" y="12321"/>
                    <a:pt x="20127" y="13234"/>
                    <a:pt x="20618" y="14755"/>
                  </a:cubicBezTo>
                  <a:cubicBezTo>
                    <a:pt x="21109" y="16276"/>
                    <a:pt x="21600" y="18406"/>
                    <a:pt x="20373" y="19699"/>
                  </a:cubicBezTo>
                  <a:cubicBezTo>
                    <a:pt x="19145" y="20992"/>
                    <a:pt x="16200" y="21448"/>
                    <a:pt x="12518" y="21144"/>
                  </a:cubicBezTo>
                  <a:cubicBezTo>
                    <a:pt x="8836" y="20839"/>
                    <a:pt x="4418" y="19775"/>
                    <a:pt x="2209" y="18862"/>
                  </a:cubicBezTo>
                  <a:cubicBezTo>
                    <a:pt x="0" y="17949"/>
                    <a:pt x="0" y="17189"/>
                    <a:pt x="0" y="1642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961" name="Line"/>
            <p:cNvSpPr/>
            <p:nvPr/>
          </p:nvSpPr>
          <p:spPr>
            <a:xfrm>
              <a:off x="10605630" y="2176415"/>
              <a:ext cx="254422" cy="31680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57" h="21410" fill="norm" stroke="1" extrusionOk="0">
                  <a:moveTo>
                    <a:pt x="1004" y="11663"/>
                  </a:moveTo>
                  <a:cubicBezTo>
                    <a:pt x="647" y="13093"/>
                    <a:pt x="290" y="14524"/>
                    <a:pt x="112" y="15668"/>
                  </a:cubicBezTo>
                  <a:cubicBezTo>
                    <a:pt x="-67" y="16812"/>
                    <a:pt x="-67" y="17671"/>
                    <a:pt x="379" y="18028"/>
                  </a:cubicBezTo>
                  <a:cubicBezTo>
                    <a:pt x="826" y="18386"/>
                    <a:pt x="1718" y="18243"/>
                    <a:pt x="2432" y="17885"/>
                  </a:cubicBezTo>
                  <a:cubicBezTo>
                    <a:pt x="3146" y="17528"/>
                    <a:pt x="3682" y="16956"/>
                    <a:pt x="4128" y="16240"/>
                  </a:cubicBezTo>
                  <a:cubicBezTo>
                    <a:pt x="4574" y="15525"/>
                    <a:pt x="4931" y="14667"/>
                    <a:pt x="5378" y="14595"/>
                  </a:cubicBezTo>
                  <a:cubicBezTo>
                    <a:pt x="5824" y="14524"/>
                    <a:pt x="6359" y="15239"/>
                    <a:pt x="7163" y="15668"/>
                  </a:cubicBezTo>
                  <a:cubicBezTo>
                    <a:pt x="7966" y="16097"/>
                    <a:pt x="9037" y="16240"/>
                    <a:pt x="10554" y="15310"/>
                  </a:cubicBezTo>
                  <a:cubicBezTo>
                    <a:pt x="12072" y="14381"/>
                    <a:pt x="14035" y="12378"/>
                    <a:pt x="15821" y="9946"/>
                  </a:cubicBezTo>
                  <a:cubicBezTo>
                    <a:pt x="17606" y="7514"/>
                    <a:pt x="19212" y="4654"/>
                    <a:pt x="20194" y="2794"/>
                  </a:cubicBezTo>
                  <a:cubicBezTo>
                    <a:pt x="21176" y="934"/>
                    <a:pt x="21533" y="76"/>
                    <a:pt x="21444" y="5"/>
                  </a:cubicBezTo>
                  <a:cubicBezTo>
                    <a:pt x="21354" y="-67"/>
                    <a:pt x="20819" y="648"/>
                    <a:pt x="19569" y="3438"/>
                  </a:cubicBezTo>
                  <a:cubicBezTo>
                    <a:pt x="18320" y="6227"/>
                    <a:pt x="16356" y="11091"/>
                    <a:pt x="15374" y="13880"/>
                  </a:cubicBezTo>
                  <a:cubicBezTo>
                    <a:pt x="14393" y="16669"/>
                    <a:pt x="14393" y="17385"/>
                    <a:pt x="14571" y="18314"/>
                  </a:cubicBezTo>
                  <a:cubicBezTo>
                    <a:pt x="14750" y="19244"/>
                    <a:pt x="15107" y="20389"/>
                    <a:pt x="15731" y="20961"/>
                  </a:cubicBezTo>
                  <a:cubicBezTo>
                    <a:pt x="16356" y="21533"/>
                    <a:pt x="17249" y="21533"/>
                    <a:pt x="17963" y="21104"/>
                  </a:cubicBezTo>
                  <a:cubicBezTo>
                    <a:pt x="18677" y="20675"/>
                    <a:pt x="19212" y="19816"/>
                    <a:pt x="19748" y="1895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962" name="Line"/>
            <p:cNvSpPr/>
            <p:nvPr/>
          </p:nvSpPr>
          <p:spPr>
            <a:xfrm>
              <a:off x="10736070" y="2260094"/>
              <a:ext cx="192617" cy="16458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260" fill="norm" stroke="1" extrusionOk="0">
                  <a:moveTo>
                    <a:pt x="2374" y="14765"/>
                  </a:moveTo>
                  <a:cubicBezTo>
                    <a:pt x="1187" y="15038"/>
                    <a:pt x="0" y="15311"/>
                    <a:pt x="0" y="15175"/>
                  </a:cubicBezTo>
                  <a:cubicBezTo>
                    <a:pt x="0" y="15038"/>
                    <a:pt x="1187" y="14491"/>
                    <a:pt x="3204" y="14081"/>
                  </a:cubicBezTo>
                  <a:cubicBezTo>
                    <a:pt x="5222" y="13671"/>
                    <a:pt x="8070" y="13397"/>
                    <a:pt x="10088" y="13261"/>
                  </a:cubicBezTo>
                  <a:cubicBezTo>
                    <a:pt x="12105" y="13124"/>
                    <a:pt x="13292" y="13124"/>
                    <a:pt x="14242" y="13671"/>
                  </a:cubicBezTo>
                  <a:cubicBezTo>
                    <a:pt x="15191" y="14218"/>
                    <a:pt x="15903" y="15311"/>
                    <a:pt x="15903" y="16952"/>
                  </a:cubicBezTo>
                  <a:cubicBezTo>
                    <a:pt x="15903" y="18592"/>
                    <a:pt x="15191" y="20780"/>
                    <a:pt x="15310" y="21190"/>
                  </a:cubicBezTo>
                  <a:cubicBezTo>
                    <a:pt x="15429" y="21600"/>
                    <a:pt x="16378" y="20233"/>
                    <a:pt x="17565" y="16405"/>
                  </a:cubicBezTo>
                  <a:cubicBezTo>
                    <a:pt x="18752" y="12577"/>
                    <a:pt x="20176" y="6289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963" name="Line"/>
            <p:cNvSpPr/>
            <p:nvPr/>
          </p:nvSpPr>
          <p:spPr>
            <a:xfrm>
              <a:off x="10917359" y="2312915"/>
              <a:ext cx="278028" cy="14403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94" h="21301" fill="norm" stroke="1" extrusionOk="0">
                  <a:moveTo>
                    <a:pt x="7258" y="6275"/>
                  </a:moveTo>
                  <a:cubicBezTo>
                    <a:pt x="6767" y="5023"/>
                    <a:pt x="6276" y="3771"/>
                    <a:pt x="5621" y="3301"/>
                  </a:cubicBezTo>
                  <a:cubicBezTo>
                    <a:pt x="4967" y="2831"/>
                    <a:pt x="4149" y="3144"/>
                    <a:pt x="3167" y="4866"/>
                  </a:cubicBezTo>
                  <a:cubicBezTo>
                    <a:pt x="2185" y="6588"/>
                    <a:pt x="1039" y="9718"/>
                    <a:pt x="467" y="12066"/>
                  </a:cubicBezTo>
                  <a:cubicBezTo>
                    <a:pt x="-106" y="14414"/>
                    <a:pt x="-106" y="15979"/>
                    <a:pt x="221" y="17231"/>
                  </a:cubicBezTo>
                  <a:cubicBezTo>
                    <a:pt x="549" y="18484"/>
                    <a:pt x="1203" y="19423"/>
                    <a:pt x="2512" y="18484"/>
                  </a:cubicBezTo>
                  <a:cubicBezTo>
                    <a:pt x="3821" y="17544"/>
                    <a:pt x="5785" y="14727"/>
                    <a:pt x="7176" y="12379"/>
                  </a:cubicBezTo>
                  <a:cubicBezTo>
                    <a:pt x="8567" y="10031"/>
                    <a:pt x="9385" y="8153"/>
                    <a:pt x="9794" y="7997"/>
                  </a:cubicBezTo>
                  <a:cubicBezTo>
                    <a:pt x="10203" y="7840"/>
                    <a:pt x="10203" y="9405"/>
                    <a:pt x="10367" y="11127"/>
                  </a:cubicBezTo>
                  <a:cubicBezTo>
                    <a:pt x="10530" y="12849"/>
                    <a:pt x="10858" y="14727"/>
                    <a:pt x="11349" y="15197"/>
                  </a:cubicBezTo>
                  <a:cubicBezTo>
                    <a:pt x="11839" y="15666"/>
                    <a:pt x="12494" y="14727"/>
                    <a:pt x="13149" y="12536"/>
                  </a:cubicBezTo>
                  <a:cubicBezTo>
                    <a:pt x="13803" y="10344"/>
                    <a:pt x="14458" y="6901"/>
                    <a:pt x="15030" y="4553"/>
                  </a:cubicBezTo>
                  <a:cubicBezTo>
                    <a:pt x="15603" y="2205"/>
                    <a:pt x="16094" y="953"/>
                    <a:pt x="16749" y="327"/>
                  </a:cubicBezTo>
                  <a:cubicBezTo>
                    <a:pt x="17403" y="-299"/>
                    <a:pt x="18221" y="-299"/>
                    <a:pt x="19039" y="2831"/>
                  </a:cubicBezTo>
                  <a:cubicBezTo>
                    <a:pt x="19858" y="5962"/>
                    <a:pt x="20676" y="12223"/>
                    <a:pt x="21085" y="15823"/>
                  </a:cubicBezTo>
                  <a:cubicBezTo>
                    <a:pt x="21494" y="19423"/>
                    <a:pt x="21494" y="20362"/>
                    <a:pt x="21494" y="21301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964" name="Line"/>
            <p:cNvSpPr/>
            <p:nvPr/>
          </p:nvSpPr>
          <p:spPr>
            <a:xfrm>
              <a:off x="8883986" y="2679194"/>
              <a:ext cx="374651" cy="60113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6224" y="10039"/>
                  </a:moveTo>
                  <a:cubicBezTo>
                    <a:pt x="5736" y="9735"/>
                    <a:pt x="5247" y="9431"/>
                    <a:pt x="4210" y="9431"/>
                  </a:cubicBezTo>
                  <a:cubicBezTo>
                    <a:pt x="3173" y="9431"/>
                    <a:pt x="1586" y="9735"/>
                    <a:pt x="793" y="10154"/>
                  </a:cubicBezTo>
                  <a:cubicBezTo>
                    <a:pt x="0" y="10572"/>
                    <a:pt x="0" y="11104"/>
                    <a:pt x="0" y="11561"/>
                  </a:cubicBezTo>
                  <a:cubicBezTo>
                    <a:pt x="0" y="12017"/>
                    <a:pt x="0" y="12397"/>
                    <a:pt x="915" y="12473"/>
                  </a:cubicBezTo>
                  <a:cubicBezTo>
                    <a:pt x="1831" y="12549"/>
                    <a:pt x="3661" y="12321"/>
                    <a:pt x="4942" y="11370"/>
                  </a:cubicBezTo>
                  <a:cubicBezTo>
                    <a:pt x="6224" y="10420"/>
                    <a:pt x="6956" y="8746"/>
                    <a:pt x="7139" y="7111"/>
                  </a:cubicBezTo>
                  <a:cubicBezTo>
                    <a:pt x="7322" y="5476"/>
                    <a:pt x="6956" y="3879"/>
                    <a:pt x="6773" y="2776"/>
                  </a:cubicBezTo>
                  <a:cubicBezTo>
                    <a:pt x="6590" y="1673"/>
                    <a:pt x="6590" y="1065"/>
                    <a:pt x="6834" y="646"/>
                  </a:cubicBezTo>
                  <a:cubicBezTo>
                    <a:pt x="7078" y="228"/>
                    <a:pt x="7566" y="0"/>
                    <a:pt x="8481" y="0"/>
                  </a:cubicBezTo>
                  <a:cubicBezTo>
                    <a:pt x="9397" y="0"/>
                    <a:pt x="10739" y="228"/>
                    <a:pt x="12142" y="837"/>
                  </a:cubicBezTo>
                  <a:cubicBezTo>
                    <a:pt x="13546" y="1445"/>
                    <a:pt x="15010" y="2434"/>
                    <a:pt x="15498" y="3765"/>
                  </a:cubicBezTo>
                  <a:cubicBezTo>
                    <a:pt x="15986" y="5096"/>
                    <a:pt x="15498" y="6769"/>
                    <a:pt x="14217" y="8746"/>
                  </a:cubicBezTo>
                  <a:cubicBezTo>
                    <a:pt x="12936" y="10724"/>
                    <a:pt x="10861" y="13006"/>
                    <a:pt x="9580" y="14869"/>
                  </a:cubicBezTo>
                  <a:cubicBezTo>
                    <a:pt x="8298" y="16732"/>
                    <a:pt x="7810" y="18177"/>
                    <a:pt x="7566" y="19128"/>
                  </a:cubicBezTo>
                  <a:cubicBezTo>
                    <a:pt x="7322" y="20079"/>
                    <a:pt x="7322" y="20535"/>
                    <a:pt x="7566" y="20915"/>
                  </a:cubicBezTo>
                  <a:cubicBezTo>
                    <a:pt x="7810" y="21296"/>
                    <a:pt x="8298" y="21600"/>
                    <a:pt x="8725" y="21600"/>
                  </a:cubicBezTo>
                  <a:cubicBezTo>
                    <a:pt x="9153" y="21600"/>
                    <a:pt x="9519" y="21296"/>
                    <a:pt x="10312" y="20307"/>
                  </a:cubicBezTo>
                  <a:cubicBezTo>
                    <a:pt x="11105" y="19318"/>
                    <a:pt x="12325" y="17645"/>
                    <a:pt x="12936" y="16618"/>
                  </a:cubicBezTo>
                  <a:cubicBezTo>
                    <a:pt x="13546" y="15592"/>
                    <a:pt x="13546" y="15211"/>
                    <a:pt x="13363" y="14869"/>
                  </a:cubicBezTo>
                  <a:cubicBezTo>
                    <a:pt x="13180" y="14527"/>
                    <a:pt x="12814" y="14223"/>
                    <a:pt x="12814" y="13918"/>
                  </a:cubicBezTo>
                  <a:cubicBezTo>
                    <a:pt x="12814" y="13614"/>
                    <a:pt x="13180" y="13310"/>
                    <a:pt x="14705" y="12777"/>
                  </a:cubicBezTo>
                  <a:cubicBezTo>
                    <a:pt x="16231" y="12245"/>
                    <a:pt x="18915" y="11485"/>
                    <a:pt x="21600" y="10724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965" name="Line"/>
            <p:cNvSpPr/>
            <p:nvPr/>
          </p:nvSpPr>
          <p:spPr>
            <a:xfrm>
              <a:off x="9621765" y="2640840"/>
              <a:ext cx="429644" cy="45403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92" h="21351" fill="norm" stroke="1" extrusionOk="0">
                  <a:moveTo>
                    <a:pt x="5976" y="14345"/>
                  </a:moveTo>
                  <a:cubicBezTo>
                    <a:pt x="5553" y="14047"/>
                    <a:pt x="5129" y="13748"/>
                    <a:pt x="4335" y="13847"/>
                  </a:cubicBezTo>
                  <a:cubicBezTo>
                    <a:pt x="3541" y="13947"/>
                    <a:pt x="2376" y="14445"/>
                    <a:pt x="1582" y="15241"/>
                  </a:cubicBezTo>
                  <a:cubicBezTo>
                    <a:pt x="788" y="16037"/>
                    <a:pt x="365" y="17132"/>
                    <a:pt x="153" y="18028"/>
                  </a:cubicBezTo>
                  <a:cubicBezTo>
                    <a:pt x="-59" y="18924"/>
                    <a:pt x="-59" y="19621"/>
                    <a:pt x="206" y="20019"/>
                  </a:cubicBezTo>
                  <a:cubicBezTo>
                    <a:pt x="470" y="20417"/>
                    <a:pt x="1000" y="20517"/>
                    <a:pt x="1688" y="20069"/>
                  </a:cubicBezTo>
                  <a:cubicBezTo>
                    <a:pt x="2376" y="19621"/>
                    <a:pt x="3223" y="18625"/>
                    <a:pt x="4229" y="16635"/>
                  </a:cubicBezTo>
                  <a:cubicBezTo>
                    <a:pt x="5235" y="14644"/>
                    <a:pt x="6400" y="11658"/>
                    <a:pt x="7088" y="9518"/>
                  </a:cubicBezTo>
                  <a:cubicBezTo>
                    <a:pt x="7776" y="7377"/>
                    <a:pt x="7988" y="6083"/>
                    <a:pt x="8094" y="5188"/>
                  </a:cubicBezTo>
                  <a:cubicBezTo>
                    <a:pt x="8200" y="4292"/>
                    <a:pt x="8200" y="3794"/>
                    <a:pt x="7882" y="3744"/>
                  </a:cubicBezTo>
                  <a:cubicBezTo>
                    <a:pt x="7565" y="3694"/>
                    <a:pt x="6929" y="4093"/>
                    <a:pt x="6188" y="5486"/>
                  </a:cubicBezTo>
                  <a:cubicBezTo>
                    <a:pt x="5447" y="6880"/>
                    <a:pt x="4600" y="9269"/>
                    <a:pt x="4070" y="11508"/>
                  </a:cubicBezTo>
                  <a:cubicBezTo>
                    <a:pt x="3541" y="13748"/>
                    <a:pt x="3329" y="15838"/>
                    <a:pt x="3647" y="17481"/>
                  </a:cubicBezTo>
                  <a:cubicBezTo>
                    <a:pt x="3965" y="19123"/>
                    <a:pt x="4812" y="20318"/>
                    <a:pt x="5500" y="20915"/>
                  </a:cubicBezTo>
                  <a:cubicBezTo>
                    <a:pt x="6188" y="21512"/>
                    <a:pt x="6717" y="21512"/>
                    <a:pt x="7565" y="20815"/>
                  </a:cubicBezTo>
                  <a:cubicBezTo>
                    <a:pt x="8412" y="20118"/>
                    <a:pt x="9576" y="18725"/>
                    <a:pt x="10265" y="17779"/>
                  </a:cubicBezTo>
                  <a:cubicBezTo>
                    <a:pt x="10953" y="16834"/>
                    <a:pt x="11165" y="16336"/>
                    <a:pt x="11376" y="15639"/>
                  </a:cubicBezTo>
                  <a:cubicBezTo>
                    <a:pt x="11588" y="14942"/>
                    <a:pt x="11800" y="14047"/>
                    <a:pt x="11694" y="13798"/>
                  </a:cubicBezTo>
                  <a:cubicBezTo>
                    <a:pt x="11588" y="13549"/>
                    <a:pt x="11165" y="13947"/>
                    <a:pt x="10794" y="14694"/>
                  </a:cubicBezTo>
                  <a:cubicBezTo>
                    <a:pt x="10423" y="15440"/>
                    <a:pt x="10106" y="16535"/>
                    <a:pt x="9894" y="17331"/>
                  </a:cubicBezTo>
                  <a:cubicBezTo>
                    <a:pt x="9682" y="18128"/>
                    <a:pt x="9576" y="18625"/>
                    <a:pt x="9682" y="19073"/>
                  </a:cubicBezTo>
                  <a:cubicBezTo>
                    <a:pt x="9788" y="19521"/>
                    <a:pt x="10106" y="19919"/>
                    <a:pt x="10529" y="19969"/>
                  </a:cubicBezTo>
                  <a:cubicBezTo>
                    <a:pt x="10953" y="20019"/>
                    <a:pt x="11482" y="19720"/>
                    <a:pt x="11906" y="19123"/>
                  </a:cubicBezTo>
                  <a:cubicBezTo>
                    <a:pt x="12329" y="18526"/>
                    <a:pt x="12647" y="17630"/>
                    <a:pt x="12859" y="17481"/>
                  </a:cubicBezTo>
                  <a:cubicBezTo>
                    <a:pt x="13070" y="17331"/>
                    <a:pt x="13176" y="17929"/>
                    <a:pt x="13494" y="18177"/>
                  </a:cubicBezTo>
                  <a:cubicBezTo>
                    <a:pt x="13812" y="18426"/>
                    <a:pt x="14341" y="18327"/>
                    <a:pt x="15082" y="17530"/>
                  </a:cubicBezTo>
                  <a:cubicBezTo>
                    <a:pt x="15823" y="16734"/>
                    <a:pt x="16776" y="15241"/>
                    <a:pt x="17676" y="12802"/>
                  </a:cubicBezTo>
                  <a:cubicBezTo>
                    <a:pt x="18576" y="10364"/>
                    <a:pt x="19423" y="6979"/>
                    <a:pt x="19953" y="4939"/>
                  </a:cubicBezTo>
                  <a:cubicBezTo>
                    <a:pt x="20482" y="2898"/>
                    <a:pt x="20694" y="2201"/>
                    <a:pt x="20906" y="1505"/>
                  </a:cubicBezTo>
                  <a:cubicBezTo>
                    <a:pt x="21117" y="808"/>
                    <a:pt x="21329" y="111"/>
                    <a:pt x="21435" y="12"/>
                  </a:cubicBezTo>
                  <a:cubicBezTo>
                    <a:pt x="21541" y="-88"/>
                    <a:pt x="21541" y="410"/>
                    <a:pt x="21065" y="2400"/>
                  </a:cubicBezTo>
                  <a:cubicBezTo>
                    <a:pt x="20588" y="4391"/>
                    <a:pt x="19635" y="7875"/>
                    <a:pt x="19053" y="10364"/>
                  </a:cubicBezTo>
                  <a:cubicBezTo>
                    <a:pt x="18470" y="12852"/>
                    <a:pt x="18259" y="14345"/>
                    <a:pt x="18153" y="15390"/>
                  </a:cubicBezTo>
                  <a:cubicBezTo>
                    <a:pt x="18047" y="16436"/>
                    <a:pt x="18047" y="17033"/>
                    <a:pt x="18312" y="17381"/>
                  </a:cubicBezTo>
                  <a:cubicBezTo>
                    <a:pt x="18576" y="17730"/>
                    <a:pt x="19106" y="17829"/>
                    <a:pt x="19635" y="17680"/>
                  </a:cubicBezTo>
                  <a:cubicBezTo>
                    <a:pt x="20165" y="17530"/>
                    <a:pt x="20694" y="17132"/>
                    <a:pt x="21223" y="16734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966" name="Line"/>
            <p:cNvSpPr/>
            <p:nvPr/>
          </p:nvSpPr>
          <p:spPr>
            <a:xfrm>
              <a:off x="9988886" y="2914144"/>
              <a:ext cx="127001" cy="63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967" name="Line"/>
            <p:cNvSpPr/>
            <p:nvPr/>
          </p:nvSpPr>
          <p:spPr>
            <a:xfrm>
              <a:off x="10072752" y="2871510"/>
              <a:ext cx="208235" cy="1261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50" h="20755" fill="norm" stroke="1" extrusionOk="0">
                  <a:moveTo>
                    <a:pt x="15418" y="4927"/>
                  </a:moveTo>
                  <a:cubicBezTo>
                    <a:pt x="14770" y="3185"/>
                    <a:pt x="14122" y="1443"/>
                    <a:pt x="12286" y="572"/>
                  </a:cubicBezTo>
                  <a:cubicBezTo>
                    <a:pt x="10450" y="-299"/>
                    <a:pt x="7426" y="-299"/>
                    <a:pt x="5050" y="1443"/>
                  </a:cubicBezTo>
                  <a:cubicBezTo>
                    <a:pt x="2674" y="3185"/>
                    <a:pt x="946" y="6669"/>
                    <a:pt x="298" y="10153"/>
                  </a:cubicBezTo>
                  <a:cubicBezTo>
                    <a:pt x="-350" y="13636"/>
                    <a:pt x="82" y="17120"/>
                    <a:pt x="1378" y="19036"/>
                  </a:cubicBezTo>
                  <a:cubicBezTo>
                    <a:pt x="2674" y="20953"/>
                    <a:pt x="4834" y="21301"/>
                    <a:pt x="6994" y="19907"/>
                  </a:cubicBezTo>
                  <a:cubicBezTo>
                    <a:pt x="9154" y="18514"/>
                    <a:pt x="11314" y="15378"/>
                    <a:pt x="12934" y="12766"/>
                  </a:cubicBezTo>
                  <a:cubicBezTo>
                    <a:pt x="14554" y="10153"/>
                    <a:pt x="15634" y="8062"/>
                    <a:pt x="16174" y="7888"/>
                  </a:cubicBezTo>
                  <a:cubicBezTo>
                    <a:pt x="16714" y="7714"/>
                    <a:pt x="16714" y="9456"/>
                    <a:pt x="17470" y="11895"/>
                  </a:cubicBezTo>
                  <a:cubicBezTo>
                    <a:pt x="18226" y="14333"/>
                    <a:pt x="19738" y="17469"/>
                    <a:pt x="21250" y="20604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968" name="Line"/>
            <p:cNvSpPr/>
            <p:nvPr/>
          </p:nvSpPr>
          <p:spPr>
            <a:xfrm>
              <a:off x="10382586" y="2971294"/>
              <a:ext cx="25401" cy="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16200" fill="norm" stroke="1" extrusionOk="0">
                  <a:moveTo>
                    <a:pt x="0" y="0"/>
                  </a:moveTo>
                  <a:cubicBezTo>
                    <a:pt x="7200" y="21600"/>
                    <a:pt x="14400" y="216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969" name="Line"/>
            <p:cNvSpPr/>
            <p:nvPr/>
          </p:nvSpPr>
          <p:spPr>
            <a:xfrm>
              <a:off x="6347601" y="5447537"/>
              <a:ext cx="102634" cy="149885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47" h="21573" fill="norm" stroke="1" extrusionOk="0">
                  <a:moveTo>
                    <a:pt x="18702" y="1374"/>
                  </a:moveTo>
                  <a:cubicBezTo>
                    <a:pt x="19998" y="1070"/>
                    <a:pt x="21294" y="765"/>
                    <a:pt x="20862" y="506"/>
                  </a:cubicBezTo>
                  <a:cubicBezTo>
                    <a:pt x="20430" y="247"/>
                    <a:pt x="18270" y="34"/>
                    <a:pt x="16542" y="3"/>
                  </a:cubicBezTo>
                  <a:cubicBezTo>
                    <a:pt x="14814" y="-27"/>
                    <a:pt x="13518" y="125"/>
                    <a:pt x="11574" y="658"/>
                  </a:cubicBezTo>
                  <a:cubicBezTo>
                    <a:pt x="9630" y="1192"/>
                    <a:pt x="7038" y="2106"/>
                    <a:pt x="4878" y="3111"/>
                  </a:cubicBezTo>
                  <a:cubicBezTo>
                    <a:pt x="2718" y="4116"/>
                    <a:pt x="990" y="5213"/>
                    <a:pt x="342" y="6401"/>
                  </a:cubicBezTo>
                  <a:cubicBezTo>
                    <a:pt x="-306" y="7589"/>
                    <a:pt x="126" y="8869"/>
                    <a:pt x="342" y="10148"/>
                  </a:cubicBezTo>
                  <a:cubicBezTo>
                    <a:pt x="558" y="11428"/>
                    <a:pt x="558" y="12708"/>
                    <a:pt x="558" y="14002"/>
                  </a:cubicBezTo>
                  <a:cubicBezTo>
                    <a:pt x="558" y="15297"/>
                    <a:pt x="558" y="16607"/>
                    <a:pt x="2502" y="17734"/>
                  </a:cubicBezTo>
                  <a:cubicBezTo>
                    <a:pt x="4446" y="18862"/>
                    <a:pt x="8334" y="19806"/>
                    <a:pt x="11358" y="20415"/>
                  </a:cubicBezTo>
                  <a:cubicBezTo>
                    <a:pt x="14382" y="21025"/>
                    <a:pt x="16542" y="21299"/>
                    <a:pt x="18702" y="21573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970" name="Line"/>
            <p:cNvSpPr/>
            <p:nvPr/>
          </p:nvSpPr>
          <p:spPr>
            <a:xfrm>
              <a:off x="30955" y="7710713"/>
              <a:ext cx="185282" cy="23849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86" h="21163" fill="norm" stroke="1" extrusionOk="0">
                  <a:moveTo>
                    <a:pt x="21486" y="3175"/>
                  </a:moveTo>
                  <a:cubicBezTo>
                    <a:pt x="20259" y="2048"/>
                    <a:pt x="19031" y="921"/>
                    <a:pt x="17559" y="357"/>
                  </a:cubicBezTo>
                  <a:cubicBezTo>
                    <a:pt x="16086" y="-206"/>
                    <a:pt x="14368" y="-206"/>
                    <a:pt x="11791" y="1109"/>
                  </a:cubicBezTo>
                  <a:cubicBezTo>
                    <a:pt x="9213" y="2424"/>
                    <a:pt x="5777" y="5053"/>
                    <a:pt x="3445" y="8058"/>
                  </a:cubicBezTo>
                  <a:cubicBezTo>
                    <a:pt x="1113" y="11064"/>
                    <a:pt x="-114" y="14444"/>
                    <a:pt x="9" y="16886"/>
                  </a:cubicBezTo>
                  <a:cubicBezTo>
                    <a:pt x="131" y="19328"/>
                    <a:pt x="1604" y="20831"/>
                    <a:pt x="4795" y="21112"/>
                  </a:cubicBezTo>
                  <a:cubicBezTo>
                    <a:pt x="7986" y="21394"/>
                    <a:pt x="12895" y="20455"/>
                    <a:pt x="17804" y="1951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971" name="Line"/>
            <p:cNvSpPr/>
            <p:nvPr/>
          </p:nvSpPr>
          <p:spPr>
            <a:xfrm>
              <a:off x="215123" y="7795797"/>
              <a:ext cx="98944" cy="16892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194" h="20522" fill="norm" stroke="1" extrusionOk="0">
                  <a:moveTo>
                    <a:pt x="14483" y="182"/>
                  </a:moveTo>
                  <a:cubicBezTo>
                    <a:pt x="12323" y="-75"/>
                    <a:pt x="10163" y="-332"/>
                    <a:pt x="7355" y="1468"/>
                  </a:cubicBezTo>
                  <a:cubicBezTo>
                    <a:pt x="4547" y="3268"/>
                    <a:pt x="1091" y="7125"/>
                    <a:pt x="227" y="10597"/>
                  </a:cubicBezTo>
                  <a:cubicBezTo>
                    <a:pt x="-637" y="14068"/>
                    <a:pt x="1091" y="17154"/>
                    <a:pt x="3251" y="18954"/>
                  </a:cubicBezTo>
                  <a:cubicBezTo>
                    <a:pt x="5411" y="20754"/>
                    <a:pt x="8003" y="21268"/>
                    <a:pt x="11243" y="19082"/>
                  </a:cubicBezTo>
                  <a:cubicBezTo>
                    <a:pt x="14483" y="16897"/>
                    <a:pt x="18371" y="12011"/>
                    <a:pt x="19667" y="8925"/>
                  </a:cubicBezTo>
                  <a:cubicBezTo>
                    <a:pt x="20963" y="5839"/>
                    <a:pt x="19667" y="4554"/>
                    <a:pt x="17939" y="3525"/>
                  </a:cubicBezTo>
                  <a:cubicBezTo>
                    <a:pt x="16211" y="2497"/>
                    <a:pt x="14051" y="1725"/>
                    <a:pt x="11891" y="1468"/>
                  </a:cubicBezTo>
                  <a:cubicBezTo>
                    <a:pt x="9731" y="1211"/>
                    <a:pt x="7571" y="1468"/>
                    <a:pt x="7139" y="2497"/>
                  </a:cubicBezTo>
                  <a:cubicBezTo>
                    <a:pt x="6707" y="3525"/>
                    <a:pt x="8003" y="5325"/>
                    <a:pt x="9299" y="712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972" name="Line"/>
            <p:cNvSpPr/>
            <p:nvPr/>
          </p:nvSpPr>
          <p:spPr>
            <a:xfrm>
              <a:off x="406736" y="7835394"/>
              <a:ext cx="25401" cy="1143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5400" y="4000"/>
                    <a:pt x="10800" y="8000"/>
                    <a:pt x="14400" y="11600"/>
                  </a:cubicBezTo>
                  <a:cubicBezTo>
                    <a:pt x="18000" y="15200"/>
                    <a:pt x="19800" y="1840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973" name="Line"/>
            <p:cNvSpPr/>
            <p:nvPr/>
          </p:nvSpPr>
          <p:spPr>
            <a:xfrm>
              <a:off x="419436" y="7790944"/>
              <a:ext cx="12701" cy="190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974" name="Line"/>
            <p:cNvSpPr/>
            <p:nvPr/>
          </p:nvSpPr>
          <p:spPr>
            <a:xfrm>
              <a:off x="508336" y="7795418"/>
              <a:ext cx="127001" cy="13334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934" fill="norm" stroke="1" extrusionOk="0">
                  <a:moveTo>
                    <a:pt x="0" y="5279"/>
                  </a:moveTo>
                  <a:cubicBezTo>
                    <a:pt x="0" y="9267"/>
                    <a:pt x="0" y="13255"/>
                    <a:pt x="0" y="16245"/>
                  </a:cubicBezTo>
                  <a:cubicBezTo>
                    <a:pt x="0" y="19236"/>
                    <a:pt x="0" y="21230"/>
                    <a:pt x="180" y="20898"/>
                  </a:cubicBezTo>
                  <a:cubicBezTo>
                    <a:pt x="360" y="20565"/>
                    <a:pt x="720" y="17907"/>
                    <a:pt x="3060" y="14085"/>
                  </a:cubicBezTo>
                  <a:cubicBezTo>
                    <a:pt x="5400" y="10264"/>
                    <a:pt x="9720" y="5279"/>
                    <a:pt x="12780" y="2621"/>
                  </a:cubicBezTo>
                  <a:cubicBezTo>
                    <a:pt x="15840" y="-38"/>
                    <a:pt x="17640" y="-370"/>
                    <a:pt x="18720" y="295"/>
                  </a:cubicBezTo>
                  <a:cubicBezTo>
                    <a:pt x="19800" y="959"/>
                    <a:pt x="20160" y="2621"/>
                    <a:pt x="20520" y="6110"/>
                  </a:cubicBezTo>
                  <a:cubicBezTo>
                    <a:pt x="20880" y="9599"/>
                    <a:pt x="21240" y="14916"/>
                    <a:pt x="21600" y="20233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975" name="Line"/>
            <p:cNvSpPr/>
            <p:nvPr/>
          </p:nvSpPr>
          <p:spPr>
            <a:xfrm>
              <a:off x="949417" y="7560227"/>
              <a:ext cx="85970" cy="36806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97" h="21463" fill="norm" stroke="1" extrusionOk="0">
                  <a:moveTo>
                    <a:pt x="13495" y="1234"/>
                  </a:moveTo>
                  <a:cubicBezTo>
                    <a:pt x="14021" y="617"/>
                    <a:pt x="14548" y="0"/>
                    <a:pt x="14812" y="0"/>
                  </a:cubicBezTo>
                  <a:cubicBezTo>
                    <a:pt x="15075" y="0"/>
                    <a:pt x="15075" y="617"/>
                    <a:pt x="12704" y="3147"/>
                  </a:cubicBezTo>
                  <a:cubicBezTo>
                    <a:pt x="10334" y="5678"/>
                    <a:pt x="5592" y="10121"/>
                    <a:pt x="2958" y="13207"/>
                  </a:cubicBezTo>
                  <a:cubicBezTo>
                    <a:pt x="324" y="16293"/>
                    <a:pt x="-203" y="18021"/>
                    <a:pt x="60" y="19255"/>
                  </a:cubicBezTo>
                  <a:cubicBezTo>
                    <a:pt x="324" y="20489"/>
                    <a:pt x="1377" y="21230"/>
                    <a:pt x="4538" y="21415"/>
                  </a:cubicBezTo>
                  <a:cubicBezTo>
                    <a:pt x="7699" y="21600"/>
                    <a:pt x="12968" y="21230"/>
                    <a:pt x="16129" y="20674"/>
                  </a:cubicBezTo>
                  <a:cubicBezTo>
                    <a:pt x="19290" y="20119"/>
                    <a:pt x="20343" y="19378"/>
                    <a:pt x="21397" y="1863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976" name="Line"/>
            <p:cNvSpPr/>
            <p:nvPr/>
          </p:nvSpPr>
          <p:spPr>
            <a:xfrm>
              <a:off x="889336" y="7768947"/>
              <a:ext cx="284693" cy="14053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20" h="21404" fill="norm" stroke="1" extrusionOk="0">
                  <a:moveTo>
                    <a:pt x="2880" y="4317"/>
                  </a:moveTo>
                  <a:cubicBezTo>
                    <a:pt x="1440" y="4317"/>
                    <a:pt x="0" y="4317"/>
                    <a:pt x="0" y="4317"/>
                  </a:cubicBezTo>
                  <a:cubicBezTo>
                    <a:pt x="0" y="4317"/>
                    <a:pt x="1440" y="4317"/>
                    <a:pt x="4400" y="4156"/>
                  </a:cubicBezTo>
                  <a:cubicBezTo>
                    <a:pt x="7360" y="3995"/>
                    <a:pt x="11840" y="3673"/>
                    <a:pt x="14560" y="3028"/>
                  </a:cubicBezTo>
                  <a:cubicBezTo>
                    <a:pt x="17280" y="2383"/>
                    <a:pt x="18240" y="1416"/>
                    <a:pt x="18320" y="771"/>
                  </a:cubicBezTo>
                  <a:cubicBezTo>
                    <a:pt x="18400" y="126"/>
                    <a:pt x="17600" y="-196"/>
                    <a:pt x="16880" y="126"/>
                  </a:cubicBezTo>
                  <a:cubicBezTo>
                    <a:pt x="16160" y="449"/>
                    <a:pt x="15520" y="1416"/>
                    <a:pt x="14960" y="3350"/>
                  </a:cubicBezTo>
                  <a:cubicBezTo>
                    <a:pt x="14400" y="5285"/>
                    <a:pt x="13920" y="8186"/>
                    <a:pt x="13680" y="10443"/>
                  </a:cubicBezTo>
                  <a:cubicBezTo>
                    <a:pt x="13440" y="12700"/>
                    <a:pt x="13440" y="14311"/>
                    <a:pt x="13680" y="15923"/>
                  </a:cubicBezTo>
                  <a:cubicBezTo>
                    <a:pt x="13920" y="17535"/>
                    <a:pt x="14400" y="19147"/>
                    <a:pt x="15040" y="20114"/>
                  </a:cubicBezTo>
                  <a:cubicBezTo>
                    <a:pt x="15680" y="21082"/>
                    <a:pt x="16480" y="21404"/>
                    <a:pt x="17280" y="21404"/>
                  </a:cubicBezTo>
                  <a:cubicBezTo>
                    <a:pt x="18080" y="21404"/>
                    <a:pt x="18880" y="21082"/>
                    <a:pt x="19600" y="19147"/>
                  </a:cubicBezTo>
                  <a:cubicBezTo>
                    <a:pt x="20320" y="17213"/>
                    <a:pt x="20960" y="13667"/>
                    <a:pt x="21280" y="11088"/>
                  </a:cubicBezTo>
                  <a:cubicBezTo>
                    <a:pt x="21600" y="8508"/>
                    <a:pt x="21600" y="6897"/>
                    <a:pt x="21280" y="5607"/>
                  </a:cubicBezTo>
                  <a:cubicBezTo>
                    <a:pt x="20960" y="4317"/>
                    <a:pt x="20320" y="3350"/>
                    <a:pt x="19760" y="3189"/>
                  </a:cubicBezTo>
                  <a:cubicBezTo>
                    <a:pt x="19200" y="3028"/>
                    <a:pt x="18720" y="3673"/>
                    <a:pt x="18240" y="4317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977" name="Line"/>
            <p:cNvSpPr/>
            <p:nvPr/>
          </p:nvSpPr>
          <p:spPr>
            <a:xfrm>
              <a:off x="1199253" y="7730529"/>
              <a:ext cx="112447" cy="20567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491" h="21416" fill="norm" stroke="1" extrusionOk="0">
                  <a:moveTo>
                    <a:pt x="15268" y="4968"/>
                  </a:moveTo>
                  <a:cubicBezTo>
                    <a:pt x="15268" y="3866"/>
                    <a:pt x="15268" y="2764"/>
                    <a:pt x="14689" y="1772"/>
                  </a:cubicBezTo>
                  <a:cubicBezTo>
                    <a:pt x="14111" y="781"/>
                    <a:pt x="12954" y="-101"/>
                    <a:pt x="10061" y="9"/>
                  </a:cubicBezTo>
                  <a:cubicBezTo>
                    <a:pt x="7168" y="119"/>
                    <a:pt x="2539" y="1221"/>
                    <a:pt x="804" y="2985"/>
                  </a:cubicBezTo>
                  <a:cubicBezTo>
                    <a:pt x="-932" y="4748"/>
                    <a:pt x="225" y="7172"/>
                    <a:pt x="3504" y="9377"/>
                  </a:cubicBezTo>
                  <a:cubicBezTo>
                    <a:pt x="6782" y="11581"/>
                    <a:pt x="12182" y="13564"/>
                    <a:pt x="15654" y="15217"/>
                  </a:cubicBezTo>
                  <a:cubicBezTo>
                    <a:pt x="19125" y="16870"/>
                    <a:pt x="20668" y="18193"/>
                    <a:pt x="20475" y="19185"/>
                  </a:cubicBezTo>
                  <a:cubicBezTo>
                    <a:pt x="20282" y="20177"/>
                    <a:pt x="18354" y="20838"/>
                    <a:pt x="16232" y="21168"/>
                  </a:cubicBezTo>
                  <a:cubicBezTo>
                    <a:pt x="14111" y="21499"/>
                    <a:pt x="11797" y="21499"/>
                    <a:pt x="9868" y="21168"/>
                  </a:cubicBezTo>
                  <a:cubicBezTo>
                    <a:pt x="7939" y="20838"/>
                    <a:pt x="6397" y="20177"/>
                    <a:pt x="6204" y="19515"/>
                  </a:cubicBezTo>
                  <a:cubicBezTo>
                    <a:pt x="6011" y="18854"/>
                    <a:pt x="7168" y="18193"/>
                    <a:pt x="8325" y="1753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978" name="Line"/>
            <p:cNvSpPr/>
            <p:nvPr/>
          </p:nvSpPr>
          <p:spPr>
            <a:xfrm>
              <a:off x="1308436" y="7769450"/>
              <a:ext cx="127001" cy="21834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24" fill="norm" stroke="1" extrusionOk="0">
                  <a:moveTo>
                    <a:pt x="21600" y="239"/>
                  </a:moveTo>
                  <a:cubicBezTo>
                    <a:pt x="18000" y="32"/>
                    <a:pt x="14400" y="-176"/>
                    <a:pt x="11700" y="239"/>
                  </a:cubicBezTo>
                  <a:cubicBezTo>
                    <a:pt x="9000" y="655"/>
                    <a:pt x="7200" y="1693"/>
                    <a:pt x="7380" y="3666"/>
                  </a:cubicBezTo>
                  <a:cubicBezTo>
                    <a:pt x="7560" y="5639"/>
                    <a:pt x="9720" y="8547"/>
                    <a:pt x="11160" y="10520"/>
                  </a:cubicBezTo>
                  <a:cubicBezTo>
                    <a:pt x="12600" y="12493"/>
                    <a:pt x="13320" y="13532"/>
                    <a:pt x="11340" y="15193"/>
                  </a:cubicBezTo>
                  <a:cubicBezTo>
                    <a:pt x="9360" y="16855"/>
                    <a:pt x="4680" y="19139"/>
                    <a:pt x="0" y="21424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979" name="Line"/>
            <p:cNvSpPr/>
            <p:nvPr/>
          </p:nvSpPr>
          <p:spPr>
            <a:xfrm>
              <a:off x="1691086" y="7784594"/>
              <a:ext cx="334901" cy="12303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94" h="21280" fill="norm" stroke="1" extrusionOk="0">
                  <a:moveTo>
                    <a:pt x="3969" y="20868"/>
                  </a:moveTo>
                  <a:cubicBezTo>
                    <a:pt x="3290" y="20868"/>
                    <a:pt x="2611" y="20868"/>
                    <a:pt x="1932" y="21051"/>
                  </a:cubicBezTo>
                  <a:cubicBezTo>
                    <a:pt x="1252" y="21234"/>
                    <a:pt x="573" y="21600"/>
                    <a:pt x="234" y="20685"/>
                  </a:cubicBezTo>
                  <a:cubicBezTo>
                    <a:pt x="-106" y="19769"/>
                    <a:pt x="-106" y="17573"/>
                    <a:pt x="437" y="14827"/>
                  </a:cubicBezTo>
                  <a:cubicBezTo>
                    <a:pt x="981" y="12081"/>
                    <a:pt x="2068" y="8786"/>
                    <a:pt x="3290" y="6956"/>
                  </a:cubicBezTo>
                  <a:cubicBezTo>
                    <a:pt x="4513" y="5125"/>
                    <a:pt x="5871" y="4759"/>
                    <a:pt x="7366" y="6407"/>
                  </a:cubicBezTo>
                  <a:cubicBezTo>
                    <a:pt x="8860" y="8054"/>
                    <a:pt x="10490" y="11715"/>
                    <a:pt x="11645" y="13912"/>
                  </a:cubicBezTo>
                  <a:cubicBezTo>
                    <a:pt x="12800" y="16108"/>
                    <a:pt x="13479" y="16841"/>
                    <a:pt x="14090" y="16475"/>
                  </a:cubicBezTo>
                  <a:cubicBezTo>
                    <a:pt x="14702" y="16108"/>
                    <a:pt x="15245" y="14644"/>
                    <a:pt x="16060" y="11715"/>
                  </a:cubicBezTo>
                  <a:cubicBezTo>
                    <a:pt x="16875" y="8786"/>
                    <a:pt x="17962" y="4393"/>
                    <a:pt x="18913" y="2197"/>
                  </a:cubicBezTo>
                  <a:cubicBezTo>
                    <a:pt x="19864" y="0"/>
                    <a:pt x="20679" y="0"/>
                    <a:pt x="21494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980" name="Line"/>
            <p:cNvSpPr/>
            <p:nvPr/>
          </p:nvSpPr>
          <p:spPr>
            <a:xfrm>
              <a:off x="2197386" y="7557469"/>
              <a:ext cx="171772" cy="38839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19" h="21309" fill="norm" stroke="1" extrusionOk="0">
                  <a:moveTo>
                    <a:pt x="9375" y="10022"/>
                  </a:moveTo>
                  <a:cubicBezTo>
                    <a:pt x="8334" y="9674"/>
                    <a:pt x="7293" y="9326"/>
                    <a:pt x="6512" y="9616"/>
                  </a:cubicBezTo>
                  <a:cubicBezTo>
                    <a:pt x="5732" y="9906"/>
                    <a:pt x="5211" y="10835"/>
                    <a:pt x="4821" y="12577"/>
                  </a:cubicBezTo>
                  <a:cubicBezTo>
                    <a:pt x="4430" y="14319"/>
                    <a:pt x="4170" y="16874"/>
                    <a:pt x="3650" y="18558"/>
                  </a:cubicBezTo>
                  <a:cubicBezTo>
                    <a:pt x="3129" y="20242"/>
                    <a:pt x="2348" y="21055"/>
                    <a:pt x="1958" y="20938"/>
                  </a:cubicBezTo>
                  <a:cubicBezTo>
                    <a:pt x="1568" y="20822"/>
                    <a:pt x="1568" y="19777"/>
                    <a:pt x="2348" y="17397"/>
                  </a:cubicBezTo>
                  <a:cubicBezTo>
                    <a:pt x="3129" y="15016"/>
                    <a:pt x="4691" y="11300"/>
                    <a:pt x="6122" y="8687"/>
                  </a:cubicBezTo>
                  <a:cubicBezTo>
                    <a:pt x="7553" y="6074"/>
                    <a:pt x="8854" y="4564"/>
                    <a:pt x="10546" y="3113"/>
                  </a:cubicBezTo>
                  <a:cubicBezTo>
                    <a:pt x="12238" y="1661"/>
                    <a:pt x="14319" y="268"/>
                    <a:pt x="15360" y="35"/>
                  </a:cubicBezTo>
                  <a:cubicBezTo>
                    <a:pt x="16401" y="-197"/>
                    <a:pt x="16401" y="732"/>
                    <a:pt x="16271" y="2474"/>
                  </a:cubicBezTo>
                  <a:cubicBezTo>
                    <a:pt x="16141" y="4216"/>
                    <a:pt x="15881" y="6771"/>
                    <a:pt x="15360" y="8280"/>
                  </a:cubicBezTo>
                  <a:cubicBezTo>
                    <a:pt x="14840" y="9790"/>
                    <a:pt x="14059" y="10255"/>
                    <a:pt x="14580" y="10545"/>
                  </a:cubicBezTo>
                  <a:cubicBezTo>
                    <a:pt x="15100" y="10835"/>
                    <a:pt x="16922" y="10951"/>
                    <a:pt x="18483" y="11532"/>
                  </a:cubicBezTo>
                  <a:cubicBezTo>
                    <a:pt x="20045" y="12113"/>
                    <a:pt x="21346" y="13158"/>
                    <a:pt x="21086" y="14668"/>
                  </a:cubicBezTo>
                  <a:cubicBezTo>
                    <a:pt x="20826" y="16177"/>
                    <a:pt x="19004" y="18151"/>
                    <a:pt x="15751" y="19371"/>
                  </a:cubicBezTo>
                  <a:cubicBezTo>
                    <a:pt x="12498" y="20590"/>
                    <a:pt x="7813" y="21055"/>
                    <a:pt x="4821" y="21229"/>
                  </a:cubicBezTo>
                  <a:cubicBezTo>
                    <a:pt x="1828" y="21403"/>
                    <a:pt x="527" y="21287"/>
                    <a:pt x="136" y="20938"/>
                  </a:cubicBezTo>
                  <a:cubicBezTo>
                    <a:pt x="-254" y="20590"/>
                    <a:pt x="266" y="20009"/>
                    <a:pt x="787" y="19429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981" name="Line"/>
            <p:cNvSpPr/>
            <p:nvPr/>
          </p:nvSpPr>
          <p:spPr>
            <a:xfrm>
              <a:off x="2407006" y="7744594"/>
              <a:ext cx="158731" cy="16603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36" h="20917" fill="norm" stroke="1" extrusionOk="0">
                  <a:moveTo>
                    <a:pt x="7571" y="13839"/>
                  </a:moveTo>
                  <a:cubicBezTo>
                    <a:pt x="9254" y="10373"/>
                    <a:pt x="10937" y="6906"/>
                    <a:pt x="11639" y="4506"/>
                  </a:cubicBezTo>
                  <a:cubicBezTo>
                    <a:pt x="12340" y="2106"/>
                    <a:pt x="12059" y="773"/>
                    <a:pt x="11078" y="239"/>
                  </a:cubicBezTo>
                  <a:cubicBezTo>
                    <a:pt x="10096" y="-294"/>
                    <a:pt x="8413" y="-27"/>
                    <a:pt x="6168" y="1973"/>
                  </a:cubicBezTo>
                  <a:cubicBezTo>
                    <a:pt x="3924" y="3973"/>
                    <a:pt x="1119" y="7706"/>
                    <a:pt x="278" y="11039"/>
                  </a:cubicBezTo>
                  <a:cubicBezTo>
                    <a:pt x="-564" y="14373"/>
                    <a:pt x="558" y="17306"/>
                    <a:pt x="2942" y="19039"/>
                  </a:cubicBezTo>
                  <a:cubicBezTo>
                    <a:pt x="5327" y="20773"/>
                    <a:pt x="8974" y="21306"/>
                    <a:pt x="12200" y="20639"/>
                  </a:cubicBezTo>
                  <a:cubicBezTo>
                    <a:pt x="15426" y="19973"/>
                    <a:pt x="18231" y="18106"/>
                    <a:pt x="21036" y="16239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982" name="Line"/>
            <p:cNvSpPr/>
            <p:nvPr/>
          </p:nvSpPr>
          <p:spPr>
            <a:xfrm>
              <a:off x="2578436" y="7740144"/>
              <a:ext cx="127001" cy="17609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393" fill="norm" stroke="1" extrusionOk="0">
                  <a:moveTo>
                    <a:pt x="2160" y="4629"/>
                  </a:moveTo>
                  <a:cubicBezTo>
                    <a:pt x="3960" y="8486"/>
                    <a:pt x="5760" y="12343"/>
                    <a:pt x="6660" y="14914"/>
                  </a:cubicBezTo>
                  <a:cubicBezTo>
                    <a:pt x="7560" y="17486"/>
                    <a:pt x="7560" y="18771"/>
                    <a:pt x="6660" y="19800"/>
                  </a:cubicBezTo>
                  <a:cubicBezTo>
                    <a:pt x="5760" y="20829"/>
                    <a:pt x="3960" y="21600"/>
                    <a:pt x="2520" y="21343"/>
                  </a:cubicBezTo>
                  <a:cubicBezTo>
                    <a:pt x="1080" y="21086"/>
                    <a:pt x="0" y="19800"/>
                    <a:pt x="0" y="17100"/>
                  </a:cubicBezTo>
                  <a:cubicBezTo>
                    <a:pt x="0" y="14400"/>
                    <a:pt x="1080" y="10286"/>
                    <a:pt x="4860" y="7200"/>
                  </a:cubicBezTo>
                  <a:cubicBezTo>
                    <a:pt x="8640" y="4114"/>
                    <a:pt x="15120" y="2057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983" name="Line"/>
            <p:cNvSpPr/>
            <p:nvPr/>
          </p:nvSpPr>
          <p:spPr>
            <a:xfrm>
              <a:off x="2696969" y="7732731"/>
              <a:ext cx="154518" cy="13441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102" fill="norm" stroke="1" extrusionOk="0">
                  <a:moveTo>
                    <a:pt x="2959" y="7145"/>
                  </a:moveTo>
                  <a:cubicBezTo>
                    <a:pt x="2367" y="10468"/>
                    <a:pt x="1775" y="13791"/>
                    <a:pt x="1184" y="16284"/>
                  </a:cubicBezTo>
                  <a:cubicBezTo>
                    <a:pt x="592" y="18776"/>
                    <a:pt x="0" y="20437"/>
                    <a:pt x="0" y="20437"/>
                  </a:cubicBezTo>
                  <a:cubicBezTo>
                    <a:pt x="0" y="20437"/>
                    <a:pt x="592" y="18776"/>
                    <a:pt x="2515" y="15453"/>
                  </a:cubicBezTo>
                  <a:cubicBezTo>
                    <a:pt x="4438" y="12130"/>
                    <a:pt x="7693" y="7145"/>
                    <a:pt x="10356" y="3988"/>
                  </a:cubicBezTo>
                  <a:cubicBezTo>
                    <a:pt x="13019" y="831"/>
                    <a:pt x="15090" y="-498"/>
                    <a:pt x="16126" y="167"/>
                  </a:cubicBezTo>
                  <a:cubicBezTo>
                    <a:pt x="17162" y="831"/>
                    <a:pt x="17162" y="3490"/>
                    <a:pt x="17162" y="5816"/>
                  </a:cubicBezTo>
                  <a:cubicBezTo>
                    <a:pt x="17162" y="8142"/>
                    <a:pt x="17162" y="10136"/>
                    <a:pt x="17901" y="12628"/>
                  </a:cubicBezTo>
                  <a:cubicBezTo>
                    <a:pt x="18641" y="15120"/>
                    <a:pt x="20121" y="18111"/>
                    <a:pt x="21600" y="2110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984" name="Line"/>
            <p:cNvSpPr/>
            <p:nvPr/>
          </p:nvSpPr>
          <p:spPr>
            <a:xfrm>
              <a:off x="2972829" y="7529371"/>
              <a:ext cx="158058" cy="30230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679" h="21275" fill="norm" stroke="1" extrusionOk="0">
                  <a:moveTo>
                    <a:pt x="19848" y="533"/>
                  </a:moveTo>
                  <a:cubicBezTo>
                    <a:pt x="18464" y="235"/>
                    <a:pt x="17079" y="-63"/>
                    <a:pt x="15833" y="11"/>
                  </a:cubicBezTo>
                  <a:cubicBezTo>
                    <a:pt x="14587" y="86"/>
                    <a:pt x="13479" y="533"/>
                    <a:pt x="10987" y="2395"/>
                  </a:cubicBezTo>
                  <a:cubicBezTo>
                    <a:pt x="8494" y="4257"/>
                    <a:pt x="4617" y="7534"/>
                    <a:pt x="2264" y="10365"/>
                  </a:cubicBezTo>
                  <a:cubicBezTo>
                    <a:pt x="-90" y="13195"/>
                    <a:pt x="-921" y="15578"/>
                    <a:pt x="1294" y="17440"/>
                  </a:cubicBezTo>
                  <a:cubicBezTo>
                    <a:pt x="3510" y="19303"/>
                    <a:pt x="8771" y="20643"/>
                    <a:pt x="12510" y="21090"/>
                  </a:cubicBezTo>
                  <a:cubicBezTo>
                    <a:pt x="16248" y="21537"/>
                    <a:pt x="18464" y="21090"/>
                    <a:pt x="20679" y="20643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985" name="Line"/>
            <p:cNvSpPr/>
            <p:nvPr/>
          </p:nvSpPr>
          <p:spPr>
            <a:xfrm>
              <a:off x="3122737" y="7605574"/>
              <a:ext cx="184858" cy="44783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60" h="21557" fill="norm" stroke="1" extrusionOk="0">
                  <a:moveTo>
                    <a:pt x="13884" y="5255"/>
                  </a:moveTo>
                  <a:cubicBezTo>
                    <a:pt x="12684" y="6376"/>
                    <a:pt x="11484" y="7497"/>
                    <a:pt x="10044" y="9534"/>
                  </a:cubicBezTo>
                  <a:cubicBezTo>
                    <a:pt x="8604" y="11572"/>
                    <a:pt x="6924" y="14527"/>
                    <a:pt x="5724" y="16514"/>
                  </a:cubicBezTo>
                  <a:cubicBezTo>
                    <a:pt x="4524" y="18500"/>
                    <a:pt x="3804" y="19519"/>
                    <a:pt x="2964" y="20283"/>
                  </a:cubicBezTo>
                  <a:cubicBezTo>
                    <a:pt x="2124" y="21048"/>
                    <a:pt x="1164" y="21557"/>
                    <a:pt x="564" y="21557"/>
                  </a:cubicBezTo>
                  <a:cubicBezTo>
                    <a:pt x="-36" y="21557"/>
                    <a:pt x="-276" y="21048"/>
                    <a:pt x="444" y="19112"/>
                  </a:cubicBezTo>
                  <a:cubicBezTo>
                    <a:pt x="1164" y="17176"/>
                    <a:pt x="2844" y="13814"/>
                    <a:pt x="4884" y="10655"/>
                  </a:cubicBezTo>
                  <a:cubicBezTo>
                    <a:pt x="6924" y="7497"/>
                    <a:pt x="9324" y="4542"/>
                    <a:pt x="10884" y="2861"/>
                  </a:cubicBezTo>
                  <a:cubicBezTo>
                    <a:pt x="12444" y="1180"/>
                    <a:pt x="13164" y="772"/>
                    <a:pt x="14124" y="466"/>
                  </a:cubicBezTo>
                  <a:cubicBezTo>
                    <a:pt x="15084" y="161"/>
                    <a:pt x="16284" y="-43"/>
                    <a:pt x="17364" y="8"/>
                  </a:cubicBezTo>
                  <a:cubicBezTo>
                    <a:pt x="18444" y="59"/>
                    <a:pt x="19404" y="365"/>
                    <a:pt x="20124" y="1231"/>
                  </a:cubicBezTo>
                  <a:cubicBezTo>
                    <a:pt x="20844" y="2097"/>
                    <a:pt x="21324" y="3523"/>
                    <a:pt x="20604" y="4848"/>
                  </a:cubicBezTo>
                  <a:cubicBezTo>
                    <a:pt x="19884" y="6172"/>
                    <a:pt x="17964" y="7395"/>
                    <a:pt x="15804" y="8159"/>
                  </a:cubicBezTo>
                  <a:cubicBezTo>
                    <a:pt x="13644" y="8923"/>
                    <a:pt x="11244" y="9229"/>
                    <a:pt x="9804" y="9331"/>
                  </a:cubicBezTo>
                  <a:cubicBezTo>
                    <a:pt x="8364" y="9432"/>
                    <a:pt x="7884" y="9331"/>
                    <a:pt x="7404" y="9229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986" name="Line"/>
            <p:cNvSpPr/>
            <p:nvPr/>
          </p:nvSpPr>
          <p:spPr>
            <a:xfrm>
              <a:off x="3321386" y="7511544"/>
              <a:ext cx="115720" cy="3556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87" h="21600" fill="norm" stroke="1" extrusionOk="0">
                  <a:moveTo>
                    <a:pt x="15043" y="0"/>
                  </a:moveTo>
                  <a:cubicBezTo>
                    <a:pt x="17357" y="2057"/>
                    <a:pt x="19671" y="4114"/>
                    <a:pt x="20636" y="6621"/>
                  </a:cubicBezTo>
                  <a:cubicBezTo>
                    <a:pt x="21600" y="9129"/>
                    <a:pt x="21214" y="12086"/>
                    <a:pt x="17550" y="14657"/>
                  </a:cubicBezTo>
                  <a:cubicBezTo>
                    <a:pt x="13886" y="17229"/>
                    <a:pt x="6943" y="19414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987" name="Line"/>
            <p:cNvSpPr/>
            <p:nvPr/>
          </p:nvSpPr>
          <p:spPr>
            <a:xfrm>
              <a:off x="3174113" y="7119170"/>
              <a:ext cx="550588" cy="46222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27" h="21538" fill="norm" stroke="1" extrusionOk="0">
                  <a:moveTo>
                    <a:pt x="20655" y="2601"/>
                  </a:moveTo>
                  <a:cubicBezTo>
                    <a:pt x="21068" y="2009"/>
                    <a:pt x="21482" y="1417"/>
                    <a:pt x="21524" y="974"/>
                  </a:cubicBezTo>
                  <a:cubicBezTo>
                    <a:pt x="21565" y="530"/>
                    <a:pt x="21234" y="234"/>
                    <a:pt x="20655" y="86"/>
                  </a:cubicBezTo>
                  <a:cubicBezTo>
                    <a:pt x="20075" y="-62"/>
                    <a:pt x="19248" y="-62"/>
                    <a:pt x="18048" y="431"/>
                  </a:cubicBezTo>
                  <a:cubicBezTo>
                    <a:pt x="16848" y="924"/>
                    <a:pt x="15275" y="1911"/>
                    <a:pt x="13496" y="3439"/>
                  </a:cubicBezTo>
                  <a:cubicBezTo>
                    <a:pt x="11717" y="4968"/>
                    <a:pt x="9731" y="7039"/>
                    <a:pt x="7951" y="9160"/>
                  </a:cubicBezTo>
                  <a:cubicBezTo>
                    <a:pt x="6172" y="11280"/>
                    <a:pt x="4599" y="13450"/>
                    <a:pt x="3399" y="15127"/>
                  </a:cubicBezTo>
                  <a:cubicBezTo>
                    <a:pt x="2199" y="16804"/>
                    <a:pt x="1372" y="17987"/>
                    <a:pt x="834" y="18875"/>
                  </a:cubicBezTo>
                  <a:cubicBezTo>
                    <a:pt x="296" y="19763"/>
                    <a:pt x="48" y="20354"/>
                    <a:pt x="6" y="20749"/>
                  </a:cubicBezTo>
                  <a:cubicBezTo>
                    <a:pt x="-35" y="21143"/>
                    <a:pt x="131" y="21341"/>
                    <a:pt x="296" y="2153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988" name="Line"/>
            <p:cNvSpPr/>
            <p:nvPr/>
          </p:nvSpPr>
          <p:spPr>
            <a:xfrm>
              <a:off x="3086436" y="7454394"/>
              <a:ext cx="139701" cy="826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073" fill="norm" stroke="1" extrusionOk="0">
                  <a:moveTo>
                    <a:pt x="2945" y="0"/>
                  </a:moveTo>
                  <a:cubicBezTo>
                    <a:pt x="1964" y="2160"/>
                    <a:pt x="982" y="4320"/>
                    <a:pt x="491" y="6750"/>
                  </a:cubicBezTo>
                  <a:cubicBezTo>
                    <a:pt x="0" y="9180"/>
                    <a:pt x="0" y="11880"/>
                    <a:pt x="0" y="14580"/>
                  </a:cubicBezTo>
                  <a:cubicBezTo>
                    <a:pt x="0" y="17280"/>
                    <a:pt x="0" y="19980"/>
                    <a:pt x="3600" y="20790"/>
                  </a:cubicBezTo>
                  <a:cubicBezTo>
                    <a:pt x="7200" y="21600"/>
                    <a:pt x="14400" y="20520"/>
                    <a:pt x="21600" y="1944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989" name="Line"/>
            <p:cNvSpPr/>
            <p:nvPr/>
          </p:nvSpPr>
          <p:spPr>
            <a:xfrm>
              <a:off x="3149936" y="7524244"/>
              <a:ext cx="127001" cy="444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990" name="Line"/>
            <p:cNvSpPr/>
            <p:nvPr/>
          </p:nvSpPr>
          <p:spPr>
            <a:xfrm>
              <a:off x="3741932" y="7181344"/>
              <a:ext cx="302443" cy="1905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33" h="21600" fill="norm" stroke="1" extrusionOk="0">
                  <a:moveTo>
                    <a:pt x="4848" y="0"/>
                  </a:moveTo>
                  <a:cubicBezTo>
                    <a:pt x="4098" y="480"/>
                    <a:pt x="3348" y="960"/>
                    <a:pt x="2523" y="3120"/>
                  </a:cubicBezTo>
                  <a:cubicBezTo>
                    <a:pt x="1698" y="5280"/>
                    <a:pt x="798" y="9120"/>
                    <a:pt x="348" y="11760"/>
                  </a:cubicBezTo>
                  <a:cubicBezTo>
                    <a:pt x="-102" y="14400"/>
                    <a:pt x="-102" y="15840"/>
                    <a:pt x="273" y="16440"/>
                  </a:cubicBezTo>
                  <a:cubicBezTo>
                    <a:pt x="648" y="17040"/>
                    <a:pt x="1398" y="16800"/>
                    <a:pt x="2598" y="15120"/>
                  </a:cubicBezTo>
                  <a:cubicBezTo>
                    <a:pt x="3798" y="13440"/>
                    <a:pt x="5448" y="10320"/>
                    <a:pt x="6498" y="8280"/>
                  </a:cubicBezTo>
                  <a:cubicBezTo>
                    <a:pt x="7548" y="6240"/>
                    <a:pt x="7998" y="5280"/>
                    <a:pt x="8448" y="5280"/>
                  </a:cubicBezTo>
                  <a:cubicBezTo>
                    <a:pt x="8898" y="5280"/>
                    <a:pt x="9348" y="6240"/>
                    <a:pt x="9573" y="7800"/>
                  </a:cubicBezTo>
                  <a:cubicBezTo>
                    <a:pt x="9798" y="9360"/>
                    <a:pt x="9798" y="11520"/>
                    <a:pt x="10173" y="12600"/>
                  </a:cubicBezTo>
                  <a:cubicBezTo>
                    <a:pt x="10548" y="13680"/>
                    <a:pt x="11298" y="13680"/>
                    <a:pt x="12048" y="13200"/>
                  </a:cubicBezTo>
                  <a:cubicBezTo>
                    <a:pt x="12798" y="12720"/>
                    <a:pt x="13548" y="11760"/>
                    <a:pt x="14223" y="10800"/>
                  </a:cubicBezTo>
                  <a:cubicBezTo>
                    <a:pt x="14898" y="9840"/>
                    <a:pt x="15498" y="8880"/>
                    <a:pt x="15723" y="9120"/>
                  </a:cubicBezTo>
                  <a:cubicBezTo>
                    <a:pt x="15948" y="9360"/>
                    <a:pt x="15798" y="10800"/>
                    <a:pt x="15423" y="12600"/>
                  </a:cubicBezTo>
                  <a:cubicBezTo>
                    <a:pt x="15048" y="14400"/>
                    <a:pt x="14448" y="16560"/>
                    <a:pt x="14148" y="16920"/>
                  </a:cubicBezTo>
                  <a:cubicBezTo>
                    <a:pt x="13848" y="17280"/>
                    <a:pt x="13848" y="15840"/>
                    <a:pt x="14373" y="13680"/>
                  </a:cubicBezTo>
                  <a:cubicBezTo>
                    <a:pt x="14898" y="11520"/>
                    <a:pt x="15948" y="8640"/>
                    <a:pt x="16923" y="6720"/>
                  </a:cubicBezTo>
                  <a:cubicBezTo>
                    <a:pt x="17898" y="4800"/>
                    <a:pt x="18798" y="3840"/>
                    <a:pt x="19548" y="3840"/>
                  </a:cubicBezTo>
                  <a:cubicBezTo>
                    <a:pt x="20298" y="3840"/>
                    <a:pt x="20898" y="4800"/>
                    <a:pt x="21198" y="6600"/>
                  </a:cubicBezTo>
                  <a:cubicBezTo>
                    <a:pt x="21498" y="8400"/>
                    <a:pt x="21498" y="11040"/>
                    <a:pt x="21273" y="13680"/>
                  </a:cubicBezTo>
                  <a:cubicBezTo>
                    <a:pt x="21048" y="16320"/>
                    <a:pt x="20598" y="18960"/>
                    <a:pt x="20148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991" name="Line"/>
            <p:cNvSpPr/>
            <p:nvPr/>
          </p:nvSpPr>
          <p:spPr>
            <a:xfrm>
              <a:off x="4146329" y="6946394"/>
              <a:ext cx="121208" cy="40567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26" h="21561" fill="norm" stroke="1" extrusionOk="0">
                  <a:moveTo>
                    <a:pt x="16857" y="0"/>
                  </a:moveTo>
                  <a:cubicBezTo>
                    <a:pt x="14995" y="3038"/>
                    <a:pt x="13133" y="6075"/>
                    <a:pt x="11085" y="8944"/>
                  </a:cubicBezTo>
                  <a:cubicBezTo>
                    <a:pt x="9036" y="11812"/>
                    <a:pt x="6802" y="14512"/>
                    <a:pt x="5126" y="16200"/>
                  </a:cubicBezTo>
                  <a:cubicBezTo>
                    <a:pt x="3450" y="17888"/>
                    <a:pt x="2333" y="18562"/>
                    <a:pt x="1402" y="18619"/>
                  </a:cubicBezTo>
                  <a:cubicBezTo>
                    <a:pt x="471" y="18675"/>
                    <a:pt x="-274" y="18113"/>
                    <a:pt x="98" y="17438"/>
                  </a:cubicBezTo>
                  <a:cubicBezTo>
                    <a:pt x="471" y="16763"/>
                    <a:pt x="1960" y="15975"/>
                    <a:pt x="3450" y="15300"/>
                  </a:cubicBezTo>
                  <a:cubicBezTo>
                    <a:pt x="4940" y="14625"/>
                    <a:pt x="6429" y="14063"/>
                    <a:pt x="8105" y="13781"/>
                  </a:cubicBezTo>
                  <a:cubicBezTo>
                    <a:pt x="9781" y="13500"/>
                    <a:pt x="11643" y="13500"/>
                    <a:pt x="12574" y="13781"/>
                  </a:cubicBezTo>
                  <a:cubicBezTo>
                    <a:pt x="13505" y="14063"/>
                    <a:pt x="13505" y="14625"/>
                    <a:pt x="12947" y="15188"/>
                  </a:cubicBezTo>
                  <a:cubicBezTo>
                    <a:pt x="12388" y="15750"/>
                    <a:pt x="11271" y="16312"/>
                    <a:pt x="9409" y="16875"/>
                  </a:cubicBezTo>
                  <a:cubicBezTo>
                    <a:pt x="7547" y="17438"/>
                    <a:pt x="4940" y="18000"/>
                    <a:pt x="4195" y="18562"/>
                  </a:cubicBezTo>
                  <a:cubicBezTo>
                    <a:pt x="3450" y="19125"/>
                    <a:pt x="4567" y="19687"/>
                    <a:pt x="5685" y="20194"/>
                  </a:cubicBezTo>
                  <a:cubicBezTo>
                    <a:pt x="6802" y="20700"/>
                    <a:pt x="7919" y="21150"/>
                    <a:pt x="10340" y="21375"/>
                  </a:cubicBezTo>
                  <a:cubicBezTo>
                    <a:pt x="12760" y="21600"/>
                    <a:pt x="16485" y="21600"/>
                    <a:pt x="18533" y="21488"/>
                  </a:cubicBezTo>
                  <a:cubicBezTo>
                    <a:pt x="20581" y="21375"/>
                    <a:pt x="20954" y="21150"/>
                    <a:pt x="21326" y="2092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992" name="Line"/>
            <p:cNvSpPr/>
            <p:nvPr/>
          </p:nvSpPr>
          <p:spPr>
            <a:xfrm>
              <a:off x="4304418" y="7206744"/>
              <a:ext cx="96469" cy="1778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01" h="21600" fill="norm" stroke="1" extrusionOk="0">
                  <a:moveTo>
                    <a:pt x="8723" y="0"/>
                  </a:moveTo>
                  <a:cubicBezTo>
                    <a:pt x="6844" y="2829"/>
                    <a:pt x="4966" y="5657"/>
                    <a:pt x="3323" y="8357"/>
                  </a:cubicBezTo>
                  <a:cubicBezTo>
                    <a:pt x="1679" y="11057"/>
                    <a:pt x="271" y="13629"/>
                    <a:pt x="36" y="14143"/>
                  </a:cubicBezTo>
                  <a:cubicBezTo>
                    <a:pt x="-199" y="14657"/>
                    <a:pt x="740" y="13114"/>
                    <a:pt x="2618" y="11057"/>
                  </a:cubicBezTo>
                  <a:cubicBezTo>
                    <a:pt x="4497" y="9000"/>
                    <a:pt x="7314" y="6429"/>
                    <a:pt x="10366" y="4886"/>
                  </a:cubicBezTo>
                  <a:cubicBezTo>
                    <a:pt x="13418" y="3343"/>
                    <a:pt x="16705" y="2829"/>
                    <a:pt x="18584" y="3214"/>
                  </a:cubicBezTo>
                  <a:cubicBezTo>
                    <a:pt x="20462" y="3600"/>
                    <a:pt x="20931" y="4886"/>
                    <a:pt x="21166" y="8100"/>
                  </a:cubicBezTo>
                  <a:cubicBezTo>
                    <a:pt x="21401" y="11314"/>
                    <a:pt x="21401" y="16457"/>
                    <a:pt x="21401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993" name="Line"/>
            <p:cNvSpPr/>
            <p:nvPr/>
          </p:nvSpPr>
          <p:spPr>
            <a:xfrm>
              <a:off x="4451146" y="7266825"/>
              <a:ext cx="273591" cy="12631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76" h="21131" fill="norm" stroke="1" extrusionOk="0">
                  <a:moveTo>
                    <a:pt x="5525" y="572"/>
                  </a:moveTo>
                  <a:cubicBezTo>
                    <a:pt x="4694" y="218"/>
                    <a:pt x="3864" y="-136"/>
                    <a:pt x="3199" y="395"/>
                  </a:cubicBezTo>
                  <a:cubicBezTo>
                    <a:pt x="2534" y="926"/>
                    <a:pt x="2036" y="2343"/>
                    <a:pt x="1454" y="4998"/>
                  </a:cubicBezTo>
                  <a:cubicBezTo>
                    <a:pt x="873" y="7654"/>
                    <a:pt x="208" y="11549"/>
                    <a:pt x="42" y="14559"/>
                  </a:cubicBezTo>
                  <a:cubicBezTo>
                    <a:pt x="-124" y="17569"/>
                    <a:pt x="208" y="19694"/>
                    <a:pt x="873" y="20579"/>
                  </a:cubicBezTo>
                  <a:cubicBezTo>
                    <a:pt x="1538" y="21464"/>
                    <a:pt x="2534" y="21110"/>
                    <a:pt x="3531" y="19162"/>
                  </a:cubicBezTo>
                  <a:cubicBezTo>
                    <a:pt x="4528" y="17215"/>
                    <a:pt x="5525" y="13674"/>
                    <a:pt x="5774" y="10310"/>
                  </a:cubicBezTo>
                  <a:cubicBezTo>
                    <a:pt x="6024" y="6946"/>
                    <a:pt x="5525" y="3759"/>
                    <a:pt x="4861" y="1989"/>
                  </a:cubicBezTo>
                  <a:cubicBezTo>
                    <a:pt x="4196" y="218"/>
                    <a:pt x="3365" y="-136"/>
                    <a:pt x="2534" y="41"/>
                  </a:cubicBezTo>
                  <a:cubicBezTo>
                    <a:pt x="1704" y="218"/>
                    <a:pt x="873" y="926"/>
                    <a:pt x="790" y="1989"/>
                  </a:cubicBezTo>
                  <a:cubicBezTo>
                    <a:pt x="707" y="3051"/>
                    <a:pt x="1371" y="4467"/>
                    <a:pt x="2534" y="4998"/>
                  </a:cubicBezTo>
                  <a:cubicBezTo>
                    <a:pt x="3698" y="5530"/>
                    <a:pt x="5359" y="5175"/>
                    <a:pt x="6605" y="4644"/>
                  </a:cubicBezTo>
                  <a:cubicBezTo>
                    <a:pt x="7851" y="4113"/>
                    <a:pt x="8682" y="3405"/>
                    <a:pt x="9098" y="3936"/>
                  </a:cubicBezTo>
                  <a:cubicBezTo>
                    <a:pt x="9513" y="4467"/>
                    <a:pt x="9513" y="6238"/>
                    <a:pt x="9928" y="8716"/>
                  </a:cubicBezTo>
                  <a:cubicBezTo>
                    <a:pt x="10344" y="11195"/>
                    <a:pt x="11174" y="14382"/>
                    <a:pt x="11922" y="16684"/>
                  </a:cubicBezTo>
                  <a:cubicBezTo>
                    <a:pt x="12670" y="18985"/>
                    <a:pt x="13334" y="20402"/>
                    <a:pt x="14082" y="20933"/>
                  </a:cubicBezTo>
                  <a:cubicBezTo>
                    <a:pt x="14830" y="21464"/>
                    <a:pt x="15661" y="21110"/>
                    <a:pt x="16907" y="17569"/>
                  </a:cubicBezTo>
                  <a:cubicBezTo>
                    <a:pt x="18153" y="14028"/>
                    <a:pt x="19814" y="7300"/>
                    <a:pt x="21476" y="57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994" name="Line"/>
            <p:cNvSpPr/>
            <p:nvPr/>
          </p:nvSpPr>
          <p:spPr>
            <a:xfrm>
              <a:off x="4765736" y="7258134"/>
              <a:ext cx="119326" cy="14546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95" h="21205" fill="norm" stroke="1" extrusionOk="0">
                  <a:moveTo>
                    <a:pt x="2841" y="3616"/>
                  </a:moveTo>
                  <a:cubicBezTo>
                    <a:pt x="2096" y="7011"/>
                    <a:pt x="1352" y="10405"/>
                    <a:pt x="793" y="13028"/>
                  </a:cubicBezTo>
                  <a:cubicBezTo>
                    <a:pt x="234" y="15651"/>
                    <a:pt x="-138" y="17502"/>
                    <a:pt x="48" y="17502"/>
                  </a:cubicBezTo>
                  <a:cubicBezTo>
                    <a:pt x="234" y="17502"/>
                    <a:pt x="979" y="15651"/>
                    <a:pt x="3214" y="12565"/>
                  </a:cubicBezTo>
                  <a:cubicBezTo>
                    <a:pt x="5448" y="9479"/>
                    <a:pt x="9172" y="5159"/>
                    <a:pt x="12338" y="2691"/>
                  </a:cubicBezTo>
                  <a:cubicBezTo>
                    <a:pt x="15503" y="222"/>
                    <a:pt x="18110" y="-395"/>
                    <a:pt x="19600" y="222"/>
                  </a:cubicBezTo>
                  <a:cubicBezTo>
                    <a:pt x="21090" y="839"/>
                    <a:pt x="21462" y="2691"/>
                    <a:pt x="20345" y="6394"/>
                  </a:cubicBezTo>
                  <a:cubicBezTo>
                    <a:pt x="19228" y="10096"/>
                    <a:pt x="16621" y="15651"/>
                    <a:pt x="14014" y="2120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995" name="Line"/>
            <p:cNvSpPr/>
            <p:nvPr/>
          </p:nvSpPr>
          <p:spPr>
            <a:xfrm>
              <a:off x="4538142" y="7263894"/>
              <a:ext cx="180245" cy="12235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88" h="21162" fill="norm" stroke="1" extrusionOk="0">
                  <a:moveTo>
                    <a:pt x="1044" y="2197"/>
                  </a:moveTo>
                  <a:cubicBezTo>
                    <a:pt x="793" y="5858"/>
                    <a:pt x="541" y="9519"/>
                    <a:pt x="290" y="12264"/>
                  </a:cubicBezTo>
                  <a:cubicBezTo>
                    <a:pt x="39" y="15010"/>
                    <a:pt x="-212" y="16841"/>
                    <a:pt x="290" y="17390"/>
                  </a:cubicBezTo>
                  <a:cubicBezTo>
                    <a:pt x="793" y="17939"/>
                    <a:pt x="2048" y="17207"/>
                    <a:pt x="3430" y="15742"/>
                  </a:cubicBezTo>
                  <a:cubicBezTo>
                    <a:pt x="4811" y="14278"/>
                    <a:pt x="6318" y="12081"/>
                    <a:pt x="7072" y="11898"/>
                  </a:cubicBezTo>
                  <a:cubicBezTo>
                    <a:pt x="7825" y="11715"/>
                    <a:pt x="7825" y="13546"/>
                    <a:pt x="8076" y="15742"/>
                  </a:cubicBezTo>
                  <a:cubicBezTo>
                    <a:pt x="8328" y="17939"/>
                    <a:pt x="8830" y="20502"/>
                    <a:pt x="9583" y="21051"/>
                  </a:cubicBezTo>
                  <a:cubicBezTo>
                    <a:pt x="10337" y="21600"/>
                    <a:pt x="11341" y="20136"/>
                    <a:pt x="13351" y="16292"/>
                  </a:cubicBezTo>
                  <a:cubicBezTo>
                    <a:pt x="15360" y="12447"/>
                    <a:pt x="18374" y="6224"/>
                    <a:pt x="21388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996" name="Line"/>
            <p:cNvSpPr/>
            <p:nvPr/>
          </p:nvSpPr>
          <p:spPr>
            <a:xfrm>
              <a:off x="8045786" y="3580894"/>
              <a:ext cx="2565401" cy="2032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677" y="19125"/>
                    <a:pt x="1354" y="16650"/>
                    <a:pt x="2032" y="14287"/>
                  </a:cubicBezTo>
                  <a:cubicBezTo>
                    <a:pt x="2709" y="11925"/>
                    <a:pt x="3386" y="9675"/>
                    <a:pt x="4010" y="7875"/>
                  </a:cubicBezTo>
                  <a:cubicBezTo>
                    <a:pt x="4634" y="6075"/>
                    <a:pt x="5204" y="4725"/>
                    <a:pt x="5828" y="3600"/>
                  </a:cubicBezTo>
                  <a:cubicBezTo>
                    <a:pt x="6451" y="2475"/>
                    <a:pt x="7129" y="1575"/>
                    <a:pt x="7859" y="1012"/>
                  </a:cubicBezTo>
                  <a:cubicBezTo>
                    <a:pt x="8590" y="450"/>
                    <a:pt x="9374" y="225"/>
                    <a:pt x="10051" y="113"/>
                  </a:cubicBezTo>
                  <a:cubicBezTo>
                    <a:pt x="10729" y="0"/>
                    <a:pt x="11299" y="0"/>
                    <a:pt x="11878" y="0"/>
                  </a:cubicBezTo>
                  <a:cubicBezTo>
                    <a:pt x="12457" y="0"/>
                    <a:pt x="13046" y="0"/>
                    <a:pt x="13625" y="113"/>
                  </a:cubicBezTo>
                  <a:cubicBezTo>
                    <a:pt x="14204" y="225"/>
                    <a:pt x="14774" y="450"/>
                    <a:pt x="15434" y="900"/>
                  </a:cubicBezTo>
                  <a:cubicBezTo>
                    <a:pt x="16093" y="1350"/>
                    <a:pt x="16842" y="2025"/>
                    <a:pt x="17581" y="2812"/>
                  </a:cubicBezTo>
                  <a:cubicBezTo>
                    <a:pt x="18321" y="3600"/>
                    <a:pt x="19051" y="4500"/>
                    <a:pt x="19702" y="5625"/>
                  </a:cubicBezTo>
                  <a:cubicBezTo>
                    <a:pt x="20352" y="6750"/>
                    <a:pt x="20923" y="8100"/>
                    <a:pt x="21235" y="9225"/>
                  </a:cubicBezTo>
                  <a:cubicBezTo>
                    <a:pt x="21547" y="10350"/>
                    <a:pt x="21600" y="11250"/>
                    <a:pt x="21600" y="12150"/>
                  </a:cubicBezTo>
                  <a:cubicBezTo>
                    <a:pt x="21600" y="13050"/>
                    <a:pt x="21547" y="13950"/>
                    <a:pt x="21493" y="1485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997" name="Line"/>
            <p:cNvSpPr/>
            <p:nvPr/>
          </p:nvSpPr>
          <p:spPr>
            <a:xfrm>
              <a:off x="8464618" y="3804202"/>
              <a:ext cx="2083069" cy="22119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81" h="21497" fill="norm" stroke="1" extrusionOk="0">
                  <a:moveTo>
                    <a:pt x="924" y="21497"/>
                  </a:moveTo>
                  <a:cubicBezTo>
                    <a:pt x="683" y="21497"/>
                    <a:pt x="442" y="21497"/>
                    <a:pt x="266" y="21497"/>
                  </a:cubicBezTo>
                  <a:cubicBezTo>
                    <a:pt x="91" y="21497"/>
                    <a:pt x="-19" y="21497"/>
                    <a:pt x="3" y="21188"/>
                  </a:cubicBezTo>
                  <a:cubicBezTo>
                    <a:pt x="25" y="20880"/>
                    <a:pt x="178" y="20263"/>
                    <a:pt x="639" y="19131"/>
                  </a:cubicBezTo>
                  <a:cubicBezTo>
                    <a:pt x="1099" y="18000"/>
                    <a:pt x="1867" y="16354"/>
                    <a:pt x="2700" y="14606"/>
                  </a:cubicBezTo>
                  <a:cubicBezTo>
                    <a:pt x="3533" y="12857"/>
                    <a:pt x="4433" y="11006"/>
                    <a:pt x="5244" y="9463"/>
                  </a:cubicBezTo>
                  <a:cubicBezTo>
                    <a:pt x="6055" y="7920"/>
                    <a:pt x="6779" y="6686"/>
                    <a:pt x="7579" y="5554"/>
                  </a:cubicBezTo>
                  <a:cubicBezTo>
                    <a:pt x="8380" y="4423"/>
                    <a:pt x="9257" y="3394"/>
                    <a:pt x="10145" y="2468"/>
                  </a:cubicBezTo>
                  <a:cubicBezTo>
                    <a:pt x="11033" y="1543"/>
                    <a:pt x="11932" y="720"/>
                    <a:pt x="12864" y="308"/>
                  </a:cubicBezTo>
                  <a:cubicBezTo>
                    <a:pt x="13796" y="-103"/>
                    <a:pt x="14761" y="-103"/>
                    <a:pt x="15671" y="308"/>
                  </a:cubicBezTo>
                  <a:cubicBezTo>
                    <a:pt x="16581" y="720"/>
                    <a:pt x="17436" y="1543"/>
                    <a:pt x="18412" y="3394"/>
                  </a:cubicBezTo>
                  <a:cubicBezTo>
                    <a:pt x="19388" y="5246"/>
                    <a:pt x="20485" y="8126"/>
                    <a:pt x="21581" y="1100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998" name="Line"/>
            <p:cNvSpPr/>
            <p:nvPr/>
          </p:nvSpPr>
          <p:spPr>
            <a:xfrm>
              <a:off x="6330063" y="6883839"/>
              <a:ext cx="5487624" cy="17685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96" h="21485" fill="norm" stroke="1" extrusionOk="0">
                  <a:moveTo>
                    <a:pt x="29" y="6056"/>
                  </a:moveTo>
                  <a:cubicBezTo>
                    <a:pt x="13" y="4771"/>
                    <a:pt x="-4" y="3485"/>
                    <a:pt x="0" y="2328"/>
                  </a:cubicBezTo>
                  <a:cubicBezTo>
                    <a:pt x="4" y="1171"/>
                    <a:pt x="29" y="142"/>
                    <a:pt x="58" y="14"/>
                  </a:cubicBezTo>
                  <a:cubicBezTo>
                    <a:pt x="88" y="-115"/>
                    <a:pt x="121" y="656"/>
                    <a:pt x="121" y="2199"/>
                  </a:cubicBezTo>
                  <a:cubicBezTo>
                    <a:pt x="121" y="3742"/>
                    <a:pt x="88" y="6056"/>
                    <a:pt x="96" y="7342"/>
                  </a:cubicBezTo>
                  <a:cubicBezTo>
                    <a:pt x="104" y="8628"/>
                    <a:pt x="154" y="8885"/>
                    <a:pt x="313" y="8756"/>
                  </a:cubicBezTo>
                  <a:cubicBezTo>
                    <a:pt x="471" y="8628"/>
                    <a:pt x="737" y="8114"/>
                    <a:pt x="1033" y="7599"/>
                  </a:cubicBezTo>
                  <a:cubicBezTo>
                    <a:pt x="1329" y="7085"/>
                    <a:pt x="1654" y="6571"/>
                    <a:pt x="1987" y="6056"/>
                  </a:cubicBezTo>
                  <a:cubicBezTo>
                    <a:pt x="2320" y="5542"/>
                    <a:pt x="2662" y="5028"/>
                    <a:pt x="2991" y="4642"/>
                  </a:cubicBezTo>
                  <a:cubicBezTo>
                    <a:pt x="3320" y="4256"/>
                    <a:pt x="3636" y="3999"/>
                    <a:pt x="3974" y="3742"/>
                  </a:cubicBezTo>
                  <a:cubicBezTo>
                    <a:pt x="4311" y="3485"/>
                    <a:pt x="4669" y="3228"/>
                    <a:pt x="4977" y="2971"/>
                  </a:cubicBezTo>
                  <a:cubicBezTo>
                    <a:pt x="5286" y="2714"/>
                    <a:pt x="5544" y="2456"/>
                    <a:pt x="5819" y="2328"/>
                  </a:cubicBezTo>
                  <a:cubicBezTo>
                    <a:pt x="6094" y="2199"/>
                    <a:pt x="6385" y="2199"/>
                    <a:pt x="6677" y="2199"/>
                  </a:cubicBezTo>
                  <a:cubicBezTo>
                    <a:pt x="6968" y="2199"/>
                    <a:pt x="7260" y="2199"/>
                    <a:pt x="7572" y="2199"/>
                  </a:cubicBezTo>
                  <a:cubicBezTo>
                    <a:pt x="7885" y="2199"/>
                    <a:pt x="8218" y="2199"/>
                    <a:pt x="8543" y="2328"/>
                  </a:cubicBezTo>
                  <a:cubicBezTo>
                    <a:pt x="8868" y="2456"/>
                    <a:pt x="9184" y="2714"/>
                    <a:pt x="9492" y="2971"/>
                  </a:cubicBezTo>
                  <a:cubicBezTo>
                    <a:pt x="9801" y="3228"/>
                    <a:pt x="10100" y="3485"/>
                    <a:pt x="10421" y="3614"/>
                  </a:cubicBezTo>
                  <a:cubicBezTo>
                    <a:pt x="10742" y="3742"/>
                    <a:pt x="11083" y="3742"/>
                    <a:pt x="11417" y="3871"/>
                  </a:cubicBezTo>
                  <a:cubicBezTo>
                    <a:pt x="11750" y="3999"/>
                    <a:pt x="12075" y="4256"/>
                    <a:pt x="12391" y="4514"/>
                  </a:cubicBezTo>
                  <a:cubicBezTo>
                    <a:pt x="12708" y="4771"/>
                    <a:pt x="13016" y="5028"/>
                    <a:pt x="13328" y="5285"/>
                  </a:cubicBezTo>
                  <a:cubicBezTo>
                    <a:pt x="13641" y="5542"/>
                    <a:pt x="13957" y="5799"/>
                    <a:pt x="14261" y="6056"/>
                  </a:cubicBezTo>
                  <a:cubicBezTo>
                    <a:pt x="14565" y="6314"/>
                    <a:pt x="14857" y="6571"/>
                    <a:pt x="15140" y="6956"/>
                  </a:cubicBezTo>
                  <a:cubicBezTo>
                    <a:pt x="15423" y="7342"/>
                    <a:pt x="15698" y="7856"/>
                    <a:pt x="15969" y="8371"/>
                  </a:cubicBezTo>
                  <a:cubicBezTo>
                    <a:pt x="16240" y="8885"/>
                    <a:pt x="16506" y="9399"/>
                    <a:pt x="16823" y="10042"/>
                  </a:cubicBezTo>
                  <a:cubicBezTo>
                    <a:pt x="17139" y="10685"/>
                    <a:pt x="17506" y="11456"/>
                    <a:pt x="17852" y="12228"/>
                  </a:cubicBezTo>
                  <a:cubicBezTo>
                    <a:pt x="18197" y="12999"/>
                    <a:pt x="18522" y="13771"/>
                    <a:pt x="18864" y="14542"/>
                  </a:cubicBezTo>
                  <a:cubicBezTo>
                    <a:pt x="19205" y="15314"/>
                    <a:pt x="19563" y="16085"/>
                    <a:pt x="19917" y="16728"/>
                  </a:cubicBezTo>
                  <a:cubicBezTo>
                    <a:pt x="20272" y="17371"/>
                    <a:pt x="20621" y="17885"/>
                    <a:pt x="20900" y="18656"/>
                  </a:cubicBezTo>
                  <a:cubicBezTo>
                    <a:pt x="21179" y="19428"/>
                    <a:pt x="21388" y="20456"/>
                    <a:pt x="21596" y="2148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999" name="Line"/>
            <p:cNvSpPr/>
            <p:nvPr/>
          </p:nvSpPr>
          <p:spPr>
            <a:xfrm>
              <a:off x="5971073" y="7276337"/>
              <a:ext cx="207810" cy="54757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06" h="21492" fill="norm" stroke="1" extrusionOk="0">
                  <a:moveTo>
                    <a:pt x="16671" y="16709"/>
                  </a:moveTo>
                  <a:cubicBezTo>
                    <a:pt x="17967" y="15961"/>
                    <a:pt x="19263" y="15213"/>
                    <a:pt x="20127" y="14549"/>
                  </a:cubicBezTo>
                  <a:cubicBezTo>
                    <a:pt x="20991" y="13884"/>
                    <a:pt x="21423" y="13302"/>
                    <a:pt x="21099" y="12970"/>
                  </a:cubicBezTo>
                  <a:cubicBezTo>
                    <a:pt x="20775" y="12638"/>
                    <a:pt x="19695" y="12555"/>
                    <a:pt x="16995" y="12887"/>
                  </a:cubicBezTo>
                  <a:cubicBezTo>
                    <a:pt x="14295" y="13219"/>
                    <a:pt x="9975" y="13967"/>
                    <a:pt x="6843" y="14964"/>
                  </a:cubicBezTo>
                  <a:cubicBezTo>
                    <a:pt x="3711" y="15961"/>
                    <a:pt x="1767" y="17207"/>
                    <a:pt x="795" y="18287"/>
                  </a:cubicBezTo>
                  <a:cubicBezTo>
                    <a:pt x="-177" y="19367"/>
                    <a:pt x="-177" y="20281"/>
                    <a:pt x="363" y="20821"/>
                  </a:cubicBezTo>
                  <a:cubicBezTo>
                    <a:pt x="903" y="21361"/>
                    <a:pt x="1983" y="21527"/>
                    <a:pt x="3171" y="21485"/>
                  </a:cubicBezTo>
                  <a:cubicBezTo>
                    <a:pt x="4359" y="21444"/>
                    <a:pt x="5655" y="21195"/>
                    <a:pt x="7599" y="19990"/>
                  </a:cubicBezTo>
                  <a:cubicBezTo>
                    <a:pt x="9543" y="18785"/>
                    <a:pt x="12135" y="16625"/>
                    <a:pt x="14079" y="14216"/>
                  </a:cubicBezTo>
                  <a:cubicBezTo>
                    <a:pt x="16023" y="11807"/>
                    <a:pt x="17319" y="9149"/>
                    <a:pt x="18075" y="6947"/>
                  </a:cubicBezTo>
                  <a:cubicBezTo>
                    <a:pt x="18831" y="4745"/>
                    <a:pt x="19047" y="3001"/>
                    <a:pt x="18831" y="1838"/>
                  </a:cubicBezTo>
                  <a:cubicBezTo>
                    <a:pt x="18615" y="675"/>
                    <a:pt x="17967" y="93"/>
                    <a:pt x="17427" y="10"/>
                  </a:cubicBezTo>
                  <a:cubicBezTo>
                    <a:pt x="16887" y="-73"/>
                    <a:pt x="16455" y="342"/>
                    <a:pt x="16023" y="1796"/>
                  </a:cubicBezTo>
                  <a:cubicBezTo>
                    <a:pt x="15591" y="3250"/>
                    <a:pt x="15159" y="5742"/>
                    <a:pt x="14835" y="8027"/>
                  </a:cubicBezTo>
                  <a:cubicBezTo>
                    <a:pt x="14511" y="10312"/>
                    <a:pt x="14295" y="12389"/>
                    <a:pt x="15159" y="13884"/>
                  </a:cubicBezTo>
                  <a:cubicBezTo>
                    <a:pt x="16023" y="15379"/>
                    <a:pt x="17967" y="16293"/>
                    <a:pt x="19911" y="17207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000" name="Line"/>
            <p:cNvSpPr/>
            <p:nvPr/>
          </p:nvSpPr>
          <p:spPr>
            <a:xfrm>
              <a:off x="6219103" y="7517894"/>
              <a:ext cx="29634" cy="19633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314" fill="norm" stroke="1" extrusionOk="0">
                  <a:moveTo>
                    <a:pt x="21600" y="13787"/>
                  </a:moveTo>
                  <a:cubicBezTo>
                    <a:pt x="21600" y="14936"/>
                    <a:pt x="21600" y="16085"/>
                    <a:pt x="18514" y="17579"/>
                  </a:cubicBezTo>
                  <a:cubicBezTo>
                    <a:pt x="15429" y="19072"/>
                    <a:pt x="9257" y="20911"/>
                    <a:pt x="5400" y="21255"/>
                  </a:cubicBezTo>
                  <a:cubicBezTo>
                    <a:pt x="1543" y="21600"/>
                    <a:pt x="0" y="20451"/>
                    <a:pt x="0" y="17234"/>
                  </a:cubicBezTo>
                  <a:cubicBezTo>
                    <a:pt x="0" y="14017"/>
                    <a:pt x="1543" y="8732"/>
                    <a:pt x="4629" y="5515"/>
                  </a:cubicBezTo>
                  <a:cubicBezTo>
                    <a:pt x="7714" y="2298"/>
                    <a:pt x="12343" y="1149"/>
                    <a:pt x="16971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001" name="Line"/>
            <p:cNvSpPr/>
            <p:nvPr/>
          </p:nvSpPr>
          <p:spPr>
            <a:xfrm>
              <a:off x="6260230" y="7541489"/>
              <a:ext cx="134557" cy="16267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55" h="21282" fill="norm" stroke="1" extrusionOk="0">
                  <a:moveTo>
                    <a:pt x="14367" y="236"/>
                  </a:moveTo>
                  <a:cubicBezTo>
                    <a:pt x="12680" y="-41"/>
                    <a:pt x="10992" y="-318"/>
                    <a:pt x="8967" y="928"/>
                  </a:cubicBezTo>
                  <a:cubicBezTo>
                    <a:pt x="6942" y="2174"/>
                    <a:pt x="4580" y="4944"/>
                    <a:pt x="2892" y="8128"/>
                  </a:cubicBezTo>
                  <a:cubicBezTo>
                    <a:pt x="1205" y="11313"/>
                    <a:pt x="192" y="14913"/>
                    <a:pt x="24" y="17405"/>
                  </a:cubicBezTo>
                  <a:cubicBezTo>
                    <a:pt x="-145" y="19897"/>
                    <a:pt x="530" y="21282"/>
                    <a:pt x="4242" y="21282"/>
                  </a:cubicBezTo>
                  <a:cubicBezTo>
                    <a:pt x="7955" y="21282"/>
                    <a:pt x="14705" y="19897"/>
                    <a:pt x="21455" y="18513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002" name="Line"/>
            <p:cNvSpPr/>
            <p:nvPr/>
          </p:nvSpPr>
          <p:spPr>
            <a:xfrm>
              <a:off x="6379215" y="7537978"/>
              <a:ext cx="98122" cy="14501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60" h="21141" fill="norm" stroke="1" extrusionOk="0">
                  <a:moveTo>
                    <a:pt x="10060" y="12810"/>
                  </a:moveTo>
                  <a:cubicBezTo>
                    <a:pt x="9610" y="11267"/>
                    <a:pt x="9160" y="9724"/>
                    <a:pt x="9835" y="8490"/>
                  </a:cubicBezTo>
                  <a:cubicBezTo>
                    <a:pt x="10510" y="7255"/>
                    <a:pt x="12310" y="6330"/>
                    <a:pt x="14335" y="4787"/>
                  </a:cubicBezTo>
                  <a:cubicBezTo>
                    <a:pt x="16360" y="3244"/>
                    <a:pt x="18610" y="1084"/>
                    <a:pt x="18610" y="312"/>
                  </a:cubicBezTo>
                  <a:cubicBezTo>
                    <a:pt x="18610" y="-459"/>
                    <a:pt x="16360" y="158"/>
                    <a:pt x="12760" y="2627"/>
                  </a:cubicBezTo>
                  <a:cubicBezTo>
                    <a:pt x="9160" y="5095"/>
                    <a:pt x="4210" y="9415"/>
                    <a:pt x="1735" y="12655"/>
                  </a:cubicBezTo>
                  <a:cubicBezTo>
                    <a:pt x="-740" y="15895"/>
                    <a:pt x="-740" y="18055"/>
                    <a:pt x="2860" y="19290"/>
                  </a:cubicBezTo>
                  <a:cubicBezTo>
                    <a:pt x="6460" y="20524"/>
                    <a:pt x="13660" y="20832"/>
                    <a:pt x="20860" y="21141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003" name="Line"/>
            <p:cNvSpPr/>
            <p:nvPr/>
          </p:nvSpPr>
          <p:spPr>
            <a:xfrm>
              <a:off x="6553536" y="7555994"/>
              <a:ext cx="19051" cy="12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004" name="Line"/>
            <p:cNvSpPr/>
            <p:nvPr/>
          </p:nvSpPr>
          <p:spPr>
            <a:xfrm>
              <a:off x="6604336" y="7676644"/>
              <a:ext cx="6351" cy="1"/>
            </a:xfrm>
            <a:prstGeom prst="ellipse">
              <a:avLst/>
            </a:pr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005" name="Line"/>
            <p:cNvSpPr/>
            <p:nvPr/>
          </p:nvSpPr>
          <p:spPr>
            <a:xfrm>
              <a:off x="6855967" y="7085484"/>
              <a:ext cx="275420" cy="78923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55" h="21477" fill="norm" stroke="1" extrusionOk="0">
                  <a:moveTo>
                    <a:pt x="19971" y="1744"/>
                  </a:moveTo>
                  <a:cubicBezTo>
                    <a:pt x="19971" y="1456"/>
                    <a:pt x="19971" y="1168"/>
                    <a:pt x="19889" y="880"/>
                  </a:cubicBezTo>
                  <a:cubicBezTo>
                    <a:pt x="19806" y="592"/>
                    <a:pt x="19641" y="304"/>
                    <a:pt x="18652" y="131"/>
                  </a:cubicBezTo>
                  <a:cubicBezTo>
                    <a:pt x="17663" y="-41"/>
                    <a:pt x="15849" y="-99"/>
                    <a:pt x="13623" y="304"/>
                  </a:cubicBezTo>
                  <a:cubicBezTo>
                    <a:pt x="11397" y="707"/>
                    <a:pt x="8759" y="1571"/>
                    <a:pt x="7770" y="2320"/>
                  </a:cubicBezTo>
                  <a:cubicBezTo>
                    <a:pt x="6780" y="3069"/>
                    <a:pt x="7440" y="3703"/>
                    <a:pt x="8924" y="4365"/>
                  </a:cubicBezTo>
                  <a:cubicBezTo>
                    <a:pt x="10408" y="5027"/>
                    <a:pt x="12716" y="5719"/>
                    <a:pt x="14282" y="6439"/>
                  </a:cubicBezTo>
                  <a:cubicBezTo>
                    <a:pt x="15849" y="7159"/>
                    <a:pt x="16673" y="7907"/>
                    <a:pt x="17003" y="8426"/>
                  </a:cubicBezTo>
                  <a:cubicBezTo>
                    <a:pt x="17333" y="8944"/>
                    <a:pt x="17168" y="9232"/>
                    <a:pt x="15024" y="9751"/>
                  </a:cubicBezTo>
                  <a:cubicBezTo>
                    <a:pt x="12881" y="10269"/>
                    <a:pt x="8759" y="11018"/>
                    <a:pt x="6286" y="11421"/>
                  </a:cubicBezTo>
                  <a:cubicBezTo>
                    <a:pt x="3812" y="11824"/>
                    <a:pt x="2988" y="11882"/>
                    <a:pt x="3153" y="11911"/>
                  </a:cubicBezTo>
                  <a:cubicBezTo>
                    <a:pt x="3318" y="11939"/>
                    <a:pt x="4472" y="11939"/>
                    <a:pt x="5626" y="12256"/>
                  </a:cubicBezTo>
                  <a:cubicBezTo>
                    <a:pt x="6780" y="12573"/>
                    <a:pt x="7934" y="13207"/>
                    <a:pt x="7934" y="14099"/>
                  </a:cubicBezTo>
                  <a:cubicBezTo>
                    <a:pt x="7934" y="14992"/>
                    <a:pt x="6780" y="16144"/>
                    <a:pt x="5296" y="17181"/>
                  </a:cubicBezTo>
                  <a:cubicBezTo>
                    <a:pt x="3812" y="18218"/>
                    <a:pt x="1999" y="19139"/>
                    <a:pt x="1009" y="19773"/>
                  </a:cubicBezTo>
                  <a:cubicBezTo>
                    <a:pt x="20" y="20407"/>
                    <a:pt x="-145" y="20752"/>
                    <a:pt x="102" y="21011"/>
                  </a:cubicBezTo>
                  <a:cubicBezTo>
                    <a:pt x="350" y="21271"/>
                    <a:pt x="1009" y="21443"/>
                    <a:pt x="4637" y="21472"/>
                  </a:cubicBezTo>
                  <a:cubicBezTo>
                    <a:pt x="8264" y="21501"/>
                    <a:pt x="14860" y="21386"/>
                    <a:pt x="21455" y="21271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006" name="Line"/>
            <p:cNvSpPr/>
            <p:nvPr/>
          </p:nvSpPr>
          <p:spPr>
            <a:xfrm>
              <a:off x="7290136" y="7041405"/>
              <a:ext cx="119490" cy="18770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23" h="20821" fill="norm" stroke="1" extrusionOk="0">
                  <a:moveTo>
                    <a:pt x="6703" y="9887"/>
                  </a:moveTo>
                  <a:cubicBezTo>
                    <a:pt x="6703" y="15522"/>
                    <a:pt x="6703" y="21157"/>
                    <a:pt x="6890" y="20805"/>
                  </a:cubicBezTo>
                  <a:cubicBezTo>
                    <a:pt x="7076" y="20453"/>
                    <a:pt x="7448" y="14114"/>
                    <a:pt x="8379" y="9653"/>
                  </a:cubicBezTo>
                  <a:cubicBezTo>
                    <a:pt x="9310" y="5192"/>
                    <a:pt x="10800" y="2609"/>
                    <a:pt x="12476" y="1200"/>
                  </a:cubicBezTo>
                  <a:cubicBezTo>
                    <a:pt x="14152" y="-208"/>
                    <a:pt x="16014" y="-443"/>
                    <a:pt x="17876" y="848"/>
                  </a:cubicBezTo>
                  <a:cubicBezTo>
                    <a:pt x="19738" y="2140"/>
                    <a:pt x="21600" y="4957"/>
                    <a:pt x="20855" y="7187"/>
                  </a:cubicBezTo>
                  <a:cubicBezTo>
                    <a:pt x="20110" y="9418"/>
                    <a:pt x="16759" y="11061"/>
                    <a:pt x="12848" y="11883"/>
                  </a:cubicBezTo>
                  <a:cubicBezTo>
                    <a:pt x="8938" y="12705"/>
                    <a:pt x="4469" y="12705"/>
                    <a:pt x="0" y="1270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007" name="Line"/>
            <p:cNvSpPr/>
            <p:nvPr/>
          </p:nvSpPr>
          <p:spPr>
            <a:xfrm>
              <a:off x="7791786" y="7130544"/>
              <a:ext cx="12701" cy="63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008" name="Line"/>
            <p:cNvSpPr/>
            <p:nvPr/>
          </p:nvSpPr>
          <p:spPr>
            <a:xfrm>
              <a:off x="7663575" y="6988473"/>
              <a:ext cx="312362" cy="38807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93" h="21406" fill="norm" stroke="1" extrusionOk="0">
                  <a:moveTo>
                    <a:pt x="8781" y="6786"/>
                  </a:moveTo>
                  <a:cubicBezTo>
                    <a:pt x="7186" y="6319"/>
                    <a:pt x="5592" y="5852"/>
                    <a:pt x="4142" y="5910"/>
                  </a:cubicBezTo>
                  <a:cubicBezTo>
                    <a:pt x="2692" y="5968"/>
                    <a:pt x="1388" y="6552"/>
                    <a:pt x="663" y="7136"/>
                  </a:cubicBezTo>
                  <a:cubicBezTo>
                    <a:pt x="-62" y="7720"/>
                    <a:pt x="-207" y="8303"/>
                    <a:pt x="300" y="8887"/>
                  </a:cubicBezTo>
                  <a:cubicBezTo>
                    <a:pt x="808" y="9471"/>
                    <a:pt x="1967" y="10055"/>
                    <a:pt x="2910" y="10172"/>
                  </a:cubicBezTo>
                  <a:cubicBezTo>
                    <a:pt x="3852" y="10288"/>
                    <a:pt x="4577" y="9938"/>
                    <a:pt x="4867" y="9004"/>
                  </a:cubicBezTo>
                  <a:cubicBezTo>
                    <a:pt x="5157" y="8070"/>
                    <a:pt x="5012" y="6552"/>
                    <a:pt x="5012" y="5501"/>
                  </a:cubicBezTo>
                  <a:cubicBezTo>
                    <a:pt x="5012" y="4451"/>
                    <a:pt x="5157" y="3867"/>
                    <a:pt x="6389" y="3166"/>
                  </a:cubicBezTo>
                  <a:cubicBezTo>
                    <a:pt x="7621" y="2466"/>
                    <a:pt x="9941" y="1648"/>
                    <a:pt x="11463" y="1123"/>
                  </a:cubicBezTo>
                  <a:cubicBezTo>
                    <a:pt x="12985" y="598"/>
                    <a:pt x="13710" y="364"/>
                    <a:pt x="14507" y="189"/>
                  </a:cubicBezTo>
                  <a:cubicBezTo>
                    <a:pt x="15304" y="14"/>
                    <a:pt x="16174" y="-103"/>
                    <a:pt x="16464" y="131"/>
                  </a:cubicBezTo>
                  <a:cubicBezTo>
                    <a:pt x="16754" y="364"/>
                    <a:pt x="16464" y="948"/>
                    <a:pt x="15232" y="2874"/>
                  </a:cubicBezTo>
                  <a:cubicBezTo>
                    <a:pt x="14000" y="4801"/>
                    <a:pt x="11825" y="8070"/>
                    <a:pt x="10376" y="11106"/>
                  </a:cubicBezTo>
                  <a:cubicBezTo>
                    <a:pt x="8926" y="14141"/>
                    <a:pt x="8201" y="16943"/>
                    <a:pt x="8056" y="18636"/>
                  </a:cubicBezTo>
                  <a:cubicBezTo>
                    <a:pt x="7911" y="20329"/>
                    <a:pt x="8346" y="20913"/>
                    <a:pt x="8926" y="21205"/>
                  </a:cubicBezTo>
                  <a:cubicBezTo>
                    <a:pt x="9506" y="21497"/>
                    <a:pt x="10231" y="21497"/>
                    <a:pt x="11100" y="21030"/>
                  </a:cubicBezTo>
                  <a:cubicBezTo>
                    <a:pt x="11970" y="20563"/>
                    <a:pt x="12985" y="19629"/>
                    <a:pt x="13637" y="18578"/>
                  </a:cubicBezTo>
                  <a:cubicBezTo>
                    <a:pt x="14290" y="17527"/>
                    <a:pt x="14580" y="16360"/>
                    <a:pt x="14580" y="15484"/>
                  </a:cubicBezTo>
                  <a:cubicBezTo>
                    <a:pt x="14580" y="14608"/>
                    <a:pt x="14290" y="14025"/>
                    <a:pt x="14072" y="13382"/>
                  </a:cubicBezTo>
                  <a:cubicBezTo>
                    <a:pt x="13855" y="12740"/>
                    <a:pt x="13710" y="12040"/>
                    <a:pt x="14000" y="11514"/>
                  </a:cubicBezTo>
                  <a:cubicBezTo>
                    <a:pt x="14290" y="10989"/>
                    <a:pt x="15014" y="10639"/>
                    <a:pt x="16319" y="10288"/>
                  </a:cubicBezTo>
                  <a:cubicBezTo>
                    <a:pt x="17624" y="9938"/>
                    <a:pt x="19508" y="9588"/>
                    <a:pt x="21393" y="923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009" name="Line"/>
            <p:cNvSpPr/>
            <p:nvPr/>
          </p:nvSpPr>
          <p:spPr>
            <a:xfrm>
              <a:off x="8471236" y="6978144"/>
              <a:ext cx="25401" cy="1968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010" name="Line"/>
            <p:cNvSpPr/>
            <p:nvPr/>
          </p:nvSpPr>
          <p:spPr>
            <a:xfrm>
              <a:off x="7340936" y="7263894"/>
              <a:ext cx="12701" cy="635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011" name="Line"/>
            <p:cNvSpPr/>
            <p:nvPr/>
          </p:nvSpPr>
          <p:spPr>
            <a:xfrm>
              <a:off x="7188961" y="7436791"/>
              <a:ext cx="55305" cy="15044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156" h="21031" fill="norm" stroke="1" extrusionOk="0">
                  <a:moveTo>
                    <a:pt x="4474" y="6899"/>
                  </a:moveTo>
                  <a:cubicBezTo>
                    <a:pt x="3702" y="9858"/>
                    <a:pt x="2931" y="12817"/>
                    <a:pt x="2545" y="15480"/>
                  </a:cubicBezTo>
                  <a:cubicBezTo>
                    <a:pt x="2159" y="18143"/>
                    <a:pt x="2159" y="20510"/>
                    <a:pt x="1774" y="20954"/>
                  </a:cubicBezTo>
                  <a:cubicBezTo>
                    <a:pt x="1388" y="21398"/>
                    <a:pt x="616" y="19919"/>
                    <a:pt x="231" y="16812"/>
                  </a:cubicBezTo>
                  <a:cubicBezTo>
                    <a:pt x="-155" y="13705"/>
                    <a:pt x="-155" y="8971"/>
                    <a:pt x="1002" y="5864"/>
                  </a:cubicBezTo>
                  <a:cubicBezTo>
                    <a:pt x="2159" y="2757"/>
                    <a:pt x="4474" y="1277"/>
                    <a:pt x="7559" y="538"/>
                  </a:cubicBezTo>
                  <a:cubicBezTo>
                    <a:pt x="10645" y="-202"/>
                    <a:pt x="14502" y="-202"/>
                    <a:pt x="17202" y="686"/>
                  </a:cubicBezTo>
                  <a:cubicBezTo>
                    <a:pt x="19902" y="1573"/>
                    <a:pt x="21445" y="3349"/>
                    <a:pt x="18745" y="4680"/>
                  </a:cubicBezTo>
                  <a:cubicBezTo>
                    <a:pt x="16045" y="6012"/>
                    <a:pt x="9102" y="6899"/>
                    <a:pt x="2159" y="7787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012" name="Line"/>
            <p:cNvSpPr/>
            <p:nvPr/>
          </p:nvSpPr>
          <p:spPr>
            <a:xfrm>
              <a:off x="7264736" y="7498794"/>
              <a:ext cx="95251" cy="508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756" fill="norm" stroke="1" extrusionOk="0">
                  <a:moveTo>
                    <a:pt x="0" y="2612"/>
                  </a:moveTo>
                  <a:cubicBezTo>
                    <a:pt x="2400" y="884"/>
                    <a:pt x="4800" y="-844"/>
                    <a:pt x="6480" y="452"/>
                  </a:cubicBezTo>
                  <a:cubicBezTo>
                    <a:pt x="8160" y="1748"/>
                    <a:pt x="9120" y="6068"/>
                    <a:pt x="8400" y="9956"/>
                  </a:cubicBezTo>
                  <a:cubicBezTo>
                    <a:pt x="7680" y="13844"/>
                    <a:pt x="5280" y="17300"/>
                    <a:pt x="6000" y="19028"/>
                  </a:cubicBezTo>
                  <a:cubicBezTo>
                    <a:pt x="6720" y="20756"/>
                    <a:pt x="10560" y="20756"/>
                    <a:pt x="13680" y="20756"/>
                  </a:cubicBezTo>
                  <a:cubicBezTo>
                    <a:pt x="16800" y="20756"/>
                    <a:pt x="19200" y="20756"/>
                    <a:pt x="21600" y="2075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013" name="Line"/>
            <p:cNvSpPr/>
            <p:nvPr/>
          </p:nvSpPr>
          <p:spPr>
            <a:xfrm>
              <a:off x="7608644" y="7353270"/>
              <a:ext cx="252993" cy="35591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14" h="21240" fill="norm" stroke="1" extrusionOk="0">
                  <a:moveTo>
                    <a:pt x="6394" y="10582"/>
                  </a:moveTo>
                  <a:cubicBezTo>
                    <a:pt x="6394" y="9950"/>
                    <a:pt x="6394" y="9319"/>
                    <a:pt x="5944" y="8940"/>
                  </a:cubicBezTo>
                  <a:cubicBezTo>
                    <a:pt x="5494" y="8561"/>
                    <a:pt x="4594" y="8434"/>
                    <a:pt x="3784" y="8561"/>
                  </a:cubicBezTo>
                  <a:cubicBezTo>
                    <a:pt x="2974" y="8687"/>
                    <a:pt x="2254" y="9066"/>
                    <a:pt x="1624" y="9571"/>
                  </a:cubicBezTo>
                  <a:cubicBezTo>
                    <a:pt x="994" y="10077"/>
                    <a:pt x="454" y="10708"/>
                    <a:pt x="184" y="11403"/>
                  </a:cubicBezTo>
                  <a:cubicBezTo>
                    <a:pt x="-86" y="12098"/>
                    <a:pt x="-86" y="12856"/>
                    <a:pt x="364" y="13234"/>
                  </a:cubicBezTo>
                  <a:cubicBezTo>
                    <a:pt x="814" y="13613"/>
                    <a:pt x="1714" y="13613"/>
                    <a:pt x="2614" y="13487"/>
                  </a:cubicBezTo>
                  <a:cubicBezTo>
                    <a:pt x="3514" y="13361"/>
                    <a:pt x="4414" y="13108"/>
                    <a:pt x="5134" y="11908"/>
                  </a:cubicBezTo>
                  <a:cubicBezTo>
                    <a:pt x="5854" y="10708"/>
                    <a:pt x="6394" y="8561"/>
                    <a:pt x="7024" y="6919"/>
                  </a:cubicBezTo>
                  <a:cubicBezTo>
                    <a:pt x="7654" y="5277"/>
                    <a:pt x="8374" y="4140"/>
                    <a:pt x="9544" y="3129"/>
                  </a:cubicBezTo>
                  <a:cubicBezTo>
                    <a:pt x="10714" y="2119"/>
                    <a:pt x="12334" y="1234"/>
                    <a:pt x="13684" y="666"/>
                  </a:cubicBezTo>
                  <a:cubicBezTo>
                    <a:pt x="15034" y="98"/>
                    <a:pt x="16114" y="-155"/>
                    <a:pt x="16474" y="98"/>
                  </a:cubicBezTo>
                  <a:cubicBezTo>
                    <a:pt x="16834" y="350"/>
                    <a:pt x="16474" y="1108"/>
                    <a:pt x="14764" y="3508"/>
                  </a:cubicBezTo>
                  <a:cubicBezTo>
                    <a:pt x="13054" y="5908"/>
                    <a:pt x="9994" y="9950"/>
                    <a:pt x="8194" y="12792"/>
                  </a:cubicBezTo>
                  <a:cubicBezTo>
                    <a:pt x="6394" y="15634"/>
                    <a:pt x="5854" y="17277"/>
                    <a:pt x="5674" y="18477"/>
                  </a:cubicBezTo>
                  <a:cubicBezTo>
                    <a:pt x="5494" y="19677"/>
                    <a:pt x="5674" y="20434"/>
                    <a:pt x="6214" y="20877"/>
                  </a:cubicBezTo>
                  <a:cubicBezTo>
                    <a:pt x="6754" y="21319"/>
                    <a:pt x="7654" y="21445"/>
                    <a:pt x="8914" y="20750"/>
                  </a:cubicBezTo>
                  <a:cubicBezTo>
                    <a:pt x="10174" y="20056"/>
                    <a:pt x="11794" y="18540"/>
                    <a:pt x="12514" y="16961"/>
                  </a:cubicBezTo>
                  <a:cubicBezTo>
                    <a:pt x="13234" y="15382"/>
                    <a:pt x="13054" y="13740"/>
                    <a:pt x="12604" y="12729"/>
                  </a:cubicBezTo>
                  <a:cubicBezTo>
                    <a:pt x="12154" y="11719"/>
                    <a:pt x="11434" y="11340"/>
                    <a:pt x="11884" y="10961"/>
                  </a:cubicBezTo>
                  <a:cubicBezTo>
                    <a:pt x="12334" y="10582"/>
                    <a:pt x="13954" y="10203"/>
                    <a:pt x="15754" y="9887"/>
                  </a:cubicBezTo>
                  <a:cubicBezTo>
                    <a:pt x="17554" y="9571"/>
                    <a:pt x="19534" y="9319"/>
                    <a:pt x="21514" y="906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014" name="Line"/>
            <p:cNvSpPr/>
            <p:nvPr/>
          </p:nvSpPr>
          <p:spPr>
            <a:xfrm>
              <a:off x="8382336" y="7328677"/>
              <a:ext cx="222251" cy="1066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343" fill="norm" stroke="1" extrusionOk="0">
                  <a:moveTo>
                    <a:pt x="0" y="7367"/>
                  </a:moveTo>
                  <a:cubicBezTo>
                    <a:pt x="1851" y="4825"/>
                    <a:pt x="3703" y="2284"/>
                    <a:pt x="5143" y="1014"/>
                  </a:cubicBezTo>
                  <a:cubicBezTo>
                    <a:pt x="6583" y="-257"/>
                    <a:pt x="7611" y="-257"/>
                    <a:pt x="8434" y="590"/>
                  </a:cubicBezTo>
                  <a:cubicBezTo>
                    <a:pt x="9257" y="1437"/>
                    <a:pt x="9874" y="3131"/>
                    <a:pt x="10286" y="5037"/>
                  </a:cubicBezTo>
                  <a:cubicBezTo>
                    <a:pt x="10697" y="6943"/>
                    <a:pt x="10903" y="9061"/>
                    <a:pt x="10594" y="10967"/>
                  </a:cubicBezTo>
                  <a:cubicBezTo>
                    <a:pt x="10286" y="12872"/>
                    <a:pt x="9463" y="14567"/>
                    <a:pt x="8743" y="16261"/>
                  </a:cubicBezTo>
                  <a:cubicBezTo>
                    <a:pt x="8023" y="17955"/>
                    <a:pt x="7406" y="19649"/>
                    <a:pt x="7920" y="20496"/>
                  </a:cubicBezTo>
                  <a:cubicBezTo>
                    <a:pt x="8434" y="21343"/>
                    <a:pt x="10080" y="21343"/>
                    <a:pt x="12549" y="21343"/>
                  </a:cubicBezTo>
                  <a:cubicBezTo>
                    <a:pt x="15017" y="21343"/>
                    <a:pt x="18309" y="21343"/>
                    <a:pt x="21600" y="21343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015" name="Line"/>
            <p:cNvSpPr/>
            <p:nvPr/>
          </p:nvSpPr>
          <p:spPr>
            <a:xfrm>
              <a:off x="7321886" y="7727444"/>
              <a:ext cx="6351" cy="317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016" name="Line"/>
            <p:cNvSpPr/>
            <p:nvPr/>
          </p:nvSpPr>
          <p:spPr>
            <a:xfrm>
              <a:off x="7334586" y="7822694"/>
              <a:ext cx="6351" cy="12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017" name="Line"/>
            <p:cNvSpPr/>
            <p:nvPr/>
          </p:nvSpPr>
          <p:spPr>
            <a:xfrm>
              <a:off x="7321886" y="7930644"/>
              <a:ext cx="1" cy="19051"/>
            </a:xfrm>
            <a:prstGeom prst="ellipse">
              <a:avLst/>
            </a:pr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018" name="Line"/>
            <p:cNvSpPr/>
            <p:nvPr/>
          </p:nvSpPr>
          <p:spPr>
            <a:xfrm>
              <a:off x="7192019" y="7940900"/>
              <a:ext cx="125916" cy="29242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725" h="21469" fill="norm" stroke="1" extrusionOk="0">
                  <a:moveTo>
                    <a:pt x="2562" y="10436"/>
                  </a:moveTo>
                  <a:cubicBezTo>
                    <a:pt x="2562" y="13388"/>
                    <a:pt x="2562" y="16341"/>
                    <a:pt x="2040" y="18361"/>
                  </a:cubicBezTo>
                  <a:cubicBezTo>
                    <a:pt x="1517" y="20381"/>
                    <a:pt x="472" y="21469"/>
                    <a:pt x="123" y="21469"/>
                  </a:cubicBezTo>
                  <a:cubicBezTo>
                    <a:pt x="-225" y="21469"/>
                    <a:pt x="123" y="20381"/>
                    <a:pt x="1691" y="17196"/>
                  </a:cubicBezTo>
                  <a:cubicBezTo>
                    <a:pt x="3259" y="14010"/>
                    <a:pt x="6046" y="8727"/>
                    <a:pt x="7614" y="5696"/>
                  </a:cubicBezTo>
                  <a:cubicBezTo>
                    <a:pt x="9181" y="2666"/>
                    <a:pt x="9530" y="1889"/>
                    <a:pt x="10227" y="1190"/>
                  </a:cubicBezTo>
                  <a:cubicBezTo>
                    <a:pt x="10923" y="491"/>
                    <a:pt x="11969" y="-131"/>
                    <a:pt x="14059" y="24"/>
                  </a:cubicBezTo>
                  <a:cubicBezTo>
                    <a:pt x="16149" y="180"/>
                    <a:pt x="19285" y="1112"/>
                    <a:pt x="20330" y="2588"/>
                  </a:cubicBezTo>
                  <a:cubicBezTo>
                    <a:pt x="21375" y="4065"/>
                    <a:pt x="20330" y="6085"/>
                    <a:pt x="17369" y="7639"/>
                  </a:cubicBezTo>
                  <a:cubicBezTo>
                    <a:pt x="14407" y="9193"/>
                    <a:pt x="9530" y="10281"/>
                    <a:pt x="4652" y="1136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019" name="Line"/>
            <p:cNvSpPr/>
            <p:nvPr/>
          </p:nvSpPr>
          <p:spPr>
            <a:xfrm>
              <a:off x="7315536" y="8076694"/>
              <a:ext cx="31751" cy="9134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185" fill="norm" stroke="1" extrusionOk="0">
                  <a:moveTo>
                    <a:pt x="21600" y="0"/>
                  </a:moveTo>
                  <a:cubicBezTo>
                    <a:pt x="14400" y="491"/>
                    <a:pt x="7200" y="982"/>
                    <a:pt x="7200" y="3436"/>
                  </a:cubicBezTo>
                  <a:cubicBezTo>
                    <a:pt x="7200" y="5891"/>
                    <a:pt x="14400" y="10309"/>
                    <a:pt x="18000" y="13745"/>
                  </a:cubicBezTo>
                  <a:cubicBezTo>
                    <a:pt x="21600" y="17182"/>
                    <a:pt x="21600" y="19636"/>
                    <a:pt x="18000" y="20618"/>
                  </a:cubicBezTo>
                  <a:cubicBezTo>
                    <a:pt x="14400" y="21600"/>
                    <a:pt x="7200" y="21109"/>
                    <a:pt x="0" y="2061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020" name="Line"/>
            <p:cNvSpPr/>
            <p:nvPr/>
          </p:nvSpPr>
          <p:spPr>
            <a:xfrm>
              <a:off x="7328236" y="8013194"/>
              <a:ext cx="158751" cy="444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3456" y="14400"/>
                    <a:pt x="6912" y="7200"/>
                    <a:pt x="10512" y="3600"/>
                  </a:cubicBezTo>
                  <a:cubicBezTo>
                    <a:pt x="14112" y="0"/>
                    <a:pt x="17856" y="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021" name="Line"/>
            <p:cNvSpPr/>
            <p:nvPr/>
          </p:nvSpPr>
          <p:spPr>
            <a:xfrm>
              <a:off x="7628240" y="7827201"/>
              <a:ext cx="303247" cy="34800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90" h="21265" fill="norm" stroke="1" extrusionOk="0">
                  <a:moveTo>
                    <a:pt x="6640" y="12918"/>
                  </a:moveTo>
                  <a:cubicBezTo>
                    <a:pt x="6190" y="12400"/>
                    <a:pt x="5740" y="11883"/>
                    <a:pt x="5140" y="11689"/>
                  </a:cubicBezTo>
                  <a:cubicBezTo>
                    <a:pt x="4540" y="11495"/>
                    <a:pt x="3790" y="11624"/>
                    <a:pt x="2890" y="12206"/>
                  </a:cubicBezTo>
                  <a:cubicBezTo>
                    <a:pt x="1990" y="12788"/>
                    <a:pt x="940" y="13823"/>
                    <a:pt x="415" y="14664"/>
                  </a:cubicBezTo>
                  <a:cubicBezTo>
                    <a:pt x="-110" y="15505"/>
                    <a:pt x="-110" y="16151"/>
                    <a:pt x="265" y="16475"/>
                  </a:cubicBezTo>
                  <a:cubicBezTo>
                    <a:pt x="640" y="16798"/>
                    <a:pt x="1390" y="16798"/>
                    <a:pt x="2590" y="15957"/>
                  </a:cubicBezTo>
                  <a:cubicBezTo>
                    <a:pt x="3790" y="15117"/>
                    <a:pt x="5440" y="13435"/>
                    <a:pt x="6640" y="11107"/>
                  </a:cubicBezTo>
                  <a:cubicBezTo>
                    <a:pt x="7840" y="8779"/>
                    <a:pt x="8590" y="5804"/>
                    <a:pt x="9115" y="3929"/>
                  </a:cubicBezTo>
                  <a:cubicBezTo>
                    <a:pt x="9640" y="2053"/>
                    <a:pt x="9940" y="1277"/>
                    <a:pt x="10390" y="695"/>
                  </a:cubicBezTo>
                  <a:cubicBezTo>
                    <a:pt x="10840" y="113"/>
                    <a:pt x="11440" y="-275"/>
                    <a:pt x="12115" y="242"/>
                  </a:cubicBezTo>
                  <a:cubicBezTo>
                    <a:pt x="12790" y="760"/>
                    <a:pt x="13540" y="2182"/>
                    <a:pt x="13015" y="5222"/>
                  </a:cubicBezTo>
                  <a:cubicBezTo>
                    <a:pt x="12490" y="8262"/>
                    <a:pt x="10690" y="12918"/>
                    <a:pt x="9715" y="15634"/>
                  </a:cubicBezTo>
                  <a:cubicBezTo>
                    <a:pt x="8740" y="18350"/>
                    <a:pt x="8590" y="19126"/>
                    <a:pt x="8440" y="19838"/>
                  </a:cubicBezTo>
                  <a:cubicBezTo>
                    <a:pt x="8290" y="20549"/>
                    <a:pt x="8140" y="21196"/>
                    <a:pt x="8365" y="21260"/>
                  </a:cubicBezTo>
                  <a:cubicBezTo>
                    <a:pt x="8590" y="21325"/>
                    <a:pt x="9190" y="20808"/>
                    <a:pt x="10540" y="19838"/>
                  </a:cubicBezTo>
                  <a:cubicBezTo>
                    <a:pt x="11890" y="18868"/>
                    <a:pt x="13990" y="17445"/>
                    <a:pt x="15940" y="16410"/>
                  </a:cubicBezTo>
                  <a:cubicBezTo>
                    <a:pt x="17890" y="15375"/>
                    <a:pt x="19690" y="14729"/>
                    <a:pt x="21490" y="1408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022" name="Line"/>
            <p:cNvSpPr/>
            <p:nvPr/>
          </p:nvSpPr>
          <p:spPr>
            <a:xfrm>
              <a:off x="8278904" y="7855502"/>
              <a:ext cx="115504" cy="19878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678" h="21353" fill="norm" stroke="1" extrusionOk="0">
                  <a:moveTo>
                    <a:pt x="13970" y="2614"/>
                  </a:moveTo>
                  <a:cubicBezTo>
                    <a:pt x="12833" y="1705"/>
                    <a:pt x="11696" y="795"/>
                    <a:pt x="10181" y="341"/>
                  </a:cubicBezTo>
                  <a:cubicBezTo>
                    <a:pt x="8665" y="-114"/>
                    <a:pt x="6770" y="-114"/>
                    <a:pt x="4875" y="341"/>
                  </a:cubicBezTo>
                  <a:cubicBezTo>
                    <a:pt x="2981" y="795"/>
                    <a:pt x="1086" y="1705"/>
                    <a:pt x="328" y="3183"/>
                  </a:cubicBezTo>
                  <a:cubicBezTo>
                    <a:pt x="-430" y="4661"/>
                    <a:pt x="-51" y="6707"/>
                    <a:pt x="3359" y="8981"/>
                  </a:cubicBezTo>
                  <a:cubicBezTo>
                    <a:pt x="6770" y="11254"/>
                    <a:pt x="13212" y="13755"/>
                    <a:pt x="16812" y="15574"/>
                  </a:cubicBezTo>
                  <a:cubicBezTo>
                    <a:pt x="20412" y="17393"/>
                    <a:pt x="21170" y="18530"/>
                    <a:pt x="20412" y="19440"/>
                  </a:cubicBezTo>
                  <a:cubicBezTo>
                    <a:pt x="19654" y="20349"/>
                    <a:pt x="17381" y="21031"/>
                    <a:pt x="14349" y="21259"/>
                  </a:cubicBezTo>
                  <a:cubicBezTo>
                    <a:pt x="11317" y="21486"/>
                    <a:pt x="7528" y="21259"/>
                    <a:pt x="3738" y="21031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023" name="Line"/>
            <p:cNvSpPr/>
            <p:nvPr/>
          </p:nvSpPr>
          <p:spPr>
            <a:xfrm>
              <a:off x="8287086" y="7826600"/>
              <a:ext cx="266701" cy="2784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296" fill="norm" stroke="1" extrusionOk="0">
                  <a:moveTo>
                    <a:pt x="0" y="20296"/>
                  </a:moveTo>
                  <a:cubicBezTo>
                    <a:pt x="5829" y="12582"/>
                    <a:pt x="11657" y="4867"/>
                    <a:pt x="15257" y="1782"/>
                  </a:cubicBezTo>
                  <a:cubicBezTo>
                    <a:pt x="18857" y="-1304"/>
                    <a:pt x="20229" y="239"/>
                    <a:pt x="21600" y="178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024" name="Line"/>
            <p:cNvSpPr/>
            <p:nvPr/>
          </p:nvSpPr>
          <p:spPr>
            <a:xfrm>
              <a:off x="6947236" y="8290149"/>
              <a:ext cx="76201" cy="14849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343" fill="norm" stroke="1" extrusionOk="0">
                  <a:moveTo>
                    <a:pt x="18000" y="2177"/>
                  </a:moveTo>
                  <a:cubicBezTo>
                    <a:pt x="16200" y="960"/>
                    <a:pt x="14400" y="-257"/>
                    <a:pt x="12000" y="47"/>
                  </a:cubicBezTo>
                  <a:cubicBezTo>
                    <a:pt x="9600" y="351"/>
                    <a:pt x="6600" y="2177"/>
                    <a:pt x="4200" y="5371"/>
                  </a:cubicBezTo>
                  <a:cubicBezTo>
                    <a:pt x="1800" y="8566"/>
                    <a:pt x="0" y="13129"/>
                    <a:pt x="0" y="16019"/>
                  </a:cubicBezTo>
                  <a:cubicBezTo>
                    <a:pt x="0" y="18909"/>
                    <a:pt x="1800" y="20126"/>
                    <a:pt x="5700" y="20735"/>
                  </a:cubicBezTo>
                  <a:cubicBezTo>
                    <a:pt x="9600" y="21343"/>
                    <a:pt x="15600" y="21343"/>
                    <a:pt x="21600" y="21343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025" name="Line"/>
            <p:cNvSpPr/>
            <p:nvPr/>
          </p:nvSpPr>
          <p:spPr>
            <a:xfrm>
              <a:off x="7099636" y="8311644"/>
              <a:ext cx="6351" cy="1270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026" name="Line"/>
            <p:cNvSpPr/>
            <p:nvPr/>
          </p:nvSpPr>
          <p:spPr>
            <a:xfrm>
              <a:off x="7112336" y="8362444"/>
              <a:ext cx="101601" cy="381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027" name="Line"/>
            <p:cNvSpPr/>
            <p:nvPr/>
          </p:nvSpPr>
          <p:spPr>
            <a:xfrm>
              <a:off x="7283786" y="8267679"/>
              <a:ext cx="81140" cy="21118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31" h="21337" fill="norm" stroke="1" extrusionOk="0">
                  <a:moveTo>
                    <a:pt x="6646" y="8291"/>
                  </a:moveTo>
                  <a:cubicBezTo>
                    <a:pt x="4431" y="10216"/>
                    <a:pt x="2215" y="12141"/>
                    <a:pt x="1108" y="13959"/>
                  </a:cubicBezTo>
                  <a:cubicBezTo>
                    <a:pt x="0" y="15777"/>
                    <a:pt x="0" y="17487"/>
                    <a:pt x="0" y="18878"/>
                  </a:cubicBezTo>
                  <a:cubicBezTo>
                    <a:pt x="0" y="20268"/>
                    <a:pt x="0" y="21337"/>
                    <a:pt x="277" y="21337"/>
                  </a:cubicBezTo>
                  <a:cubicBezTo>
                    <a:pt x="554" y="21337"/>
                    <a:pt x="1108" y="20268"/>
                    <a:pt x="2769" y="17167"/>
                  </a:cubicBezTo>
                  <a:cubicBezTo>
                    <a:pt x="4431" y="14066"/>
                    <a:pt x="7200" y="8933"/>
                    <a:pt x="9692" y="5511"/>
                  </a:cubicBezTo>
                  <a:cubicBezTo>
                    <a:pt x="12185" y="2089"/>
                    <a:pt x="14400" y="379"/>
                    <a:pt x="16338" y="58"/>
                  </a:cubicBezTo>
                  <a:cubicBezTo>
                    <a:pt x="18277" y="-263"/>
                    <a:pt x="19938" y="806"/>
                    <a:pt x="20769" y="1876"/>
                  </a:cubicBezTo>
                  <a:cubicBezTo>
                    <a:pt x="21600" y="2945"/>
                    <a:pt x="21600" y="4014"/>
                    <a:pt x="18277" y="5618"/>
                  </a:cubicBezTo>
                  <a:cubicBezTo>
                    <a:pt x="14954" y="7222"/>
                    <a:pt x="8308" y="9361"/>
                    <a:pt x="1662" y="11499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028" name="Line"/>
            <p:cNvSpPr/>
            <p:nvPr/>
          </p:nvSpPr>
          <p:spPr>
            <a:xfrm>
              <a:off x="7366336" y="8349744"/>
              <a:ext cx="38101" cy="635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6000" y="2160"/>
                    <a:pt x="12000" y="4320"/>
                    <a:pt x="15600" y="7920"/>
                  </a:cubicBezTo>
                  <a:cubicBezTo>
                    <a:pt x="19200" y="11520"/>
                    <a:pt x="20400" y="1656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029" name="Line"/>
            <p:cNvSpPr/>
            <p:nvPr/>
          </p:nvSpPr>
          <p:spPr>
            <a:xfrm>
              <a:off x="7455236" y="8343394"/>
              <a:ext cx="114301" cy="190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030" name="Line"/>
            <p:cNvSpPr/>
            <p:nvPr/>
          </p:nvSpPr>
          <p:spPr>
            <a:xfrm>
              <a:off x="7601711" y="8246065"/>
              <a:ext cx="67872" cy="23181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88" h="21311" fill="norm" stroke="1" extrusionOk="0">
                  <a:moveTo>
                    <a:pt x="1832" y="6613"/>
                  </a:moveTo>
                  <a:cubicBezTo>
                    <a:pt x="1832" y="10699"/>
                    <a:pt x="1832" y="14786"/>
                    <a:pt x="1504" y="17413"/>
                  </a:cubicBezTo>
                  <a:cubicBezTo>
                    <a:pt x="1177" y="20040"/>
                    <a:pt x="523" y="21207"/>
                    <a:pt x="195" y="21305"/>
                  </a:cubicBezTo>
                  <a:cubicBezTo>
                    <a:pt x="-132" y="21402"/>
                    <a:pt x="-132" y="20429"/>
                    <a:pt x="850" y="17121"/>
                  </a:cubicBezTo>
                  <a:cubicBezTo>
                    <a:pt x="1832" y="13813"/>
                    <a:pt x="3795" y="8170"/>
                    <a:pt x="5759" y="4861"/>
                  </a:cubicBezTo>
                  <a:cubicBezTo>
                    <a:pt x="7723" y="1553"/>
                    <a:pt x="9686" y="580"/>
                    <a:pt x="12304" y="191"/>
                  </a:cubicBezTo>
                  <a:cubicBezTo>
                    <a:pt x="14923" y="-198"/>
                    <a:pt x="18195" y="-3"/>
                    <a:pt x="19832" y="872"/>
                  </a:cubicBezTo>
                  <a:cubicBezTo>
                    <a:pt x="21468" y="1748"/>
                    <a:pt x="21468" y="3305"/>
                    <a:pt x="19177" y="4959"/>
                  </a:cubicBezTo>
                  <a:cubicBezTo>
                    <a:pt x="16886" y="6613"/>
                    <a:pt x="12304" y="8364"/>
                    <a:pt x="7723" y="1011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031" name="Line"/>
            <p:cNvSpPr/>
            <p:nvPr/>
          </p:nvSpPr>
          <p:spPr>
            <a:xfrm>
              <a:off x="7677486" y="8317449"/>
              <a:ext cx="120651" cy="10477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964" fill="norm" stroke="1" extrusionOk="0">
                  <a:moveTo>
                    <a:pt x="0" y="3920"/>
                  </a:moveTo>
                  <a:cubicBezTo>
                    <a:pt x="1137" y="2226"/>
                    <a:pt x="2274" y="532"/>
                    <a:pt x="3789" y="109"/>
                  </a:cubicBezTo>
                  <a:cubicBezTo>
                    <a:pt x="5305" y="-315"/>
                    <a:pt x="7200" y="532"/>
                    <a:pt x="8526" y="2014"/>
                  </a:cubicBezTo>
                  <a:cubicBezTo>
                    <a:pt x="9853" y="3497"/>
                    <a:pt x="10611" y="5614"/>
                    <a:pt x="10800" y="8156"/>
                  </a:cubicBezTo>
                  <a:cubicBezTo>
                    <a:pt x="10989" y="10697"/>
                    <a:pt x="10611" y="13661"/>
                    <a:pt x="9284" y="15991"/>
                  </a:cubicBezTo>
                  <a:cubicBezTo>
                    <a:pt x="7958" y="18320"/>
                    <a:pt x="5684" y="20014"/>
                    <a:pt x="5684" y="20650"/>
                  </a:cubicBezTo>
                  <a:cubicBezTo>
                    <a:pt x="5684" y="21285"/>
                    <a:pt x="7958" y="20861"/>
                    <a:pt x="10989" y="20226"/>
                  </a:cubicBezTo>
                  <a:cubicBezTo>
                    <a:pt x="14021" y="19591"/>
                    <a:pt x="17811" y="18744"/>
                    <a:pt x="21600" y="17897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032" name="Line"/>
            <p:cNvSpPr/>
            <p:nvPr/>
          </p:nvSpPr>
          <p:spPr>
            <a:xfrm>
              <a:off x="7874336" y="8356094"/>
              <a:ext cx="95251" cy="12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033" name="Line"/>
            <p:cNvSpPr/>
            <p:nvPr/>
          </p:nvSpPr>
          <p:spPr>
            <a:xfrm>
              <a:off x="8020386" y="8343394"/>
              <a:ext cx="50801" cy="12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034" name="Line"/>
            <p:cNvSpPr/>
            <p:nvPr/>
          </p:nvSpPr>
          <p:spPr>
            <a:xfrm>
              <a:off x="8172786" y="8321351"/>
              <a:ext cx="101601" cy="1569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018" fill="norm" stroke="1" extrusionOk="0">
                  <a:moveTo>
                    <a:pt x="0" y="20018"/>
                  </a:moveTo>
                  <a:cubicBezTo>
                    <a:pt x="1800" y="11918"/>
                    <a:pt x="3600" y="3818"/>
                    <a:pt x="7200" y="1118"/>
                  </a:cubicBezTo>
                  <a:cubicBezTo>
                    <a:pt x="10800" y="-1582"/>
                    <a:pt x="16200" y="1118"/>
                    <a:pt x="21600" y="381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035" name="Line"/>
            <p:cNvSpPr/>
            <p:nvPr/>
          </p:nvSpPr>
          <p:spPr>
            <a:xfrm>
              <a:off x="8370912" y="8140194"/>
              <a:ext cx="97384" cy="30722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44" h="21474" fill="norm" stroke="1" extrusionOk="0">
                  <a:moveTo>
                    <a:pt x="5238" y="10652"/>
                  </a:moveTo>
                  <a:cubicBezTo>
                    <a:pt x="4778" y="13907"/>
                    <a:pt x="4319" y="17162"/>
                    <a:pt x="3400" y="19085"/>
                  </a:cubicBezTo>
                  <a:cubicBezTo>
                    <a:pt x="2480" y="21008"/>
                    <a:pt x="1102" y="21600"/>
                    <a:pt x="412" y="21452"/>
                  </a:cubicBezTo>
                  <a:cubicBezTo>
                    <a:pt x="-277" y="21304"/>
                    <a:pt x="-277" y="20416"/>
                    <a:pt x="1791" y="17753"/>
                  </a:cubicBezTo>
                  <a:cubicBezTo>
                    <a:pt x="3859" y="15090"/>
                    <a:pt x="7995" y="10652"/>
                    <a:pt x="10293" y="7693"/>
                  </a:cubicBezTo>
                  <a:cubicBezTo>
                    <a:pt x="12591" y="4734"/>
                    <a:pt x="13051" y="3255"/>
                    <a:pt x="13740" y="2071"/>
                  </a:cubicBezTo>
                  <a:cubicBezTo>
                    <a:pt x="14429" y="888"/>
                    <a:pt x="15349" y="0"/>
                    <a:pt x="16268" y="0"/>
                  </a:cubicBezTo>
                  <a:cubicBezTo>
                    <a:pt x="17187" y="0"/>
                    <a:pt x="18106" y="888"/>
                    <a:pt x="19025" y="2293"/>
                  </a:cubicBezTo>
                  <a:cubicBezTo>
                    <a:pt x="19944" y="3699"/>
                    <a:pt x="20863" y="5622"/>
                    <a:pt x="21093" y="6953"/>
                  </a:cubicBezTo>
                  <a:cubicBezTo>
                    <a:pt x="21323" y="8285"/>
                    <a:pt x="20863" y="9025"/>
                    <a:pt x="17876" y="9616"/>
                  </a:cubicBezTo>
                  <a:cubicBezTo>
                    <a:pt x="14889" y="10208"/>
                    <a:pt x="9374" y="10652"/>
                    <a:pt x="3859" y="1109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036" name="Line"/>
            <p:cNvSpPr/>
            <p:nvPr/>
          </p:nvSpPr>
          <p:spPr>
            <a:xfrm>
              <a:off x="8478120" y="8249153"/>
              <a:ext cx="65411" cy="15774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59" h="21463" fill="norm" stroke="1" extrusionOk="0">
                  <a:moveTo>
                    <a:pt x="20080" y="4183"/>
                  </a:moveTo>
                  <a:cubicBezTo>
                    <a:pt x="20755" y="2743"/>
                    <a:pt x="21430" y="1303"/>
                    <a:pt x="20080" y="583"/>
                  </a:cubicBezTo>
                  <a:cubicBezTo>
                    <a:pt x="18730" y="-137"/>
                    <a:pt x="15355" y="-137"/>
                    <a:pt x="11643" y="295"/>
                  </a:cubicBezTo>
                  <a:cubicBezTo>
                    <a:pt x="7930" y="727"/>
                    <a:pt x="3880" y="1591"/>
                    <a:pt x="1855" y="3463"/>
                  </a:cubicBezTo>
                  <a:cubicBezTo>
                    <a:pt x="-170" y="5335"/>
                    <a:pt x="-170" y="8215"/>
                    <a:pt x="167" y="11383"/>
                  </a:cubicBezTo>
                  <a:cubicBezTo>
                    <a:pt x="505" y="14551"/>
                    <a:pt x="1180" y="18007"/>
                    <a:pt x="1855" y="21463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037" name="Line"/>
            <p:cNvSpPr/>
            <p:nvPr/>
          </p:nvSpPr>
          <p:spPr>
            <a:xfrm>
              <a:off x="8426786" y="8241794"/>
              <a:ext cx="95251" cy="317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038" name="Line"/>
            <p:cNvSpPr/>
            <p:nvPr/>
          </p:nvSpPr>
          <p:spPr>
            <a:xfrm>
              <a:off x="8585536" y="8102094"/>
              <a:ext cx="65187" cy="2730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788" h="21600" fill="norm" stroke="1" extrusionOk="0">
                  <a:moveTo>
                    <a:pt x="10125" y="0"/>
                  </a:moveTo>
                  <a:cubicBezTo>
                    <a:pt x="14175" y="1507"/>
                    <a:pt x="18225" y="3014"/>
                    <a:pt x="19912" y="5274"/>
                  </a:cubicBezTo>
                  <a:cubicBezTo>
                    <a:pt x="21600" y="7535"/>
                    <a:pt x="20925" y="10549"/>
                    <a:pt x="17212" y="13395"/>
                  </a:cubicBezTo>
                  <a:cubicBezTo>
                    <a:pt x="13500" y="16242"/>
                    <a:pt x="6750" y="18921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039" name="Line"/>
            <p:cNvSpPr/>
            <p:nvPr/>
          </p:nvSpPr>
          <p:spPr>
            <a:xfrm>
              <a:off x="8930878" y="7983143"/>
              <a:ext cx="366358" cy="44491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42" h="21518" fill="norm" stroke="1" extrusionOk="0">
                  <a:moveTo>
                    <a:pt x="11272" y="11588"/>
                  </a:moveTo>
                  <a:cubicBezTo>
                    <a:pt x="11272" y="11076"/>
                    <a:pt x="11272" y="10564"/>
                    <a:pt x="10351" y="10001"/>
                  </a:cubicBezTo>
                  <a:cubicBezTo>
                    <a:pt x="9431" y="9438"/>
                    <a:pt x="7590" y="8824"/>
                    <a:pt x="5688" y="8927"/>
                  </a:cubicBezTo>
                  <a:cubicBezTo>
                    <a:pt x="3785" y="9029"/>
                    <a:pt x="1822" y="9848"/>
                    <a:pt x="840" y="10564"/>
                  </a:cubicBezTo>
                  <a:cubicBezTo>
                    <a:pt x="-142" y="11281"/>
                    <a:pt x="-142" y="11895"/>
                    <a:pt x="226" y="12356"/>
                  </a:cubicBezTo>
                  <a:cubicBezTo>
                    <a:pt x="594" y="12817"/>
                    <a:pt x="1331" y="13124"/>
                    <a:pt x="2681" y="13073"/>
                  </a:cubicBezTo>
                  <a:cubicBezTo>
                    <a:pt x="4031" y="13021"/>
                    <a:pt x="5994" y="12612"/>
                    <a:pt x="7160" y="11895"/>
                  </a:cubicBezTo>
                  <a:cubicBezTo>
                    <a:pt x="8326" y="11179"/>
                    <a:pt x="8694" y="10155"/>
                    <a:pt x="8878" y="9080"/>
                  </a:cubicBezTo>
                  <a:cubicBezTo>
                    <a:pt x="9063" y="8005"/>
                    <a:pt x="9063" y="6879"/>
                    <a:pt x="10290" y="5548"/>
                  </a:cubicBezTo>
                  <a:cubicBezTo>
                    <a:pt x="11517" y="4218"/>
                    <a:pt x="13972" y="2682"/>
                    <a:pt x="15506" y="1812"/>
                  </a:cubicBezTo>
                  <a:cubicBezTo>
                    <a:pt x="17040" y="942"/>
                    <a:pt x="17653" y="737"/>
                    <a:pt x="18513" y="481"/>
                  </a:cubicBezTo>
                  <a:cubicBezTo>
                    <a:pt x="19372" y="225"/>
                    <a:pt x="20476" y="-82"/>
                    <a:pt x="20967" y="20"/>
                  </a:cubicBezTo>
                  <a:cubicBezTo>
                    <a:pt x="21458" y="123"/>
                    <a:pt x="21335" y="635"/>
                    <a:pt x="20231" y="2068"/>
                  </a:cubicBezTo>
                  <a:cubicBezTo>
                    <a:pt x="19126" y="3501"/>
                    <a:pt x="17040" y="5855"/>
                    <a:pt x="14892" y="8568"/>
                  </a:cubicBezTo>
                  <a:cubicBezTo>
                    <a:pt x="12744" y="11281"/>
                    <a:pt x="10535" y="14352"/>
                    <a:pt x="9247" y="16246"/>
                  </a:cubicBezTo>
                  <a:cubicBezTo>
                    <a:pt x="7958" y="18140"/>
                    <a:pt x="7590" y="18856"/>
                    <a:pt x="7406" y="19471"/>
                  </a:cubicBezTo>
                  <a:cubicBezTo>
                    <a:pt x="7222" y="20085"/>
                    <a:pt x="7222" y="20597"/>
                    <a:pt x="7528" y="20955"/>
                  </a:cubicBezTo>
                  <a:cubicBezTo>
                    <a:pt x="7835" y="21313"/>
                    <a:pt x="8449" y="21518"/>
                    <a:pt x="9738" y="21518"/>
                  </a:cubicBezTo>
                  <a:cubicBezTo>
                    <a:pt x="11026" y="21518"/>
                    <a:pt x="12990" y="21313"/>
                    <a:pt x="14401" y="20648"/>
                  </a:cubicBezTo>
                  <a:cubicBezTo>
                    <a:pt x="15813" y="19982"/>
                    <a:pt x="16672" y="18856"/>
                    <a:pt x="16917" y="17833"/>
                  </a:cubicBezTo>
                  <a:cubicBezTo>
                    <a:pt x="17163" y="16809"/>
                    <a:pt x="16794" y="15888"/>
                    <a:pt x="16365" y="15273"/>
                  </a:cubicBezTo>
                  <a:cubicBezTo>
                    <a:pt x="15935" y="14659"/>
                    <a:pt x="15444" y="14352"/>
                    <a:pt x="15567" y="14199"/>
                  </a:cubicBezTo>
                  <a:cubicBezTo>
                    <a:pt x="15690" y="14045"/>
                    <a:pt x="16426" y="14045"/>
                    <a:pt x="17408" y="14096"/>
                  </a:cubicBezTo>
                  <a:cubicBezTo>
                    <a:pt x="18390" y="14147"/>
                    <a:pt x="19617" y="14250"/>
                    <a:pt x="20844" y="1435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040" name="Line"/>
            <p:cNvSpPr/>
            <p:nvPr/>
          </p:nvSpPr>
          <p:spPr>
            <a:xfrm>
              <a:off x="9532778" y="7911594"/>
              <a:ext cx="246559" cy="40495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05" h="21523" fill="norm" stroke="1" extrusionOk="0">
                  <a:moveTo>
                    <a:pt x="21505" y="0"/>
                  </a:moveTo>
                  <a:cubicBezTo>
                    <a:pt x="16705" y="2812"/>
                    <a:pt x="11905" y="5625"/>
                    <a:pt x="8305" y="8494"/>
                  </a:cubicBezTo>
                  <a:cubicBezTo>
                    <a:pt x="4705" y="11363"/>
                    <a:pt x="2305" y="14287"/>
                    <a:pt x="1105" y="16200"/>
                  </a:cubicBezTo>
                  <a:cubicBezTo>
                    <a:pt x="-95" y="18113"/>
                    <a:pt x="-95" y="19012"/>
                    <a:pt x="90" y="19744"/>
                  </a:cubicBezTo>
                  <a:cubicBezTo>
                    <a:pt x="274" y="20475"/>
                    <a:pt x="643" y="21037"/>
                    <a:pt x="1567" y="21319"/>
                  </a:cubicBezTo>
                  <a:cubicBezTo>
                    <a:pt x="2490" y="21600"/>
                    <a:pt x="3967" y="21600"/>
                    <a:pt x="5443" y="21262"/>
                  </a:cubicBezTo>
                  <a:cubicBezTo>
                    <a:pt x="6920" y="20925"/>
                    <a:pt x="8397" y="20250"/>
                    <a:pt x="9505" y="19406"/>
                  </a:cubicBezTo>
                  <a:cubicBezTo>
                    <a:pt x="10613" y="18562"/>
                    <a:pt x="11351" y="17550"/>
                    <a:pt x="11167" y="16594"/>
                  </a:cubicBezTo>
                  <a:cubicBezTo>
                    <a:pt x="10982" y="15637"/>
                    <a:pt x="9874" y="14738"/>
                    <a:pt x="8397" y="14287"/>
                  </a:cubicBezTo>
                  <a:cubicBezTo>
                    <a:pt x="6920" y="13838"/>
                    <a:pt x="5074" y="13838"/>
                    <a:pt x="3228" y="1383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041" name="Line"/>
            <p:cNvSpPr/>
            <p:nvPr/>
          </p:nvSpPr>
          <p:spPr>
            <a:xfrm>
              <a:off x="6423765" y="6568775"/>
              <a:ext cx="3701414" cy="204081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72" h="21581" fill="norm" stroke="1" extrusionOk="0">
                  <a:moveTo>
                    <a:pt x="13153" y="1375"/>
                  </a:moveTo>
                  <a:cubicBezTo>
                    <a:pt x="12981" y="1173"/>
                    <a:pt x="12808" y="972"/>
                    <a:pt x="12629" y="838"/>
                  </a:cubicBezTo>
                  <a:cubicBezTo>
                    <a:pt x="12450" y="703"/>
                    <a:pt x="12265" y="636"/>
                    <a:pt x="11988" y="535"/>
                  </a:cubicBezTo>
                  <a:cubicBezTo>
                    <a:pt x="11710" y="435"/>
                    <a:pt x="11340" y="300"/>
                    <a:pt x="10927" y="211"/>
                  </a:cubicBezTo>
                  <a:cubicBezTo>
                    <a:pt x="10513" y="121"/>
                    <a:pt x="10057" y="77"/>
                    <a:pt x="9582" y="43"/>
                  </a:cubicBezTo>
                  <a:cubicBezTo>
                    <a:pt x="9107" y="9"/>
                    <a:pt x="8614" y="-13"/>
                    <a:pt x="8120" y="9"/>
                  </a:cubicBezTo>
                  <a:cubicBezTo>
                    <a:pt x="7627" y="32"/>
                    <a:pt x="7133" y="99"/>
                    <a:pt x="6683" y="256"/>
                  </a:cubicBezTo>
                  <a:cubicBezTo>
                    <a:pt x="6233" y="412"/>
                    <a:pt x="5826" y="659"/>
                    <a:pt x="5431" y="916"/>
                  </a:cubicBezTo>
                  <a:cubicBezTo>
                    <a:pt x="5036" y="1173"/>
                    <a:pt x="4654" y="1442"/>
                    <a:pt x="4259" y="1778"/>
                  </a:cubicBezTo>
                  <a:cubicBezTo>
                    <a:pt x="3864" y="2113"/>
                    <a:pt x="3457" y="2516"/>
                    <a:pt x="3075" y="2964"/>
                  </a:cubicBezTo>
                  <a:cubicBezTo>
                    <a:pt x="2693" y="3412"/>
                    <a:pt x="2335" y="3904"/>
                    <a:pt x="2039" y="4430"/>
                  </a:cubicBezTo>
                  <a:cubicBezTo>
                    <a:pt x="1743" y="4956"/>
                    <a:pt x="1508" y="5516"/>
                    <a:pt x="1317" y="6176"/>
                  </a:cubicBezTo>
                  <a:cubicBezTo>
                    <a:pt x="1126" y="6836"/>
                    <a:pt x="978" y="7597"/>
                    <a:pt x="830" y="8392"/>
                  </a:cubicBezTo>
                  <a:cubicBezTo>
                    <a:pt x="682" y="9187"/>
                    <a:pt x="534" y="10015"/>
                    <a:pt x="417" y="10821"/>
                  </a:cubicBezTo>
                  <a:cubicBezTo>
                    <a:pt x="299" y="11626"/>
                    <a:pt x="213" y="12410"/>
                    <a:pt x="164" y="13148"/>
                  </a:cubicBezTo>
                  <a:cubicBezTo>
                    <a:pt x="114" y="13887"/>
                    <a:pt x="102" y="14581"/>
                    <a:pt x="77" y="15264"/>
                  </a:cubicBezTo>
                  <a:cubicBezTo>
                    <a:pt x="53" y="15946"/>
                    <a:pt x="16" y="16618"/>
                    <a:pt x="3" y="17133"/>
                  </a:cubicBezTo>
                  <a:cubicBezTo>
                    <a:pt x="-9" y="17648"/>
                    <a:pt x="3" y="18006"/>
                    <a:pt x="121" y="18442"/>
                  </a:cubicBezTo>
                  <a:cubicBezTo>
                    <a:pt x="238" y="18879"/>
                    <a:pt x="460" y="19393"/>
                    <a:pt x="725" y="19808"/>
                  </a:cubicBezTo>
                  <a:cubicBezTo>
                    <a:pt x="990" y="20222"/>
                    <a:pt x="1299" y="20535"/>
                    <a:pt x="1644" y="20770"/>
                  </a:cubicBezTo>
                  <a:cubicBezTo>
                    <a:pt x="1989" y="21005"/>
                    <a:pt x="2372" y="21162"/>
                    <a:pt x="2791" y="21274"/>
                  </a:cubicBezTo>
                  <a:cubicBezTo>
                    <a:pt x="3211" y="21386"/>
                    <a:pt x="3667" y="21453"/>
                    <a:pt x="4117" y="21497"/>
                  </a:cubicBezTo>
                  <a:cubicBezTo>
                    <a:pt x="4568" y="21542"/>
                    <a:pt x="5012" y="21565"/>
                    <a:pt x="5437" y="21576"/>
                  </a:cubicBezTo>
                  <a:cubicBezTo>
                    <a:pt x="5863" y="21587"/>
                    <a:pt x="6270" y="21587"/>
                    <a:pt x="6683" y="21531"/>
                  </a:cubicBezTo>
                  <a:cubicBezTo>
                    <a:pt x="7096" y="21475"/>
                    <a:pt x="7516" y="21363"/>
                    <a:pt x="7904" y="21285"/>
                  </a:cubicBezTo>
                  <a:cubicBezTo>
                    <a:pt x="8293" y="21206"/>
                    <a:pt x="8651" y="21162"/>
                    <a:pt x="9076" y="21083"/>
                  </a:cubicBezTo>
                  <a:cubicBezTo>
                    <a:pt x="9502" y="21005"/>
                    <a:pt x="9995" y="20893"/>
                    <a:pt x="10476" y="20815"/>
                  </a:cubicBezTo>
                  <a:cubicBezTo>
                    <a:pt x="10958" y="20736"/>
                    <a:pt x="11426" y="20692"/>
                    <a:pt x="11901" y="20680"/>
                  </a:cubicBezTo>
                  <a:cubicBezTo>
                    <a:pt x="12376" y="20669"/>
                    <a:pt x="12857" y="20692"/>
                    <a:pt x="13295" y="20692"/>
                  </a:cubicBezTo>
                  <a:cubicBezTo>
                    <a:pt x="13733" y="20692"/>
                    <a:pt x="14128" y="20669"/>
                    <a:pt x="14541" y="20636"/>
                  </a:cubicBezTo>
                  <a:cubicBezTo>
                    <a:pt x="14954" y="20602"/>
                    <a:pt x="15386" y="20557"/>
                    <a:pt x="15824" y="20513"/>
                  </a:cubicBezTo>
                  <a:cubicBezTo>
                    <a:pt x="16262" y="20468"/>
                    <a:pt x="16706" y="20423"/>
                    <a:pt x="17125" y="20367"/>
                  </a:cubicBezTo>
                  <a:cubicBezTo>
                    <a:pt x="17545" y="20311"/>
                    <a:pt x="17940" y="20244"/>
                    <a:pt x="18328" y="20143"/>
                  </a:cubicBezTo>
                  <a:cubicBezTo>
                    <a:pt x="18717" y="20043"/>
                    <a:pt x="19099" y="19908"/>
                    <a:pt x="19475" y="19729"/>
                  </a:cubicBezTo>
                  <a:cubicBezTo>
                    <a:pt x="19852" y="19550"/>
                    <a:pt x="20222" y="19326"/>
                    <a:pt x="20524" y="19046"/>
                  </a:cubicBezTo>
                  <a:cubicBezTo>
                    <a:pt x="20826" y="18767"/>
                    <a:pt x="21061" y="18431"/>
                    <a:pt x="21239" y="17961"/>
                  </a:cubicBezTo>
                  <a:cubicBezTo>
                    <a:pt x="21418" y="17491"/>
                    <a:pt x="21542" y="16886"/>
                    <a:pt x="21566" y="16226"/>
                  </a:cubicBezTo>
                  <a:cubicBezTo>
                    <a:pt x="21591" y="15566"/>
                    <a:pt x="21517" y="14850"/>
                    <a:pt x="21431" y="14066"/>
                  </a:cubicBezTo>
                  <a:cubicBezTo>
                    <a:pt x="21344" y="13283"/>
                    <a:pt x="21246" y="12432"/>
                    <a:pt x="21098" y="11626"/>
                  </a:cubicBezTo>
                  <a:cubicBezTo>
                    <a:pt x="20950" y="10821"/>
                    <a:pt x="20752" y="10060"/>
                    <a:pt x="20536" y="9444"/>
                  </a:cubicBezTo>
                  <a:cubicBezTo>
                    <a:pt x="20320" y="8828"/>
                    <a:pt x="20086" y="8358"/>
                    <a:pt x="19827" y="7776"/>
                  </a:cubicBezTo>
                  <a:cubicBezTo>
                    <a:pt x="19568" y="7194"/>
                    <a:pt x="19284" y="6501"/>
                    <a:pt x="18994" y="5795"/>
                  </a:cubicBezTo>
                  <a:cubicBezTo>
                    <a:pt x="18704" y="5090"/>
                    <a:pt x="18408" y="4374"/>
                    <a:pt x="18125" y="3747"/>
                  </a:cubicBezTo>
                  <a:cubicBezTo>
                    <a:pt x="17841" y="3121"/>
                    <a:pt x="17570" y="2583"/>
                    <a:pt x="17310" y="2136"/>
                  </a:cubicBezTo>
                  <a:cubicBezTo>
                    <a:pt x="17051" y="1688"/>
                    <a:pt x="16805" y="1330"/>
                    <a:pt x="16546" y="1039"/>
                  </a:cubicBezTo>
                  <a:cubicBezTo>
                    <a:pt x="16287" y="748"/>
                    <a:pt x="16015" y="524"/>
                    <a:pt x="15694" y="412"/>
                  </a:cubicBezTo>
                  <a:cubicBezTo>
                    <a:pt x="15374" y="300"/>
                    <a:pt x="15004" y="300"/>
                    <a:pt x="14658" y="323"/>
                  </a:cubicBezTo>
                  <a:cubicBezTo>
                    <a:pt x="14313" y="345"/>
                    <a:pt x="13992" y="390"/>
                    <a:pt x="13604" y="468"/>
                  </a:cubicBezTo>
                  <a:cubicBezTo>
                    <a:pt x="13215" y="547"/>
                    <a:pt x="12759" y="659"/>
                    <a:pt x="12382" y="793"/>
                  </a:cubicBezTo>
                  <a:cubicBezTo>
                    <a:pt x="12006" y="927"/>
                    <a:pt x="11710" y="1084"/>
                    <a:pt x="11525" y="1252"/>
                  </a:cubicBezTo>
                  <a:cubicBezTo>
                    <a:pt x="11340" y="1420"/>
                    <a:pt x="11266" y="1599"/>
                    <a:pt x="11192" y="177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pic>
          <p:nvPicPr>
            <p:cNvPr id="2042" name="Line Shape" descr="Line Shape"/>
            <p:cNvPicPr>
              <a:picLocks noChangeAspect="0"/>
            </p:cNvPicPr>
            <p:nvPr/>
          </p:nvPicPr>
          <p:blipFill>
            <a:blip r:embed="rId8">
              <a:extLst/>
            </a:blip>
            <a:stretch>
              <a:fillRect/>
            </a:stretch>
          </p:blipFill>
          <p:spPr>
            <a:xfrm>
              <a:off x="6768456" y="6883817"/>
              <a:ext cx="1920411" cy="1621778"/>
            </a:xfrm>
            <a:prstGeom prst="rect">
              <a:avLst/>
            </a:prstGeom>
            <a:effectLst/>
          </p:spPr>
        </p:pic>
        <p:pic>
          <p:nvPicPr>
            <p:cNvPr id="2044" name="Line Shape" descr="Line Shape"/>
            <p:cNvPicPr>
              <a:picLocks noChangeAspect="0"/>
            </p:cNvPicPr>
            <p:nvPr/>
          </p:nvPicPr>
          <p:blipFill>
            <a:blip r:embed="rId9">
              <a:extLst/>
            </a:blip>
            <a:stretch>
              <a:fillRect/>
            </a:stretch>
          </p:blipFill>
          <p:spPr>
            <a:xfrm>
              <a:off x="7170061" y="-38101"/>
              <a:ext cx="4864391" cy="1508680"/>
            </a:xfrm>
            <a:prstGeom prst="rect">
              <a:avLst/>
            </a:prstGeom>
            <a:effectLst/>
          </p:spPr>
        </p:pic>
      </p:grpSp>
    </p:spTree>
  </p:cSld>
  <p:clrMapOvr>
    <a:masterClrMapping/>
  </p:clrMapOvr>
  <p:transition xmlns:p14="http://schemas.microsoft.com/office/powerpoint/2010/main" spd="med" advClick="1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64" name="Drawing"/>
          <p:cNvGrpSpPr/>
          <p:nvPr/>
        </p:nvGrpSpPr>
        <p:grpSpPr>
          <a:xfrm>
            <a:off x="1262493" y="1559891"/>
            <a:ext cx="3849257" cy="1938960"/>
            <a:chOff x="0" y="0"/>
            <a:chExt cx="3849256" cy="1938958"/>
          </a:xfrm>
        </p:grpSpPr>
        <p:sp>
          <p:nvSpPr>
            <p:cNvPr id="2048" name="Line"/>
            <p:cNvSpPr/>
            <p:nvPr/>
          </p:nvSpPr>
          <p:spPr>
            <a:xfrm>
              <a:off x="1143622" y="77350"/>
              <a:ext cx="224831" cy="64567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49" h="21462" fill="norm" stroke="1" extrusionOk="0">
                  <a:moveTo>
                    <a:pt x="7184" y="7000"/>
                  </a:moveTo>
                  <a:cubicBezTo>
                    <a:pt x="6391" y="7282"/>
                    <a:pt x="5599" y="7563"/>
                    <a:pt x="5302" y="8372"/>
                  </a:cubicBezTo>
                  <a:cubicBezTo>
                    <a:pt x="5004" y="9181"/>
                    <a:pt x="5202" y="10518"/>
                    <a:pt x="5500" y="12277"/>
                  </a:cubicBezTo>
                  <a:cubicBezTo>
                    <a:pt x="5797" y="14036"/>
                    <a:pt x="6193" y="16217"/>
                    <a:pt x="6391" y="17554"/>
                  </a:cubicBezTo>
                  <a:cubicBezTo>
                    <a:pt x="6590" y="18891"/>
                    <a:pt x="6590" y="19383"/>
                    <a:pt x="6491" y="19841"/>
                  </a:cubicBezTo>
                  <a:cubicBezTo>
                    <a:pt x="6391" y="20298"/>
                    <a:pt x="6193" y="20720"/>
                    <a:pt x="5896" y="20755"/>
                  </a:cubicBezTo>
                  <a:cubicBezTo>
                    <a:pt x="5599" y="20790"/>
                    <a:pt x="5202" y="20439"/>
                    <a:pt x="4311" y="18996"/>
                  </a:cubicBezTo>
                  <a:cubicBezTo>
                    <a:pt x="3419" y="17554"/>
                    <a:pt x="2032" y="15021"/>
                    <a:pt x="1140" y="12418"/>
                  </a:cubicBezTo>
                  <a:cubicBezTo>
                    <a:pt x="248" y="9815"/>
                    <a:pt x="-148" y="7141"/>
                    <a:pt x="50" y="5241"/>
                  </a:cubicBezTo>
                  <a:cubicBezTo>
                    <a:pt x="248" y="3342"/>
                    <a:pt x="1041" y="2216"/>
                    <a:pt x="1834" y="1477"/>
                  </a:cubicBezTo>
                  <a:cubicBezTo>
                    <a:pt x="2626" y="738"/>
                    <a:pt x="3419" y="387"/>
                    <a:pt x="4311" y="175"/>
                  </a:cubicBezTo>
                  <a:cubicBezTo>
                    <a:pt x="5202" y="-36"/>
                    <a:pt x="6193" y="-106"/>
                    <a:pt x="8175" y="246"/>
                  </a:cubicBezTo>
                  <a:cubicBezTo>
                    <a:pt x="10157" y="598"/>
                    <a:pt x="13129" y="1372"/>
                    <a:pt x="15606" y="2814"/>
                  </a:cubicBezTo>
                  <a:cubicBezTo>
                    <a:pt x="18083" y="4256"/>
                    <a:pt x="20065" y="6367"/>
                    <a:pt x="20758" y="8794"/>
                  </a:cubicBezTo>
                  <a:cubicBezTo>
                    <a:pt x="21452" y="11222"/>
                    <a:pt x="20858" y="13966"/>
                    <a:pt x="19470" y="16006"/>
                  </a:cubicBezTo>
                  <a:cubicBezTo>
                    <a:pt x="18083" y="18046"/>
                    <a:pt x="15903" y="19383"/>
                    <a:pt x="13823" y="20228"/>
                  </a:cubicBezTo>
                  <a:cubicBezTo>
                    <a:pt x="11742" y="21072"/>
                    <a:pt x="9760" y="21424"/>
                    <a:pt x="7779" y="21459"/>
                  </a:cubicBezTo>
                  <a:cubicBezTo>
                    <a:pt x="5797" y="21494"/>
                    <a:pt x="3815" y="21213"/>
                    <a:pt x="3023" y="20720"/>
                  </a:cubicBezTo>
                  <a:cubicBezTo>
                    <a:pt x="2230" y="20228"/>
                    <a:pt x="2626" y="19524"/>
                    <a:pt x="3023" y="1882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049" name="Line"/>
            <p:cNvSpPr/>
            <p:nvPr/>
          </p:nvSpPr>
          <p:spPr>
            <a:xfrm>
              <a:off x="1402348" y="0"/>
              <a:ext cx="375866" cy="67779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28" h="21348" fill="norm" stroke="1" extrusionOk="0">
                  <a:moveTo>
                    <a:pt x="9174" y="15470"/>
                  </a:moveTo>
                  <a:cubicBezTo>
                    <a:pt x="8329" y="14736"/>
                    <a:pt x="7484" y="14003"/>
                    <a:pt x="6760" y="13570"/>
                  </a:cubicBezTo>
                  <a:cubicBezTo>
                    <a:pt x="6036" y="13136"/>
                    <a:pt x="5433" y="13003"/>
                    <a:pt x="4588" y="13370"/>
                  </a:cubicBezTo>
                  <a:cubicBezTo>
                    <a:pt x="3743" y="13736"/>
                    <a:pt x="2657" y="14603"/>
                    <a:pt x="1813" y="15803"/>
                  </a:cubicBezTo>
                  <a:cubicBezTo>
                    <a:pt x="968" y="17003"/>
                    <a:pt x="365" y="18536"/>
                    <a:pt x="123" y="19503"/>
                  </a:cubicBezTo>
                  <a:cubicBezTo>
                    <a:pt x="-118" y="20470"/>
                    <a:pt x="3" y="20870"/>
                    <a:pt x="425" y="21103"/>
                  </a:cubicBezTo>
                  <a:cubicBezTo>
                    <a:pt x="847" y="21336"/>
                    <a:pt x="1571" y="21403"/>
                    <a:pt x="2114" y="21303"/>
                  </a:cubicBezTo>
                  <a:cubicBezTo>
                    <a:pt x="2657" y="21203"/>
                    <a:pt x="3019" y="20936"/>
                    <a:pt x="3623" y="19970"/>
                  </a:cubicBezTo>
                  <a:cubicBezTo>
                    <a:pt x="4226" y="19003"/>
                    <a:pt x="5071" y="17336"/>
                    <a:pt x="5614" y="16236"/>
                  </a:cubicBezTo>
                  <a:cubicBezTo>
                    <a:pt x="6157" y="15136"/>
                    <a:pt x="6398" y="14603"/>
                    <a:pt x="6760" y="14436"/>
                  </a:cubicBezTo>
                  <a:cubicBezTo>
                    <a:pt x="7122" y="14270"/>
                    <a:pt x="7605" y="14470"/>
                    <a:pt x="7967" y="15103"/>
                  </a:cubicBezTo>
                  <a:cubicBezTo>
                    <a:pt x="8329" y="15736"/>
                    <a:pt x="8570" y="16803"/>
                    <a:pt x="8872" y="17536"/>
                  </a:cubicBezTo>
                  <a:cubicBezTo>
                    <a:pt x="9174" y="18270"/>
                    <a:pt x="9536" y="18670"/>
                    <a:pt x="10018" y="18903"/>
                  </a:cubicBezTo>
                  <a:cubicBezTo>
                    <a:pt x="10501" y="19136"/>
                    <a:pt x="11104" y="19203"/>
                    <a:pt x="11889" y="18870"/>
                  </a:cubicBezTo>
                  <a:cubicBezTo>
                    <a:pt x="12673" y="18536"/>
                    <a:pt x="13638" y="17803"/>
                    <a:pt x="14483" y="16203"/>
                  </a:cubicBezTo>
                  <a:cubicBezTo>
                    <a:pt x="15328" y="14603"/>
                    <a:pt x="16052" y="12136"/>
                    <a:pt x="16474" y="9670"/>
                  </a:cubicBezTo>
                  <a:cubicBezTo>
                    <a:pt x="16897" y="7203"/>
                    <a:pt x="17017" y="4736"/>
                    <a:pt x="17078" y="3036"/>
                  </a:cubicBezTo>
                  <a:cubicBezTo>
                    <a:pt x="17138" y="1336"/>
                    <a:pt x="17138" y="403"/>
                    <a:pt x="17138" y="103"/>
                  </a:cubicBezTo>
                  <a:cubicBezTo>
                    <a:pt x="17138" y="-197"/>
                    <a:pt x="17138" y="136"/>
                    <a:pt x="17078" y="1403"/>
                  </a:cubicBezTo>
                  <a:cubicBezTo>
                    <a:pt x="17017" y="2670"/>
                    <a:pt x="16897" y="4870"/>
                    <a:pt x="16897" y="7370"/>
                  </a:cubicBezTo>
                  <a:cubicBezTo>
                    <a:pt x="16897" y="9870"/>
                    <a:pt x="17017" y="12670"/>
                    <a:pt x="17379" y="14836"/>
                  </a:cubicBezTo>
                  <a:cubicBezTo>
                    <a:pt x="17741" y="17003"/>
                    <a:pt x="18345" y="18536"/>
                    <a:pt x="18948" y="19403"/>
                  </a:cubicBezTo>
                  <a:cubicBezTo>
                    <a:pt x="19551" y="20270"/>
                    <a:pt x="20155" y="20470"/>
                    <a:pt x="20637" y="20370"/>
                  </a:cubicBezTo>
                  <a:cubicBezTo>
                    <a:pt x="21120" y="20270"/>
                    <a:pt x="21482" y="19870"/>
                    <a:pt x="21422" y="18670"/>
                  </a:cubicBezTo>
                  <a:cubicBezTo>
                    <a:pt x="21361" y="17470"/>
                    <a:pt x="20879" y="15470"/>
                    <a:pt x="20456" y="14303"/>
                  </a:cubicBezTo>
                  <a:cubicBezTo>
                    <a:pt x="20034" y="13136"/>
                    <a:pt x="19672" y="12803"/>
                    <a:pt x="19310" y="1247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050" name="Line"/>
            <p:cNvSpPr/>
            <p:nvPr/>
          </p:nvSpPr>
          <p:spPr>
            <a:xfrm>
              <a:off x="1584233" y="326058"/>
              <a:ext cx="277474" cy="2178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74" h="20210" fill="norm" stroke="1" extrusionOk="0">
                  <a:moveTo>
                    <a:pt x="6094" y="17673"/>
                  </a:moveTo>
                  <a:cubicBezTo>
                    <a:pt x="4494" y="17673"/>
                    <a:pt x="2894" y="17673"/>
                    <a:pt x="1614" y="18655"/>
                  </a:cubicBezTo>
                  <a:cubicBezTo>
                    <a:pt x="334" y="19636"/>
                    <a:pt x="-626" y="21600"/>
                    <a:pt x="494" y="18655"/>
                  </a:cubicBezTo>
                  <a:cubicBezTo>
                    <a:pt x="1614" y="15709"/>
                    <a:pt x="4814" y="7855"/>
                    <a:pt x="8574" y="3927"/>
                  </a:cubicBezTo>
                  <a:cubicBezTo>
                    <a:pt x="12334" y="0"/>
                    <a:pt x="16654" y="0"/>
                    <a:pt x="20974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051" name="Line"/>
            <p:cNvSpPr/>
            <p:nvPr/>
          </p:nvSpPr>
          <p:spPr>
            <a:xfrm>
              <a:off x="1873886" y="321628"/>
              <a:ext cx="279921" cy="26478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77" h="21445" fill="norm" stroke="1" extrusionOk="0">
                  <a:moveTo>
                    <a:pt x="13682" y="1902"/>
                  </a:moveTo>
                  <a:cubicBezTo>
                    <a:pt x="11895" y="1216"/>
                    <a:pt x="10109" y="531"/>
                    <a:pt x="8728" y="188"/>
                  </a:cubicBezTo>
                  <a:cubicBezTo>
                    <a:pt x="7348" y="-155"/>
                    <a:pt x="6373" y="-155"/>
                    <a:pt x="5074" y="1302"/>
                  </a:cubicBezTo>
                  <a:cubicBezTo>
                    <a:pt x="3775" y="2759"/>
                    <a:pt x="2151" y="5674"/>
                    <a:pt x="1176" y="8502"/>
                  </a:cubicBezTo>
                  <a:cubicBezTo>
                    <a:pt x="202" y="11331"/>
                    <a:pt x="-123" y="14074"/>
                    <a:pt x="39" y="15959"/>
                  </a:cubicBezTo>
                  <a:cubicBezTo>
                    <a:pt x="202" y="17845"/>
                    <a:pt x="851" y="18874"/>
                    <a:pt x="2069" y="19474"/>
                  </a:cubicBezTo>
                  <a:cubicBezTo>
                    <a:pt x="3288" y="20074"/>
                    <a:pt x="5074" y="20245"/>
                    <a:pt x="6617" y="19645"/>
                  </a:cubicBezTo>
                  <a:cubicBezTo>
                    <a:pt x="8160" y="19045"/>
                    <a:pt x="9459" y="17674"/>
                    <a:pt x="10271" y="16045"/>
                  </a:cubicBezTo>
                  <a:cubicBezTo>
                    <a:pt x="11083" y="14416"/>
                    <a:pt x="11408" y="12531"/>
                    <a:pt x="11651" y="10902"/>
                  </a:cubicBezTo>
                  <a:cubicBezTo>
                    <a:pt x="11895" y="9274"/>
                    <a:pt x="12057" y="7902"/>
                    <a:pt x="11976" y="8245"/>
                  </a:cubicBezTo>
                  <a:cubicBezTo>
                    <a:pt x="11895" y="8588"/>
                    <a:pt x="11570" y="10645"/>
                    <a:pt x="11489" y="12531"/>
                  </a:cubicBezTo>
                  <a:cubicBezTo>
                    <a:pt x="11408" y="14416"/>
                    <a:pt x="11570" y="16131"/>
                    <a:pt x="13275" y="17588"/>
                  </a:cubicBezTo>
                  <a:cubicBezTo>
                    <a:pt x="14981" y="19045"/>
                    <a:pt x="18229" y="20245"/>
                    <a:pt x="21477" y="2144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052" name="Line"/>
            <p:cNvSpPr/>
            <p:nvPr/>
          </p:nvSpPr>
          <p:spPr>
            <a:xfrm>
              <a:off x="1099706" y="757858"/>
              <a:ext cx="927101" cy="762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1627" y="18000"/>
                    <a:pt x="3255" y="14400"/>
                    <a:pt x="5005" y="11100"/>
                  </a:cubicBezTo>
                  <a:cubicBezTo>
                    <a:pt x="6756" y="7800"/>
                    <a:pt x="8630" y="4800"/>
                    <a:pt x="10578" y="3000"/>
                  </a:cubicBezTo>
                  <a:cubicBezTo>
                    <a:pt x="12526" y="1200"/>
                    <a:pt x="14548" y="600"/>
                    <a:pt x="16397" y="300"/>
                  </a:cubicBezTo>
                  <a:cubicBezTo>
                    <a:pt x="18247" y="0"/>
                    <a:pt x="19923" y="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053" name="Line"/>
            <p:cNvSpPr/>
            <p:nvPr/>
          </p:nvSpPr>
          <p:spPr>
            <a:xfrm>
              <a:off x="1302906" y="802308"/>
              <a:ext cx="654051" cy="139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1887" y="19309"/>
                    <a:pt x="3775" y="17018"/>
                    <a:pt x="6047" y="14564"/>
                  </a:cubicBezTo>
                  <a:cubicBezTo>
                    <a:pt x="8318" y="12109"/>
                    <a:pt x="10975" y="9491"/>
                    <a:pt x="13631" y="7036"/>
                  </a:cubicBezTo>
                  <a:cubicBezTo>
                    <a:pt x="16287" y="4582"/>
                    <a:pt x="18944" y="2291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054" name="Line"/>
            <p:cNvSpPr/>
            <p:nvPr/>
          </p:nvSpPr>
          <p:spPr>
            <a:xfrm>
              <a:off x="0" y="1149547"/>
              <a:ext cx="242809" cy="63308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98" h="21392" fill="norm" stroke="1" extrusionOk="0">
                  <a:moveTo>
                    <a:pt x="3395" y="10796"/>
                  </a:moveTo>
                  <a:cubicBezTo>
                    <a:pt x="3578" y="13728"/>
                    <a:pt x="3761" y="16661"/>
                    <a:pt x="3944" y="18378"/>
                  </a:cubicBezTo>
                  <a:cubicBezTo>
                    <a:pt x="4127" y="20094"/>
                    <a:pt x="4310" y="20595"/>
                    <a:pt x="4310" y="20595"/>
                  </a:cubicBezTo>
                  <a:cubicBezTo>
                    <a:pt x="4310" y="20595"/>
                    <a:pt x="4127" y="20094"/>
                    <a:pt x="3395" y="18413"/>
                  </a:cubicBezTo>
                  <a:cubicBezTo>
                    <a:pt x="2663" y="16732"/>
                    <a:pt x="1381" y="13872"/>
                    <a:pt x="649" y="11225"/>
                  </a:cubicBezTo>
                  <a:cubicBezTo>
                    <a:pt x="-83" y="8579"/>
                    <a:pt x="-266" y="6147"/>
                    <a:pt x="466" y="4287"/>
                  </a:cubicBezTo>
                  <a:cubicBezTo>
                    <a:pt x="1198" y="2428"/>
                    <a:pt x="2846" y="1140"/>
                    <a:pt x="4219" y="497"/>
                  </a:cubicBezTo>
                  <a:cubicBezTo>
                    <a:pt x="5592" y="-147"/>
                    <a:pt x="6690" y="-147"/>
                    <a:pt x="8612" y="389"/>
                  </a:cubicBezTo>
                  <a:cubicBezTo>
                    <a:pt x="10534" y="926"/>
                    <a:pt x="13280" y="1999"/>
                    <a:pt x="15568" y="3751"/>
                  </a:cubicBezTo>
                  <a:cubicBezTo>
                    <a:pt x="17856" y="5503"/>
                    <a:pt x="19687" y="7935"/>
                    <a:pt x="20510" y="10117"/>
                  </a:cubicBezTo>
                  <a:cubicBezTo>
                    <a:pt x="21334" y="12298"/>
                    <a:pt x="21151" y="14229"/>
                    <a:pt x="19687" y="15981"/>
                  </a:cubicBezTo>
                  <a:cubicBezTo>
                    <a:pt x="18222" y="17734"/>
                    <a:pt x="15476" y="19307"/>
                    <a:pt x="12731" y="20237"/>
                  </a:cubicBezTo>
                  <a:cubicBezTo>
                    <a:pt x="9985" y="21167"/>
                    <a:pt x="7239" y="21453"/>
                    <a:pt x="4951" y="21381"/>
                  </a:cubicBezTo>
                  <a:cubicBezTo>
                    <a:pt x="2663" y="21310"/>
                    <a:pt x="832" y="20881"/>
                    <a:pt x="741" y="20237"/>
                  </a:cubicBezTo>
                  <a:cubicBezTo>
                    <a:pt x="649" y="19593"/>
                    <a:pt x="2297" y="18735"/>
                    <a:pt x="3944" y="17877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055" name="Line"/>
            <p:cNvSpPr/>
            <p:nvPr/>
          </p:nvSpPr>
          <p:spPr>
            <a:xfrm>
              <a:off x="382156" y="1522189"/>
              <a:ext cx="152401" cy="2942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015" fill="norm" stroke="1" extrusionOk="0">
                  <a:moveTo>
                    <a:pt x="0" y="20015"/>
                  </a:moveTo>
                  <a:cubicBezTo>
                    <a:pt x="3000" y="11375"/>
                    <a:pt x="6000" y="2735"/>
                    <a:pt x="9600" y="575"/>
                  </a:cubicBezTo>
                  <a:cubicBezTo>
                    <a:pt x="13200" y="-1585"/>
                    <a:pt x="17400" y="2735"/>
                    <a:pt x="21600" y="705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056" name="Line"/>
            <p:cNvSpPr/>
            <p:nvPr/>
          </p:nvSpPr>
          <p:spPr>
            <a:xfrm>
              <a:off x="394856" y="1659558"/>
              <a:ext cx="184151" cy="762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057" name="Line"/>
            <p:cNvSpPr/>
            <p:nvPr/>
          </p:nvSpPr>
          <p:spPr>
            <a:xfrm>
              <a:off x="793465" y="1239883"/>
              <a:ext cx="185592" cy="67367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43" h="21416" fill="norm" stroke="1" extrusionOk="0">
                  <a:moveTo>
                    <a:pt x="21043" y="3046"/>
                  </a:moveTo>
                  <a:cubicBezTo>
                    <a:pt x="21043" y="2373"/>
                    <a:pt x="21043" y="1700"/>
                    <a:pt x="20083" y="1061"/>
                  </a:cubicBezTo>
                  <a:cubicBezTo>
                    <a:pt x="19123" y="422"/>
                    <a:pt x="17203" y="-184"/>
                    <a:pt x="13843" y="52"/>
                  </a:cubicBezTo>
                  <a:cubicBezTo>
                    <a:pt x="10483" y="287"/>
                    <a:pt x="5683" y="1364"/>
                    <a:pt x="2923" y="2373"/>
                  </a:cubicBezTo>
                  <a:cubicBezTo>
                    <a:pt x="163" y="3382"/>
                    <a:pt x="-557" y="4324"/>
                    <a:pt x="403" y="5031"/>
                  </a:cubicBezTo>
                  <a:cubicBezTo>
                    <a:pt x="1363" y="5737"/>
                    <a:pt x="4003" y="6209"/>
                    <a:pt x="6763" y="6579"/>
                  </a:cubicBezTo>
                  <a:cubicBezTo>
                    <a:pt x="9523" y="6949"/>
                    <a:pt x="12403" y="7218"/>
                    <a:pt x="14683" y="7487"/>
                  </a:cubicBezTo>
                  <a:cubicBezTo>
                    <a:pt x="16963" y="7756"/>
                    <a:pt x="18643" y="8025"/>
                    <a:pt x="19603" y="8395"/>
                  </a:cubicBezTo>
                  <a:cubicBezTo>
                    <a:pt x="20563" y="8766"/>
                    <a:pt x="20803" y="9237"/>
                    <a:pt x="19003" y="9977"/>
                  </a:cubicBezTo>
                  <a:cubicBezTo>
                    <a:pt x="17203" y="10717"/>
                    <a:pt x="13363" y="11726"/>
                    <a:pt x="10963" y="12332"/>
                  </a:cubicBezTo>
                  <a:cubicBezTo>
                    <a:pt x="8563" y="12937"/>
                    <a:pt x="7603" y="13139"/>
                    <a:pt x="6643" y="13375"/>
                  </a:cubicBezTo>
                  <a:cubicBezTo>
                    <a:pt x="5683" y="13610"/>
                    <a:pt x="4723" y="13880"/>
                    <a:pt x="4483" y="14182"/>
                  </a:cubicBezTo>
                  <a:cubicBezTo>
                    <a:pt x="4243" y="14485"/>
                    <a:pt x="4723" y="14822"/>
                    <a:pt x="5203" y="15629"/>
                  </a:cubicBezTo>
                  <a:cubicBezTo>
                    <a:pt x="5683" y="16437"/>
                    <a:pt x="6163" y="17715"/>
                    <a:pt x="6763" y="18657"/>
                  </a:cubicBezTo>
                  <a:cubicBezTo>
                    <a:pt x="7363" y="19599"/>
                    <a:pt x="8083" y="20205"/>
                    <a:pt x="9523" y="20609"/>
                  </a:cubicBezTo>
                  <a:cubicBezTo>
                    <a:pt x="10963" y="21012"/>
                    <a:pt x="13123" y="21214"/>
                    <a:pt x="15283" y="2141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058" name="Line"/>
            <p:cNvSpPr/>
            <p:nvPr/>
          </p:nvSpPr>
          <p:spPr>
            <a:xfrm>
              <a:off x="2101319" y="1248925"/>
              <a:ext cx="153447" cy="66463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78" h="21600" fill="norm" stroke="1" extrusionOk="0">
                  <a:moveTo>
                    <a:pt x="1958" y="550"/>
                  </a:moveTo>
                  <a:cubicBezTo>
                    <a:pt x="2822" y="275"/>
                    <a:pt x="3686" y="0"/>
                    <a:pt x="4694" y="0"/>
                  </a:cubicBezTo>
                  <a:cubicBezTo>
                    <a:pt x="5702" y="0"/>
                    <a:pt x="6854" y="275"/>
                    <a:pt x="7574" y="963"/>
                  </a:cubicBezTo>
                  <a:cubicBezTo>
                    <a:pt x="8294" y="1651"/>
                    <a:pt x="8582" y="2752"/>
                    <a:pt x="7286" y="4059"/>
                  </a:cubicBezTo>
                  <a:cubicBezTo>
                    <a:pt x="5990" y="5366"/>
                    <a:pt x="3110" y="6879"/>
                    <a:pt x="1526" y="7876"/>
                  </a:cubicBezTo>
                  <a:cubicBezTo>
                    <a:pt x="-58" y="8874"/>
                    <a:pt x="-346" y="9355"/>
                    <a:pt x="374" y="9665"/>
                  </a:cubicBezTo>
                  <a:cubicBezTo>
                    <a:pt x="1094" y="9975"/>
                    <a:pt x="2822" y="10112"/>
                    <a:pt x="6278" y="10766"/>
                  </a:cubicBezTo>
                  <a:cubicBezTo>
                    <a:pt x="9734" y="11419"/>
                    <a:pt x="14918" y="12589"/>
                    <a:pt x="17798" y="13896"/>
                  </a:cubicBezTo>
                  <a:cubicBezTo>
                    <a:pt x="20678" y="15203"/>
                    <a:pt x="21254" y="16647"/>
                    <a:pt x="20678" y="17817"/>
                  </a:cubicBezTo>
                  <a:cubicBezTo>
                    <a:pt x="20102" y="18986"/>
                    <a:pt x="18374" y="19880"/>
                    <a:pt x="16214" y="20465"/>
                  </a:cubicBezTo>
                  <a:cubicBezTo>
                    <a:pt x="14054" y="21050"/>
                    <a:pt x="11462" y="21325"/>
                    <a:pt x="887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059" name="Line"/>
            <p:cNvSpPr/>
            <p:nvPr/>
          </p:nvSpPr>
          <p:spPr>
            <a:xfrm>
              <a:off x="2832717" y="1516595"/>
              <a:ext cx="356140" cy="15566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05" h="21466" fill="norm" stroke="1" extrusionOk="0">
                  <a:moveTo>
                    <a:pt x="2717" y="21466"/>
                  </a:moveTo>
                  <a:cubicBezTo>
                    <a:pt x="1950" y="21466"/>
                    <a:pt x="1183" y="21466"/>
                    <a:pt x="672" y="20590"/>
                  </a:cubicBezTo>
                  <a:cubicBezTo>
                    <a:pt x="161" y="19715"/>
                    <a:pt x="-95" y="17963"/>
                    <a:pt x="33" y="14898"/>
                  </a:cubicBezTo>
                  <a:cubicBezTo>
                    <a:pt x="161" y="11834"/>
                    <a:pt x="672" y="7455"/>
                    <a:pt x="1630" y="4536"/>
                  </a:cubicBezTo>
                  <a:cubicBezTo>
                    <a:pt x="2589" y="1617"/>
                    <a:pt x="3995" y="158"/>
                    <a:pt x="5337" y="12"/>
                  </a:cubicBezTo>
                  <a:cubicBezTo>
                    <a:pt x="6679" y="-134"/>
                    <a:pt x="7957" y="1034"/>
                    <a:pt x="9427" y="3807"/>
                  </a:cubicBezTo>
                  <a:cubicBezTo>
                    <a:pt x="10897" y="6580"/>
                    <a:pt x="12558" y="10958"/>
                    <a:pt x="13772" y="13293"/>
                  </a:cubicBezTo>
                  <a:cubicBezTo>
                    <a:pt x="14987" y="15628"/>
                    <a:pt x="15754" y="15920"/>
                    <a:pt x="16329" y="15482"/>
                  </a:cubicBezTo>
                  <a:cubicBezTo>
                    <a:pt x="16904" y="15044"/>
                    <a:pt x="17287" y="13877"/>
                    <a:pt x="17671" y="12709"/>
                  </a:cubicBezTo>
                  <a:cubicBezTo>
                    <a:pt x="18054" y="11542"/>
                    <a:pt x="18438" y="10374"/>
                    <a:pt x="19077" y="8623"/>
                  </a:cubicBezTo>
                  <a:cubicBezTo>
                    <a:pt x="19716" y="6871"/>
                    <a:pt x="20610" y="4536"/>
                    <a:pt x="21505" y="2201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060" name="Line"/>
            <p:cNvSpPr/>
            <p:nvPr/>
          </p:nvSpPr>
          <p:spPr>
            <a:xfrm>
              <a:off x="3519056" y="1255275"/>
              <a:ext cx="311151" cy="47440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516" fill="norm" stroke="1" extrusionOk="0">
                  <a:moveTo>
                    <a:pt x="0" y="768"/>
                  </a:moveTo>
                  <a:cubicBezTo>
                    <a:pt x="441" y="384"/>
                    <a:pt x="882" y="0"/>
                    <a:pt x="1469" y="0"/>
                  </a:cubicBezTo>
                  <a:cubicBezTo>
                    <a:pt x="2057" y="0"/>
                    <a:pt x="2792" y="384"/>
                    <a:pt x="4702" y="2016"/>
                  </a:cubicBezTo>
                  <a:cubicBezTo>
                    <a:pt x="6612" y="3648"/>
                    <a:pt x="9698" y="6528"/>
                    <a:pt x="12343" y="9552"/>
                  </a:cubicBezTo>
                  <a:cubicBezTo>
                    <a:pt x="14988" y="12576"/>
                    <a:pt x="17192" y="15744"/>
                    <a:pt x="18514" y="17616"/>
                  </a:cubicBezTo>
                  <a:cubicBezTo>
                    <a:pt x="19837" y="19488"/>
                    <a:pt x="20278" y="20064"/>
                    <a:pt x="20645" y="20592"/>
                  </a:cubicBezTo>
                  <a:cubicBezTo>
                    <a:pt x="21012" y="21120"/>
                    <a:pt x="21306" y="21600"/>
                    <a:pt x="21453" y="21504"/>
                  </a:cubicBezTo>
                  <a:cubicBezTo>
                    <a:pt x="21600" y="21408"/>
                    <a:pt x="21600" y="20736"/>
                    <a:pt x="21600" y="20064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061" name="Line"/>
            <p:cNvSpPr/>
            <p:nvPr/>
          </p:nvSpPr>
          <p:spPr>
            <a:xfrm>
              <a:off x="3557272" y="1227758"/>
              <a:ext cx="291985" cy="5016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36" h="21600" fill="norm" stroke="1" extrusionOk="0">
                  <a:moveTo>
                    <a:pt x="21436" y="0"/>
                  </a:moveTo>
                  <a:cubicBezTo>
                    <a:pt x="19727" y="2370"/>
                    <a:pt x="18017" y="4739"/>
                    <a:pt x="15919" y="7200"/>
                  </a:cubicBezTo>
                  <a:cubicBezTo>
                    <a:pt x="13822" y="9661"/>
                    <a:pt x="11335" y="12213"/>
                    <a:pt x="8694" y="14400"/>
                  </a:cubicBezTo>
                  <a:cubicBezTo>
                    <a:pt x="6052" y="16587"/>
                    <a:pt x="3255" y="18410"/>
                    <a:pt x="1701" y="19549"/>
                  </a:cubicBezTo>
                  <a:cubicBezTo>
                    <a:pt x="147" y="20689"/>
                    <a:pt x="-164" y="21144"/>
                    <a:pt x="69" y="21372"/>
                  </a:cubicBezTo>
                  <a:cubicBezTo>
                    <a:pt x="302" y="21600"/>
                    <a:pt x="1079" y="21600"/>
                    <a:pt x="1856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062" name="Line"/>
            <p:cNvSpPr/>
            <p:nvPr/>
          </p:nvSpPr>
          <p:spPr>
            <a:xfrm>
              <a:off x="1289077" y="1297608"/>
              <a:ext cx="274180" cy="40794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22" h="21458" fill="norm" stroke="1" extrusionOk="0">
                  <a:moveTo>
                    <a:pt x="13547" y="1336"/>
                  </a:moveTo>
                  <a:cubicBezTo>
                    <a:pt x="13879" y="668"/>
                    <a:pt x="14211" y="0"/>
                    <a:pt x="14377" y="0"/>
                  </a:cubicBezTo>
                  <a:cubicBezTo>
                    <a:pt x="14544" y="0"/>
                    <a:pt x="14544" y="668"/>
                    <a:pt x="13214" y="2728"/>
                  </a:cubicBezTo>
                  <a:cubicBezTo>
                    <a:pt x="11885" y="4788"/>
                    <a:pt x="9227" y="8239"/>
                    <a:pt x="7150" y="10800"/>
                  </a:cubicBezTo>
                  <a:cubicBezTo>
                    <a:pt x="5073" y="13361"/>
                    <a:pt x="3577" y="15031"/>
                    <a:pt x="2331" y="16645"/>
                  </a:cubicBezTo>
                  <a:cubicBezTo>
                    <a:pt x="1085" y="18260"/>
                    <a:pt x="88" y="19819"/>
                    <a:pt x="5" y="20654"/>
                  </a:cubicBezTo>
                  <a:cubicBezTo>
                    <a:pt x="-78" y="21489"/>
                    <a:pt x="753" y="21600"/>
                    <a:pt x="3494" y="21322"/>
                  </a:cubicBezTo>
                  <a:cubicBezTo>
                    <a:pt x="6236" y="21043"/>
                    <a:pt x="10888" y="20375"/>
                    <a:pt x="14211" y="20041"/>
                  </a:cubicBezTo>
                  <a:cubicBezTo>
                    <a:pt x="17534" y="19707"/>
                    <a:pt x="19528" y="19707"/>
                    <a:pt x="21522" y="19707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063" name="Line"/>
            <p:cNvSpPr/>
            <p:nvPr/>
          </p:nvSpPr>
          <p:spPr>
            <a:xfrm>
              <a:off x="1525421" y="1531430"/>
              <a:ext cx="6086" cy="40752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700" h="21548" fill="norm" stroke="1" extrusionOk="0">
                  <a:moveTo>
                    <a:pt x="20700" y="1403"/>
                  </a:moveTo>
                  <a:cubicBezTo>
                    <a:pt x="13500" y="731"/>
                    <a:pt x="6300" y="60"/>
                    <a:pt x="2700" y="4"/>
                  </a:cubicBezTo>
                  <a:cubicBezTo>
                    <a:pt x="-900" y="-52"/>
                    <a:pt x="-900" y="508"/>
                    <a:pt x="2700" y="2914"/>
                  </a:cubicBezTo>
                  <a:cubicBezTo>
                    <a:pt x="6300" y="5320"/>
                    <a:pt x="13500" y="9573"/>
                    <a:pt x="17100" y="12986"/>
                  </a:cubicBezTo>
                  <a:cubicBezTo>
                    <a:pt x="20700" y="16400"/>
                    <a:pt x="20700" y="18974"/>
                    <a:pt x="20700" y="2154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</p:grpSp>
      <p:grpSp>
        <p:nvGrpSpPr>
          <p:cNvPr id="2345" name="Drawing"/>
          <p:cNvGrpSpPr/>
          <p:nvPr/>
        </p:nvGrpSpPr>
        <p:grpSpPr>
          <a:xfrm>
            <a:off x="514349" y="1099547"/>
            <a:ext cx="11988801" cy="8617685"/>
            <a:chOff x="0" y="0"/>
            <a:chExt cx="11988799" cy="8617683"/>
          </a:xfrm>
        </p:grpSpPr>
        <p:sp>
          <p:nvSpPr>
            <p:cNvPr id="2065" name="Line"/>
            <p:cNvSpPr/>
            <p:nvPr/>
          </p:nvSpPr>
          <p:spPr>
            <a:xfrm>
              <a:off x="5851789" y="157752"/>
              <a:ext cx="307712" cy="67373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08" h="21600" fill="norm" stroke="1" extrusionOk="0">
                  <a:moveTo>
                    <a:pt x="21508" y="0"/>
                  </a:moveTo>
                  <a:cubicBezTo>
                    <a:pt x="20620" y="183"/>
                    <a:pt x="19733" y="366"/>
                    <a:pt x="19141" y="567"/>
                  </a:cubicBezTo>
                  <a:cubicBezTo>
                    <a:pt x="18549" y="767"/>
                    <a:pt x="18253" y="984"/>
                    <a:pt x="18105" y="1232"/>
                  </a:cubicBezTo>
                  <a:cubicBezTo>
                    <a:pt x="17957" y="1479"/>
                    <a:pt x="17957" y="1758"/>
                    <a:pt x="18031" y="2039"/>
                  </a:cubicBezTo>
                  <a:cubicBezTo>
                    <a:pt x="18105" y="2321"/>
                    <a:pt x="18253" y="2606"/>
                    <a:pt x="18327" y="2891"/>
                  </a:cubicBezTo>
                  <a:cubicBezTo>
                    <a:pt x="18401" y="3176"/>
                    <a:pt x="18401" y="3461"/>
                    <a:pt x="18401" y="3722"/>
                  </a:cubicBezTo>
                  <a:cubicBezTo>
                    <a:pt x="18401" y="3983"/>
                    <a:pt x="18401" y="4221"/>
                    <a:pt x="18327" y="4472"/>
                  </a:cubicBezTo>
                  <a:cubicBezTo>
                    <a:pt x="18253" y="4723"/>
                    <a:pt x="18105" y="4988"/>
                    <a:pt x="17883" y="5256"/>
                  </a:cubicBezTo>
                  <a:cubicBezTo>
                    <a:pt x="17661" y="5524"/>
                    <a:pt x="17366" y="5795"/>
                    <a:pt x="16922" y="6074"/>
                  </a:cubicBezTo>
                  <a:cubicBezTo>
                    <a:pt x="16478" y="6352"/>
                    <a:pt x="15886" y="6637"/>
                    <a:pt x="15368" y="6922"/>
                  </a:cubicBezTo>
                  <a:cubicBezTo>
                    <a:pt x="14850" y="7207"/>
                    <a:pt x="14407" y="7492"/>
                    <a:pt x="13963" y="7733"/>
                  </a:cubicBezTo>
                  <a:cubicBezTo>
                    <a:pt x="13519" y="7974"/>
                    <a:pt x="13075" y="8170"/>
                    <a:pt x="12705" y="8374"/>
                  </a:cubicBezTo>
                  <a:cubicBezTo>
                    <a:pt x="12335" y="8578"/>
                    <a:pt x="12040" y="8788"/>
                    <a:pt x="11818" y="8992"/>
                  </a:cubicBezTo>
                  <a:cubicBezTo>
                    <a:pt x="11596" y="9195"/>
                    <a:pt x="11448" y="9392"/>
                    <a:pt x="11374" y="9592"/>
                  </a:cubicBezTo>
                  <a:cubicBezTo>
                    <a:pt x="11300" y="9792"/>
                    <a:pt x="11300" y="9996"/>
                    <a:pt x="11300" y="10203"/>
                  </a:cubicBezTo>
                  <a:cubicBezTo>
                    <a:pt x="11300" y="10410"/>
                    <a:pt x="11300" y="10620"/>
                    <a:pt x="11300" y="10831"/>
                  </a:cubicBezTo>
                  <a:cubicBezTo>
                    <a:pt x="11300" y="11041"/>
                    <a:pt x="11300" y="11251"/>
                    <a:pt x="11300" y="11519"/>
                  </a:cubicBezTo>
                  <a:cubicBezTo>
                    <a:pt x="11300" y="11787"/>
                    <a:pt x="11300" y="12113"/>
                    <a:pt x="11300" y="12385"/>
                  </a:cubicBezTo>
                  <a:cubicBezTo>
                    <a:pt x="11300" y="12656"/>
                    <a:pt x="11300" y="12873"/>
                    <a:pt x="11300" y="13097"/>
                  </a:cubicBezTo>
                  <a:cubicBezTo>
                    <a:pt x="11300" y="13321"/>
                    <a:pt x="11300" y="13552"/>
                    <a:pt x="11152" y="13766"/>
                  </a:cubicBezTo>
                  <a:cubicBezTo>
                    <a:pt x="11004" y="13979"/>
                    <a:pt x="10708" y="14176"/>
                    <a:pt x="10338" y="14424"/>
                  </a:cubicBezTo>
                  <a:cubicBezTo>
                    <a:pt x="9968" y="14671"/>
                    <a:pt x="9524" y="14970"/>
                    <a:pt x="9007" y="15262"/>
                  </a:cubicBezTo>
                  <a:cubicBezTo>
                    <a:pt x="8489" y="15554"/>
                    <a:pt x="7897" y="15839"/>
                    <a:pt x="7379" y="16127"/>
                  </a:cubicBezTo>
                  <a:cubicBezTo>
                    <a:pt x="6861" y="16415"/>
                    <a:pt x="6418" y="16707"/>
                    <a:pt x="5900" y="16979"/>
                  </a:cubicBezTo>
                  <a:cubicBezTo>
                    <a:pt x="5382" y="17250"/>
                    <a:pt x="4790" y="17501"/>
                    <a:pt x="4198" y="17752"/>
                  </a:cubicBezTo>
                  <a:cubicBezTo>
                    <a:pt x="3607" y="18003"/>
                    <a:pt x="3015" y="18254"/>
                    <a:pt x="2349" y="18529"/>
                  </a:cubicBezTo>
                  <a:cubicBezTo>
                    <a:pt x="1683" y="18804"/>
                    <a:pt x="944" y="19103"/>
                    <a:pt x="500" y="19381"/>
                  </a:cubicBezTo>
                  <a:cubicBezTo>
                    <a:pt x="56" y="19659"/>
                    <a:pt x="-92" y="19917"/>
                    <a:pt x="56" y="20178"/>
                  </a:cubicBezTo>
                  <a:cubicBezTo>
                    <a:pt x="204" y="20440"/>
                    <a:pt x="648" y="20704"/>
                    <a:pt x="1313" y="20928"/>
                  </a:cubicBezTo>
                  <a:cubicBezTo>
                    <a:pt x="1979" y="21152"/>
                    <a:pt x="2867" y="21335"/>
                    <a:pt x="3681" y="21441"/>
                  </a:cubicBezTo>
                  <a:cubicBezTo>
                    <a:pt x="4494" y="21546"/>
                    <a:pt x="5234" y="21573"/>
                    <a:pt x="5974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066" name="Line"/>
            <p:cNvSpPr/>
            <p:nvPr/>
          </p:nvSpPr>
          <p:spPr>
            <a:xfrm>
              <a:off x="6849571" y="301585"/>
              <a:ext cx="156932" cy="58452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798" h="21457" fill="norm" stroke="1" extrusionOk="0">
                  <a:moveTo>
                    <a:pt x="6166" y="8706"/>
                  </a:moveTo>
                  <a:cubicBezTo>
                    <a:pt x="6727" y="11114"/>
                    <a:pt x="7288" y="13523"/>
                    <a:pt x="7569" y="15504"/>
                  </a:cubicBezTo>
                  <a:cubicBezTo>
                    <a:pt x="7849" y="17486"/>
                    <a:pt x="7849" y="19040"/>
                    <a:pt x="7849" y="20050"/>
                  </a:cubicBezTo>
                  <a:cubicBezTo>
                    <a:pt x="7849" y="21060"/>
                    <a:pt x="7849" y="21526"/>
                    <a:pt x="7709" y="21448"/>
                  </a:cubicBezTo>
                  <a:cubicBezTo>
                    <a:pt x="7569" y="21371"/>
                    <a:pt x="7288" y="20749"/>
                    <a:pt x="6026" y="18923"/>
                  </a:cubicBezTo>
                  <a:cubicBezTo>
                    <a:pt x="4763" y="17097"/>
                    <a:pt x="2519" y="14067"/>
                    <a:pt x="1257" y="11425"/>
                  </a:cubicBezTo>
                  <a:cubicBezTo>
                    <a:pt x="-5" y="8784"/>
                    <a:pt x="-286" y="6530"/>
                    <a:pt x="275" y="4821"/>
                  </a:cubicBezTo>
                  <a:cubicBezTo>
                    <a:pt x="836" y="3112"/>
                    <a:pt x="2239" y="1946"/>
                    <a:pt x="3641" y="1208"/>
                  </a:cubicBezTo>
                  <a:cubicBezTo>
                    <a:pt x="5044" y="470"/>
                    <a:pt x="6446" y="159"/>
                    <a:pt x="7849" y="43"/>
                  </a:cubicBezTo>
                  <a:cubicBezTo>
                    <a:pt x="9252" y="-74"/>
                    <a:pt x="10654" y="4"/>
                    <a:pt x="12057" y="858"/>
                  </a:cubicBezTo>
                  <a:cubicBezTo>
                    <a:pt x="13459" y="1713"/>
                    <a:pt x="14862" y="3345"/>
                    <a:pt x="15283" y="4860"/>
                  </a:cubicBezTo>
                  <a:cubicBezTo>
                    <a:pt x="15704" y="6375"/>
                    <a:pt x="15143" y="7773"/>
                    <a:pt x="14161" y="8822"/>
                  </a:cubicBezTo>
                  <a:cubicBezTo>
                    <a:pt x="13179" y="9871"/>
                    <a:pt x="11776" y="10571"/>
                    <a:pt x="11776" y="10959"/>
                  </a:cubicBezTo>
                  <a:cubicBezTo>
                    <a:pt x="11776" y="11348"/>
                    <a:pt x="13179" y="11425"/>
                    <a:pt x="15143" y="12086"/>
                  </a:cubicBezTo>
                  <a:cubicBezTo>
                    <a:pt x="17106" y="12746"/>
                    <a:pt x="19631" y="13989"/>
                    <a:pt x="20472" y="15310"/>
                  </a:cubicBezTo>
                  <a:cubicBezTo>
                    <a:pt x="21314" y="16631"/>
                    <a:pt x="20472" y="18030"/>
                    <a:pt x="18509" y="19001"/>
                  </a:cubicBezTo>
                  <a:cubicBezTo>
                    <a:pt x="16545" y="19972"/>
                    <a:pt x="13459" y="20516"/>
                    <a:pt x="10233" y="20671"/>
                  </a:cubicBezTo>
                  <a:cubicBezTo>
                    <a:pt x="7008" y="20827"/>
                    <a:pt x="3641" y="20594"/>
                    <a:pt x="2659" y="19933"/>
                  </a:cubicBezTo>
                  <a:cubicBezTo>
                    <a:pt x="1678" y="19273"/>
                    <a:pt x="3080" y="18185"/>
                    <a:pt x="4483" y="17097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067" name="Line"/>
            <p:cNvSpPr/>
            <p:nvPr/>
          </p:nvSpPr>
          <p:spPr>
            <a:xfrm>
              <a:off x="7027438" y="600680"/>
              <a:ext cx="122663" cy="20477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520" h="21323" fill="norm" stroke="1" extrusionOk="0">
                  <a:moveTo>
                    <a:pt x="8835" y="12066"/>
                  </a:moveTo>
                  <a:cubicBezTo>
                    <a:pt x="10959" y="10082"/>
                    <a:pt x="13084" y="8099"/>
                    <a:pt x="14677" y="6666"/>
                  </a:cubicBezTo>
                  <a:cubicBezTo>
                    <a:pt x="16271" y="5233"/>
                    <a:pt x="17333" y="4352"/>
                    <a:pt x="17864" y="3250"/>
                  </a:cubicBezTo>
                  <a:cubicBezTo>
                    <a:pt x="18395" y="2147"/>
                    <a:pt x="18395" y="825"/>
                    <a:pt x="17510" y="274"/>
                  </a:cubicBezTo>
                  <a:cubicBezTo>
                    <a:pt x="16625" y="-277"/>
                    <a:pt x="14854" y="-57"/>
                    <a:pt x="11845" y="1486"/>
                  </a:cubicBezTo>
                  <a:cubicBezTo>
                    <a:pt x="8835" y="3029"/>
                    <a:pt x="4586" y="5894"/>
                    <a:pt x="2107" y="8650"/>
                  </a:cubicBezTo>
                  <a:cubicBezTo>
                    <a:pt x="-372" y="11405"/>
                    <a:pt x="-1080" y="14050"/>
                    <a:pt x="2284" y="16143"/>
                  </a:cubicBezTo>
                  <a:cubicBezTo>
                    <a:pt x="5648" y="18237"/>
                    <a:pt x="13084" y="19780"/>
                    <a:pt x="20520" y="21323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068" name="Line"/>
            <p:cNvSpPr/>
            <p:nvPr/>
          </p:nvSpPr>
          <p:spPr>
            <a:xfrm>
              <a:off x="7175500" y="570937"/>
              <a:ext cx="152401" cy="22768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122" fill="norm" stroke="1" extrusionOk="0">
                  <a:moveTo>
                    <a:pt x="21600" y="3494"/>
                  </a:moveTo>
                  <a:cubicBezTo>
                    <a:pt x="21300" y="2512"/>
                    <a:pt x="21000" y="1530"/>
                    <a:pt x="19350" y="843"/>
                  </a:cubicBezTo>
                  <a:cubicBezTo>
                    <a:pt x="17700" y="156"/>
                    <a:pt x="14700" y="-237"/>
                    <a:pt x="12000" y="156"/>
                  </a:cubicBezTo>
                  <a:cubicBezTo>
                    <a:pt x="9300" y="548"/>
                    <a:pt x="6900" y="1727"/>
                    <a:pt x="6000" y="3396"/>
                  </a:cubicBezTo>
                  <a:cubicBezTo>
                    <a:pt x="5100" y="5065"/>
                    <a:pt x="5700" y="7225"/>
                    <a:pt x="7350" y="9483"/>
                  </a:cubicBezTo>
                  <a:cubicBezTo>
                    <a:pt x="9000" y="11741"/>
                    <a:pt x="11700" y="14098"/>
                    <a:pt x="13050" y="15767"/>
                  </a:cubicBezTo>
                  <a:cubicBezTo>
                    <a:pt x="14400" y="17436"/>
                    <a:pt x="14400" y="18418"/>
                    <a:pt x="14100" y="19399"/>
                  </a:cubicBezTo>
                  <a:cubicBezTo>
                    <a:pt x="13800" y="20381"/>
                    <a:pt x="13200" y="21363"/>
                    <a:pt x="10950" y="21068"/>
                  </a:cubicBezTo>
                  <a:cubicBezTo>
                    <a:pt x="8700" y="20774"/>
                    <a:pt x="4800" y="19203"/>
                    <a:pt x="2700" y="17632"/>
                  </a:cubicBezTo>
                  <a:cubicBezTo>
                    <a:pt x="600" y="16061"/>
                    <a:pt x="300" y="14490"/>
                    <a:pt x="0" y="12919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069" name="Line"/>
            <p:cNvSpPr/>
            <p:nvPr/>
          </p:nvSpPr>
          <p:spPr>
            <a:xfrm>
              <a:off x="7381615" y="349247"/>
              <a:ext cx="47886" cy="49602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46" h="21358" fill="norm" stroke="1" extrusionOk="0">
                  <a:moveTo>
                    <a:pt x="1524" y="231"/>
                  </a:moveTo>
                  <a:cubicBezTo>
                    <a:pt x="6220" y="48"/>
                    <a:pt x="10916" y="-134"/>
                    <a:pt x="13263" y="139"/>
                  </a:cubicBezTo>
                  <a:cubicBezTo>
                    <a:pt x="15611" y="413"/>
                    <a:pt x="15611" y="1142"/>
                    <a:pt x="13263" y="3238"/>
                  </a:cubicBezTo>
                  <a:cubicBezTo>
                    <a:pt x="10916" y="5334"/>
                    <a:pt x="6220" y="8798"/>
                    <a:pt x="3403" y="11805"/>
                  </a:cubicBezTo>
                  <a:cubicBezTo>
                    <a:pt x="585" y="14813"/>
                    <a:pt x="-354" y="17365"/>
                    <a:pt x="116" y="18869"/>
                  </a:cubicBezTo>
                  <a:cubicBezTo>
                    <a:pt x="585" y="20372"/>
                    <a:pt x="2463" y="20828"/>
                    <a:pt x="5750" y="21101"/>
                  </a:cubicBezTo>
                  <a:cubicBezTo>
                    <a:pt x="9037" y="21375"/>
                    <a:pt x="13733" y="21466"/>
                    <a:pt x="16550" y="21193"/>
                  </a:cubicBezTo>
                  <a:cubicBezTo>
                    <a:pt x="19368" y="20919"/>
                    <a:pt x="20307" y="20281"/>
                    <a:pt x="21246" y="19643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070" name="Line"/>
            <p:cNvSpPr/>
            <p:nvPr/>
          </p:nvSpPr>
          <p:spPr>
            <a:xfrm>
              <a:off x="7330989" y="621302"/>
              <a:ext cx="174712" cy="635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80" h="21600" fill="norm" stroke="1" extrusionOk="0">
                  <a:moveTo>
                    <a:pt x="2743" y="21600"/>
                  </a:moveTo>
                  <a:cubicBezTo>
                    <a:pt x="1441" y="19440"/>
                    <a:pt x="140" y="17280"/>
                    <a:pt x="10" y="15120"/>
                  </a:cubicBezTo>
                  <a:cubicBezTo>
                    <a:pt x="-120" y="12960"/>
                    <a:pt x="921" y="10800"/>
                    <a:pt x="4694" y="8280"/>
                  </a:cubicBezTo>
                  <a:cubicBezTo>
                    <a:pt x="8468" y="5760"/>
                    <a:pt x="14974" y="2880"/>
                    <a:pt x="2148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071" name="Line"/>
            <p:cNvSpPr/>
            <p:nvPr/>
          </p:nvSpPr>
          <p:spPr>
            <a:xfrm>
              <a:off x="8009081" y="569357"/>
              <a:ext cx="176070" cy="50411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90" h="21258" fill="norm" stroke="1" extrusionOk="0">
                  <a:moveTo>
                    <a:pt x="21390" y="2191"/>
                  </a:moveTo>
                  <a:cubicBezTo>
                    <a:pt x="21390" y="1745"/>
                    <a:pt x="21390" y="1298"/>
                    <a:pt x="20233" y="807"/>
                  </a:cubicBezTo>
                  <a:cubicBezTo>
                    <a:pt x="19076" y="317"/>
                    <a:pt x="16761" y="-219"/>
                    <a:pt x="13419" y="93"/>
                  </a:cubicBezTo>
                  <a:cubicBezTo>
                    <a:pt x="10076" y="406"/>
                    <a:pt x="5704" y="1566"/>
                    <a:pt x="3133" y="2459"/>
                  </a:cubicBezTo>
                  <a:cubicBezTo>
                    <a:pt x="561" y="3351"/>
                    <a:pt x="-210" y="3976"/>
                    <a:pt x="47" y="4735"/>
                  </a:cubicBezTo>
                  <a:cubicBezTo>
                    <a:pt x="304" y="5493"/>
                    <a:pt x="1590" y="6386"/>
                    <a:pt x="4290" y="6520"/>
                  </a:cubicBezTo>
                  <a:cubicBezTo>
                    <a:pt x="6990" y="6654"/>
                    <a:pt x="11104" y="6029"/>
                    <a:pt x="13676" y="5493"/>
                  </a:cubicBezTo>
                  <a:cubicBezTo>
                    <a:pt x="16247" y="4958"/>
                    <a:pt x="17276" y="4512"/>
                    <a:pt x="18047" y="4021"/>
                  </a:cubicBezTo>
                  <a:cubicBezTo>
                    <a:pt x="18819" y="3530"/>
                    <a:pt x="19333" y="2994"/>
                    <a:pt x="19461" y="3262"/>
                  </a:cubicBezTo>
                  <a:cubicBezTo>
                    <a:pt x="19590" y="3530"/>
                    <a:pt x="19333" y="4601"/>
                    <a:pt x="19333" y="6743"/>
                  </a:cubicBezTo>
                  <a:cubicBezTo>
                    <a:pt x="19333" y="8885"/>
                    <a:pt x="19590" y="12098"/>
                    <a:pt x="19204" y="14508"/>
                  </a:cubicBezTo>
                  <a:cubicBezTo>
                    <a:pt x="18819" y="16918"/>
                    <a:pt x="17790" y="18525"/>
                    <a:pt x="16890" y="19507"/>
                  </a:cubicBezTo>
                  <a:cubicBezTo>
                    <a:pt x="15990" y="20488"/>
                    <a:pt x="15219" y="20845"/>
                    <a:pt x="14190" y="21069"/>
                  </a:cubicBezTo>
                  <a:cubicBezTo>
                    <a:pt x="13161" y="21292"/>
                    <a:pt x="11876" y="21381"/>
                    <a:pt x="10461" y="20979"/>
                  </a:cubicBezTo>
                  <a:cubicBezTo>
                    <a:pt x="9047" y="20578"/>
                    <a:pt x="7504" y="19685"/>
                    <a:pt x="6219" y="18302"/>
                  </a:cubicBezTo>
                  <a:cubicBezTo>
                    <a:pt x="4933" y="16918"/>
                    <a:pt x="3904" y="15044"/>
                    <a:pt x="3776" y="13928"/>
                  </a:cubicBezTo>
                  <a:cubicBezTo>
                    <a:pt x="3647" y="12812"/>
                    <a:pt x="4419" y="12455"/>
                    <a:pt x="5190" y="1209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072" name="Line"/>
            <p:cNvSpPr/>
            <p:nvPr/>
          </p:nvSpPr>
          <p:spPr>
            <a:xfrm>
              <a:off x="8257899" y="502753"/>
              <a:ext cx="511447" cy="2773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78" h="21438" fill="norm" stroke="1" extrusionOk="0">
                  <a:moveTo>
                    <a:pt x="678" y="7693"/>
                  </a:moveTo>
                  <a:cubicBezTo>
                    <a:pt x="589" y="6874"/>
                    <a:pt x="500" y="6056"/>
                    <a:pt x="367" y="6138"/>
                  </a:cubicBezTo>
                  <a:cubicBezTo>
                    <a:pt x="234" y="6220"/>
                    <a:pt x="56" y="7202"/>
                    <a:pt x="11" y="9411"/>
                  </a:cubicBezTo>
                  <a:cubicBezTo>
                    <a:pt x="-33" y="11620"/>
                    <a:pt x="56" y="15056"/>
                    <a:pt x="189" y="17183"/>
                  </a:cubicBezTo>
                  <a:cubicBezTo>
                    <a:pt x="323" y="19311"/>
                    <a:pt x="500" y="20129"/>
                    <a:pt x="811" y="20538"/>
                  </a:cubicBezTo>
                  <a:cubicBezTo>
                    <a:pt x="1123" y="20947"/>
                    <a:pt x="1567" y="20947"/>
                    <a:pt x="2145" y="19802"/>
                  </a:cubicBezTo>
                  <a:cubicBezTo>
                    <a:pt x="2723" y="18656"/>
                    <a:pt x="3434" y="16365"/>
                    <a:pt x="3967" y="14483"/>
                  </a:cubicBezTo>
                  <a:cubicBezTo>
                    <a:pt x="4500" y="12602"/>
                    <a:pt x="4856" y="11129"/>
                    <a:pt x="5123" y="9983"/>
                  </a:cubicBezTo>
                  <a:cubicBezTo>
                    <a:pt x="5389" y="8838"/>
                    <a:pt x="5567" y="8020"/>
                    <a:pt x="5567" y="8102"/>
                  </a:cubicBezTo>
                  <a:cubicBezTo>
                    <a:pt x="5567" y="8183"/>
                    <a:pt x="5389" y="9165"/>
                    <a:pt x="5300" y="10638"/>
                  </a:cubicBezTo>
                  <a:cubicBezTo>
                    <a:pt x="5211" y="12111"/>
                    <a:pt x="5211" y="14074"/>
                    <a:pt x="5300" y="15465"/>
                  </a:cubicBezTo>
                  <a:cubicBezTo>
                    <a:pt x="5389" y="16856"/>
                    <a:pt x="5567" y="17674"/>
                    <a:pt x="5878" y="18002"/>
                  </a:cubicBezTo>
                  <a:cubicBezTo>
                    <a:pt x="6189" y="18329"/>
                    <a:pt x="6634" y="18165"/>
                    <a:pt x="7523" y="16774"/>
                  </a:cubicBezTo>
                  <a:cubicBezTo>
                    <a:pt x="8411" y="15383"/>
                    <a:pt x="9745" y="12765"/>
                    <a:pt x="10545" y="10556"/>
                  </a:cubicBezTo>
                  <a:cubicBezTo>
                    <a:pt x="11345" y="8347"/>
                    <a:pt x="11611" y="6547"/>
                    <a:pt x="11611" y="5320"/>
                  </a:cubicBezTo>
                  <a:cubicBezTo>
                    <a:pt x="11611" y="4093"/>
                    <a:pt x="11345" y="3438"/>
                    <a:pt x="10989" y="3111"/>
                  </a:cubicBezTo>
                  <a:cubicBezTo>
                    <a:pt x="10634" y="2783"/>
                    <a:pt x="10189" y="2783"/>
                    <a:pt x="9656" y="3520"/>
                  </a:cubicBezTo>
                  <a:cubicBezTo>
                    <a:pt x="9123" y="4256"/>
                    <a:pt x="8500" y="5729"/>
                    <a:pt x="8100" y="7774"/>
                  </a:cubicBezTo>
                  <a:cubicBezTo>
                    <a:pt x="7700" y="9820"/>
                    <a:pt x="7523" y="12438"/>
                    <a:pt x="7567" y="14074"/>
                  </a:cubicBezTo>
                  <a:cubicBezTo>
                    <a:pt x="7611" y="15711"/>
                    <a:pt x="7878" y="16365"/>
                    <a:pt x="8411" y="16856"/>
                  </a:cubicBezTo>
                  <a:cubicBezTo>
                    <a:pt x="8945" y="17347"/>
                    <a:pt x="9745" y="17674"/>
                    <a:pt x="10589" y="17265"/>
                  </a:cubicBezTo>
                  <a:cubicBezTo>
                    <a:pt x="11434" y="16856"/>
                    <a:pt x="12323" y="15711"/>
                    <a:pt x="13078" y="13829"/>
                  </a:cubicBezTo>
                  <a:cubicBezTo>
                    <a:pt x="13834" y="11947"/>
                    <a:pt x="14456" y="9329"/>
                    <a:pt x="14856" y="7202"/>
                  </a:cubicBezTo>
                  <a:cubicBezTo>
                    <a:pt x="15256" y="5074"/>
                    <a:pt x="15434" y="3438"/>
                    <a:pt x="15523" y="3029"/>
                  </a:cubicBezTo>
                  <a:cubicBezTo>
                    <a:pt x="15611" y="2620"/>
                    <a:pt x="15611" y="3438"/>
                    <a:pt x="15878" y="5565"/>
                  </a:cubicBezTo>
                  <a:cubicBezTo>
                    <a:pt x="16145" y="7693"/>
                    <a:pt x="16678" y="11129"/>
                    <a:pt x="16945" y="13256"/>
                  </a:cubicBezTo>
                  <a:cubicBezTo>
                    <a:pt x="17211" y="15383"/>
                    <a:pt x="17211" y="16202"/>
                    <a:pt x="16989" y="17102"/>
                  </a:cubicBezTo>
                  <a:cubicBezTo>
                    <a:pt x="16767" y="18002"/>
                    <a:pt x="16323" y="18983"/>
                    <a:pt x="16100" y="18820"/>
                  </a:cubicBezTo>
                  <a:cubicBezTo>
                    <a:pt x="15878" y="18656"/>
                    <a:pt x="15878" y="17347"/>
                    <a:pt x="16500" y="15383"/>
                  </a:cubicBezTo>
                  <a:cubicBezTo>
                    <a:pt x="17123" y="13420"/>
                    <a:pt x="18367" y="10802"/>
                    <a:pt x="19256" y="8593"/>
                  </a:cubicBezTo>
                  <a:cubicBezTo>
                    <a:pt x="20145" y="6383"/>
                    <a:pt x="20678" y="4583"/>
                    <a:pt x="21034" y="3193"/>
                  </a:cubicBezTo>
                  <a:cubicBezTo>
                    <a:pt x="21389" y="1802"/>
                    <a:pt x="21567" y="820"/>
                    <a:pt x="21434" y="329"/>
                  </a:cubicBezTo>
                  <a:cubicBezTo>
                    <a:pt x="21300" y="-162"/>
                    <a:pt x="20856" y="-162"/>
                    <a:pt x="20278" y="738"/>
                  </a:cubicBezTo>
                  <a:cubicBezTo>
                    <a:pt x="19700" y="1638"/>
                    <a:pt x="18989" y="3438"/>
                    <a:pt x="18856" y="6302"/>
                  </a:cubicBezTo>
                  <a:cubicBezTo>
                    <a:pt x="18723" y="9165"/>
                    <a:pt x="19167" y="13093"/>
                    <a:pt x="19389" y="15629"/>
                  </a:cubicBezTo>
                  <a:cubicBezTo>
                    <a:pt x="19611" y="18165"/>
                    <a:pt x="19611" y="19311"/>
                    <a:pt x="19123" y="20047"/>
                  </a:cubicBezTo>
                  <a:cubicBezTo>
                    <a:pt x="18634" y="20783"/>
                    <a:pt x="17656" y="21111"/>
                    <a:pt x="16678" y="2143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073" name="Line"/>
            <p:cNvSpPr/>
            <p:nvPr/>
          </p:nvSpPr>
          <p:spPr>
            <a:xfrm>
              <a:off x="9227498" y="255119"/>
              <a:ext cx="437203" cy="80553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53" h="21519" fill="norm" stroke="1" extrusionOk="0">
                  <a:moveTo>
                    <a:pt x="8718" y="9443"/>
                  </a:moveTo>
                  <a:cubicBezTo>
                    <a:pt x="8510" y="9160"/>
                    <a:pt x="8301" y="8877"/>
                    <a:pt x="7936" y="8708"/>
                  </a:cubicBezTo>
                  <a:cubicBezTo>
                    <a:pt x="7570" y="8538"/>
                    <a:pt x="7049" y="8482"/>
                    <a:pt x="5796" y="8764"/>
                  </a:cubicBezTo>
                  <a:cubicBezTo>
                    <a:pt x="4544" y="9047"/>
                    <a:pt x="2562" y="9669"/>
                    <a:pt x="1414" y="10291"/>
                  </a:cubicBezTo>
                  <a:cubicBezTo>
                    <a:pt x="266" y="10913"/>
                    <a:pt x="-47" y="11535"/>
                    <a:pt x="5" y="11931"/>
                  </a:cubicBezTo>
                  <a:cubicBezTo>
                    <a:pt x="57" y="12327"/>
                    <a:pt x="475" y="12496"/>
                    <a:pt x="1414" y="12327"/>
                  </a:cubicBezTo>
                  <a:cubicBezTo>
                    <a:pt x="2353" y="12157"/>
                    <a:pt x="3814" y="11648"/>
                    <a:pt x="5066" y="10546"/>
                  </a:cubicBezTo>
                  <a:cubicBezTo>
                    <a:pt x="6318" y="9443"/>
                    <a:pt x="7362" y="7747"/>
                    <a:pt x="8249" y="6163"/>
                  </a:cubicBezTo>
                  <a:cubicBezTo>
                    <a:pt x="9136" y="4580"/>
                    <a:pt x="9866" y="3110"/>
                    <a:pt x="10962" y="2120"/>
                  </a:cubicBezTo>
                  <a:cubicBezTo>
                    <a:pt x="12057" y="1131"/>
                    <a:pt x="13518" y="622"/>
                    <a:pt x="14510" y="339"/>
                  </a:cubicBezTo>
                  <a:cubicBezTo>
                    <a:pt x="15501" y="57"/>
                    <a:pt x="16023" y="0"/>
                    <a:pt x="16596" y="0"/>
                  </a:cubicBezTo>
                  <a:cubicBezTo>
                    <a:pt x="17170" y="0"/>
                    <a:pt x="17796" y="57"/>
                    <a:pt x="18110" y="339"/>
                  </a:cubicBezTo>
                  <a:cubicBezTo>
                    <a:pt x="18423" y="622"/>
                    <a:pt x="18423" y="1131"/>
                    <a:pt x="17640" y="2120"/>
                  </a:cubicBezTo>
                  <a:cubicBezTo>
                    <a:pt x="16857" y="3110"/>
                    <a:pt x="15292" y="4580"/>
                    <a:pt x="13675" y="6418"/>
                  </a:cubicBezTo>
                  <a:cubicBezTo>
                    <a:pt x="12057" y="8255"/>
                    <a:pt x="10388" y="10461"/>
                    <a:pt x="9188" y="12496"/>
                  </a:cubicBezTo>
                  <a:cubicBezTo>
                    <a:pt x="7988" y="14532"/>
                    <a:pt x="7257" y="16398"/>
                    <a:pt x="6944" y="17727"/>
                  </a:cubicBezTo>
                  <a:cubicBezTo>
                    <a:pt x="6631" y="19055"/>
                    <a:pt x="6736" y="19847"/>
                    <a:pt x="6996" y="20384"/>
                  </a:cubicBezTo>
                  <a:cubicBezTo>
                    <a:pt x="7257" y="20921"/>
                    <a:pt x="7675" y="21204"/>
                    <a:pt x="8196" y="21374"/>
                  </a:cubicBezTo>
                  <a:cubicBezTo>
                    <a:pt x="8718" y="21543"/>
                    <a:pt x="9344" y="21600"/>
                    <a:pt x="10075" y="21346"/>
                  </a:cubicBezTo>
                  <a:cubicBezTo>
                    <a:pt x="10805" y="21091"/>
                    <a:pt x="11640" y="20526"/>
                    <a:pt x="12214" y="19508"/>
                  </a:cubicBezTo>
                  <a:cubicBezTo>
                    <a:pt x="12788" y="18490"/>
                    <a:pt x="13101" y="17020"/>
                    <a:pt x="13153" y="16030"/>
                  </a:cubicBezTo>
                  <a:cubicBezTo>
                    <a:pt x="13205" y="15041"/>
                    <a:pt x="12996" y="14532"/>
                    <a:pt x="13153" y="14221"/>
                  </a:cubicBezTo>
                  <a:cubicBezTo>
                    <a:pt x="13310" y="13910"/>
                    <a:pt x="13831" y="13797"/>
                    <a:pt x="15292" y="13599"/>
                  </a:cubicBezTo>
                  <a:cubicBezTo>
                    <a:pt x="16753" y="13401"/>
                    <a:pt x="19153" y="13118"/>
                    <a:pt x="21553" y="1283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074" name="Line"/>
            <p:cNvSpPr/>
            <p:nvPr/>
          </p:nvSpPr>
          <p:spPr>
            <a:xfrm>
              <a:off x="10243020" y="315951"/>
              <a:ext cx="213314" cy="84086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52" h="21560" fill="norm" stroke="1" extrusionOk="0">
                  <a:moveTo>
                    <a:pt x="1877" y="7992"/>
                  </a:moveTo>
                  <a:cubicBezTo>
                    <a:pt x="2091" y="10054"/>
                    <a:pt x="2304" y="12117"/>
                    <a:pt x="2304" y="14125"/>
                  </a:cubicBezTo>
                  <a:cubicBezTo>
                    <a:pt x="2304" y="16133"/>
                    <a:pt x="2091" y="18087"/>
                    <a:pt x="1877" y="19226"/>
                  </a:cubicBezTo>
                  <a:cubicBezTo>
                    <a:pt x="1663" y="20366"/>
                    <a:pt x="1449" y="20692"/>
                    <a:pt x="1342" y="20990"/>
                  </a:cubicBezTo>
                  <a:cubicBezTo>
                    <a:pt x="1235" y="21289"/>
                    <a:pt x="1235" y="21560"/>
                    <a:pt x="1128" y="21560"/>
                  </a:cubicBezTo>
                  <a:cubicBezTo>
                    <a:pt x="1021" y="21560"/>
                    <a:pt x="807" y="21289"/>
                    <a:pt x="594" y="20203"/>
                  </a:cubicBezTo>
                  <a:cubicBezTo>
                    <a:pt x="380" y="19118"/>
                    <a:pt x="166" y="17218"/>
                    <a:pt x="59" y="15292"/>
                  </a:cubicBezTo>
                  <a:cubicBezTo>
                    <a:pt x="-48" y="13365"/>
                    <a:pt x="-48" y="11411"/>
                    <a:pt x="380" y="9620"/>
                  </a:cubicBezTo>
                  <a:cubicBezTo>
                    <a:pt x="807" y="7829"/>
                    <a:pt x="1663" y="6201"/>
                    <a:pt x="2946" y="4763"/>
                  </a:cubicBezTo>
                  <a:cubicBezTo>
                    <a:pt x="4229" y="3325"/>
                    <a:pt x="5940" y="2077"/>
                    <a:pt x="7330" y="1344"/>
                  </a:cubicBezTo>
                  <a:cubicBezTo>
                    <a:pt x="8720" y="611"/>
                    <a:pt x="9790" y="394"/>
                    <a:pt x="11287" y="231"/>
                  </a:cubicBezTo>
                  <a:cubicBezTo>
                    <a:pt x="12784" y="69"/>
                    <a:pt x="14708" y="-40"/>
                    <a:pt x="15992" y="14"/>
                  </a:cubicBezTo>
                  <a:cubicBezTo>
                    <a:pt x="17275" y="69"/>
                    <a:pt x="17916" y="286"/>
                    <a:pt x="18986" y="1290"/>
                  </a:cubicBezTo>
                  <a:cubicBezTo>
                    <a:pt x="20055" y="2294"/>
                    <a:pt x="21552" y="4085"/>
                    <a:pt x="21552" y="5441"/>
                  </a:cubicBezTo>
                  <a:cubicBezTo>
                    <a:pt x="21552" y="6798"/>
                    <a:pt x="20055" y="7721"/>
                    <a:pt x="18344" y="8318"/>
                  </a:cubicBezTo>
                  <a:cubicBezTo>
                    <a:pt x="16633" y="8915"/>
                    <a:pt x="14708" y="9186"/>
                    <a:pt x="12677" y="9322"/>
                  </a:cubicBezTo>
                  <a:cubicBezTo>
                    <a:pt x="10645" y="9457"/>
                    <a:pt x="8506" y="9457"/>
                    <a:pt x="6582" y="9485"/>
                  </a:cubicBezTo>
                  <a:cubicBezTo>
                    <a:pt x="4657" y="9512"/>
                    <a:pt x="2946" y="9566"/>
                    <a:pt x="3053" y="9675"/>
                  </a:cubicBezTo>
                  <a:cubicBezTo>
                    <a:pt x="3160" y="9783"/>
                    <a:pt x="5085" y="9946"/>
                    <a:pt x="7009" y="10109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075" name="Line"/>
            <p:cNvSpPr/>
            <p:nvPr/>
          </p:nvSpPr>
          <p:spPr>
            <a:xfrm>
              <a:off x="10464800" y="668191"/>
              <a:ext cx="177800" cy="24732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389" fill="norm" stroke="1" extrusionOk="0">
                  <a:moveTo>
                    <a:pt x="0" y="2535"/>
                  </a:moveTo>
                  <a:cubicBezTo>
                    <a:pt x="514" y="1436"/>
                    <a:pt x="1029" y="338"/>
                    <a:pt x="1800" y="64"/>
                  </a:cubicBezTo>
                  <a:cubicBezTo>
                    <a:pt x="2571" y="-211"/>
                    <a:pt x="3600" y="338"/>
                    <a:pt x="6043" y="2992"/>
                  </a:cubicBezTo>
                  <a:cubicBezTo>
                    <a:pt x="8486" y="5647"/>
                    <a:pt x="12343" y="10406"/>
                    <a:pt x="14529" y="13335"/>
                  </a:cubicBezTo>
                  <a:cubicBezTo>
                    <a:pt x="16714" y="16264"/>
                    <a:pt x="17229" y="17362"/>
                    <a:pt x="18000" y="18643"/>
                  </a:cubicBezTo>
                  <a:cubicBezTo>
                    <a:pt x="18771" y="19925"/>
                    <a:pt x="19800" y="21389"/>
                    <a:pt x="20443" y="21389"/>
                  </a:cubicBezTo>
                  <a:cubicBezTo>
                    <a:pt x="21086" y="21389"/>
                    <a:pt x="21343" y="19925"/>
                    <a:pt x="21600" y="1846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076" name="Line"/>
            <p:cNvSpPr/>
            <p:nvPr/>
          </p:nvSpPr>
          <p:spPr>
            <a:xfrm>
              <a:off x="10496550" y="695609"/>
              <a:ext cx="165100" cy="25589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04" fill="norm" stroke="1" extrusionOk="0">
                  <a:moveTo>
                    <a:pt x="21600" y="158"/>
                  </a:moveTo>
                  <a:cubicBezTo>
                    <a:pt x="20215" y="-19"/>
                    <a:pt x="18831" y="-196"/>
                    <a:pt x="17031" y="512"/>
                  </a:cubicBezTo>
                  <a:cubicBezTo>
                    <a:pt x="15231" y="1220"/>
                    <a:pt x="13015" y="2814"/>
                    <a:pt x="10385" y="5204"/>
                  </a:cubicBezTo>
                  <a:cubicBezTo>
                    <a:pt x="7754" y="7594"/>
                    <a:pt x="4708" y="10781"/>
                    <a:pt x="2908" y="13614"/>
                  </a:cubicBezTo>
                  <a:cubicBezTo>
                    <a:pt x="1108" y="16447"/>
                    <a:pt x="554" y="18925"/>
                    <a:pt x="0" y="21404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077" name="Line"/>
            <p:cNvSpPr/>
            <p:nvPr/>
          </p:nvSpPr>
          <p:spPr>
            <a:xfrm>
              <a:off x="10775435" y="331768"/>
              <a:ext cx="191016" cy="37947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87" h="21277" fill="norm" stroke="1" extrusionOk="0">
                  <a:moveTo>
                    <a:pt x="21187" y="2704"/>
                  </a:moveTo>
                  <a:cubicBezTo>
                    <a:pt x="20717" y="1755"/>
                    <a:pt x="20248" y="805"/>
                    <a:pt x="19426" y="331"/>
                  </a:cubicBezTo>
                  <a:cubicBezTo>
                    <a:pt x="18604" y="-144"/>
                    <a:pt x="17430" y="-144"/>
                    <a:pt x="15317" y="568"/>
                  </a:cubicBezTo>
                  <a:cubicBezTo>
                    <a:pt x="13204" y="1280"/>
                    <a:pt x="10152" y="2704"/>
                    <a:pt x="7335" y="4959"/>
                  </a:cubicBezTo>
                  <a:cubicBezTo>
                    <a:pt x="4517" y="7214"/>
                    <a:pt x="1935" y="10300"/>
                    <a:pt x="761" y="13030"/>
                  </a:cubicBezTo>
                  <a:cubicBezTo>
                    <a:pt x="-413" y="15759"/>
                    <a:pt x="-178" y="18133"/>
                    <a:pt x="1113" y="19557"/>
                  </a:cubicBezTo>
                  <a:cubicBezTo>
                    <a:pt x="2404" y="20981"/>
                    <a:pt x="4752" y="21456"/>
                    <a:pt x="8274" y="21219"/>
                  </a:cubicBezTo>
                  <a:cubicBezTo>
                    <a:pt x="11796" y="20981"/>
                    <a:pt x="16491" y="20032"/>
                    <a:pt x="21187" y="1908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078" name="Line"/>
            <p:cNvSpPr/>
            <p:nvPr/>
          </p:nvSpPr>
          <p:spPr>
            <a:xfrm>
              <a:off x="11011811" y="409306"/>
              <a:ext cx="234040" cy="30367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16" h="21372" fill="norm" stroke="1" extrusionOk="0">
                  <a:moveTo>
                    <a:pt x="15678" y="1066"/>
                  </a:moveTo>
                  <a:cubicBezTo>
                    <a:pt x="16457" y="470"/>
                    <a:pt x="17235" y="-126"/>
                    <a:pt x="17721" y="23"/>
                  </a:cubicBezTo>
                  <a:cubicBezTo>
                    <a:pt x="18208" y="172"/>
                    <a:pt x="18402" y="1066"/>
                    <a:pt x="18013" y="3449"/>
                  </a:cubicBezTo>
                  <a:cubicBezTo>
                    <a:pt x="17624" y="5833"/>
                    <a:pt x="16651" y="9706"/>
                    <a:pt x="14997" y="12908"/>
                  </a:cubicBezTo>
                  <a:cubicBezTo>
                    <a:pt x="13343" y="16111"/>
                    <a:pt x="11008" y="18644"/>
                    <a:pt x="9257" y="19984"/>
                  </a:cubicBezTo>
                  <a:cubicBezTo>
                    <a:pt x="7505" y="21325"/>
                    <a:pt x="6338" y="21474"/>
                    <a:pt x="5267" y="21325"/>
                  </a:cubicBezTo>
                  <a:cubicBezTo>
                    <a:pt x="4197" y="21176"/>
                    <a:pt x="3224" y="20729"/>
                    <a:pt x="2348" y="19537"/>
                  </a:cubicBezTo>
                  <a:cubicBezTo>
                    <a:pt x="1473" y="18346"/>
                    <a:pt x="694" y="16409"/>
                    <a:pt x="305" y="15068"/>
                  </a:cubicBezTo>
                  <a:cubicBezTo>
                    <a:pt x="-84" y="13728"/>
                    <a:pt x="-84" y="12983"/>
                    <a:pt x="208" y="12238"/>
                  </a:cubicBezTo>
                  <a:cubicBezTo>
                    <a:pt x="500" y="11493"/>
                    <a:pt x="1084" y="10748"/>
                    <a:pt x="1959" y="10376"/>
                  </a:cubicBezTo>
                  <a:cubicBezTo>
                    <a:pt x="2835" y="10004"/>
                    <a:pt x="4002" y="10004"/>
                    <a:pt x="6630" y="10897"/>
                  </a:cubicBezTo>
                  <a:cubicBezTo>
                    <a:pt x="9257" y="11791"/>
                    <a:pt x="13343" y="13579"/>
                    <a:pt x="15775" y="14696"/>
                  </a:cubicBezTo>
                  <a:cubicBezTo>
                    <a:pt x="18208" y="15813"/>
                    <a:pt x="18986" y="16260"/>
                    <a:pt x="19667" y="16484"/>
                  </a:cubicBezTo>
                  <a:cubicBezTo>
                    <a:pt x="20348" y="16707"/>
                    <a:pt x="20932" y="16707"/>
                    <a:pt x="21516" y="16707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079" name="Line"/>
            <p:cNvSpPr/>
            <p:nvPr/>
          </p:nvSpPr>
          <p:spPr>
            <a:xfrm>
              <a:off x="11322050" y="340174"/>
              <a:ext cx="130445" cy="39542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29" h="21464" fill="norm" stroke="1" extrusionOk="0">
                  <a:moveTo>
                    <a:pt x="7200" y="94"/>
                  </a:moveTo>
                  <a:cubicBezTo>
                    <a:pt x="9257" y="-21"/>
                    <a:pt x="11314" y="-136"/>
                    <a:pt x="13714" y="438"/>
                  </a:cubicBezTo>
                  <a:cubicBezTo>
                    <a:pt x="16114" y="1013"/>
                    <a:pt x="18857" y="2277"/>
                    <a:pt x="20229" y="4575"/>
                  </a:cubicBezTo>
                  <a:cubicBezTo>
                    <a:pt x="21600" y="6873"/>
                    <a:pt x="21600" y="10204"/>
                    <a:pt x="18857" y="13134"/>
                  </a:cubicBezTo>
                  <a:cubicBezTo>
                    <a:pt x="16114" y="16064"/>
                    <a:pt x="10629" y="18592"/>
                    <a:pt x="7029" y="19913"/>
                  </a:cubicBezTo>
                  <a:cubicBezTo>
                    <a:pt x="3429" y="21234"/>
                    <a:pt x="1714" y="21349"/>
                    <a:pt x="0" y="21464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080" name="Line"/>
            <p:cNvSpPr/>
            <p:nvPr/>
          </p:nvSpPr>
          <p:spPr>
            <a:xfrm>
              <a:off x="10411178" y="0"/>
              <a:ext cx="174272" cy="24823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26" h="21109" fill="norm" stroke="1" extrusionOk="0">
                  <a:moveTo>
                    <a:pt x="6592" y="10715"/>
                  </a:moveTo>
                  <a:cubicBezTo>
                    <a:pt x="5031" y="12515"/>
                    <a:pt x="3469" y="14315"/>
                    <a:pt x="2298" y="16295"/>
                  </a:cubicBezTo>
                  <a:cubicBezTo>
                    <a:pt x="1127" y="18275"/>
                    <a:pt x="346" y="20435"/>
                    <a:pt x="86" y="20975"/>
                  </a:cubicBezTo>
                  <a:cubicBezTo>
                    <a:pt x="-174" y="21515"/>
                    <a:pt x="86" y="20435"/>
                    <a:pt x="1778" y="17555"/>
                  </a:cubicBezTo>
                  <a:cubicBezTo>
                    <a:pt x="3469" y="14675"/>
                    <a:pt x="6592" y="9995"/>
                    <a:pt x="8414" y="7205"/>
                  </a:cubicBezTo>
                  <a:cubicBezTo>
                    <a:pt x="10236" y="4415"/>
                    <a:pt x="10756" y="3515"/>
                    <a:pt x="11797" y="2435"/>
                  </a:cubicBezTo>
                  <a:cubicBezTo>
                    <a:pt x="12838" y="1355"/>
                    <a:pt x="14399" y="95"/>
                    <a:pt x="15440" y="5"/>
                  </a:cubicBezTo>
                  <a:cubicBezTo>
                    <a:pt x="16481" y="-85"/>
                    <a:pt x="17002" y="995"/>
                    <a:pt x="17392" y="3605"/>
                  </a:cubicBezTo>
                  <a:cubicBezTo>
                    <a:pt x="17783" y="6215"/>
                    <a:pt x="18043" y="10355"/>
                    <a:pt x="18693" y="13235"/>
                  </a:cubicBezTo>
                  <a:cubicBezTo>
                    <a:pt x="19344" y="16115"/>
                    <a:pt x="20385" y="17735"/>
                    <a:pt x="21426" y="1935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081" name="Line"/>
            <p:cNvSpPr/>
            <p:nvPr/>
          </p:nvSpPr>
          <p:spPr>
            <a:xfrm>
              <a:off x="6477000" y="1053102"/>
              <a:ext cx="4495801" cy="1905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305" y="20400"/>
                    <a:pt x="610" y="19200"/>
                    <a:pt x="966" y="18600"/>
                  </a:cubicBezTo>
                  <a:cubicBezTo>
                    <a:pt x="1322" y="18000"/>
                    <a:pt x="1729" y="18000"/>
                    <a:pt x="2146" y="17880"/>
                  </a:cubicBezTo>
                  <a:cubicBezTo>
                    <a:pt x="2563" y="17760"/>
                    <a:pt x="2990" y="17520"/>
                    <a:pt x="3366" y="17160"/>
                  </a:cubicBezTo>
                  <a:cubicBezTo>
                    <a:pt x="3742" y="16800"/>
                    <a:pt x="4068" y="16320"/>
                    <a:pt x="4419" y="15840"/>
                  </a:cubicBezTo>
                  <a:cubicBezTo>
                    <a:pt x="4769" y="15360"/>
                    <a:pt x="5146" y="14880"/>
                    <a:pt x="5542" y="14280"/>
                  </a:cubicBezTo>
                  <a:cubicBezTo>
                    <a:pt x="5939" y="13680"/>
                    <a:pt x="6356" y="12960"/>
                    <a:pt x="6783" y="12360"/>
                  </a:cubicBezTo>
                  <a:cubicBezTo>
                    <a:pt x="7210" y="11760"/>
                    <a:pt x="7647" y="11280"/>
                    <a:pt x="8019" y="10920"/>
                  </a:cubicBezTo>
                  <a:cubicBezTo>
                    <a:pt x="8390" y="10560"/>
                    <a:pt x="8695" y="10320"/>
                    <a:pt x="9015" y="10080"/>
                  </a:cubicBezTo>
                  <a:cubicBezTo>
                    <a:pt x="9336" y="9840"/>
                    <a:pt x="9671" y="9600"/>
                    <a:pt x="9997" y="9480"/>
                  </a:cubicBezTo>
                  <a:cubicBezTo>
                    <a:pt x="10322" y="9360"/>
                    <a:pt x="10637" y="9360"/>
                    <a:pt x="10958" y="9240"/>
                  </a:cubicBezTo>
                  <a:cubicBezTo>
                    <a:pt x="11278" y="9120"/>
                    <a:pt x="11603" y="8880"/>
                    <a:pt x="11939" y="8760"/>
                  </a:cubicBezTo>
                  <a:cubicBezTo>
                    <a:pt x="12275" y="8640"/>
                    <a:pt x="12620" y="8640"/>
                    <a:pt x="12956" y="8520"/>
                  </a:cubicBezTo>
                  <a:cubicBezTo>
                    <a:pt x="13292" y="8400"/>
                    <a:pt x="13617" y="8160"/>
                    <a:pt x="13942" y="8040"/>
                  </a:cubicBezTo>
                  <a:cubicBezTo>
                    <a:pt x="14268" y="7920"/>
                    <a:pt x="14593" y="7920"/>
                    <a:pt x="14969" y="7920"/>
                  </a:cubicBezTo>
                  <a:cubicBezTo>
                    <a:pt x="15346" y="7920"/>
                    <a:pt x="15773" y="7920"/>
                    <a:pt x="16190" y="7920"/>
                  </a:cubicBezTo>
                  <a:cubicBezTo>
                    <a:pt x="16607" y="7920"/>
                    <a:pt x="17014" y="7920"/>
                    <a:pt x="17385" y="7680"/>
                  </a:cubicBezTo>
                  <a:cubicBezTo>
                    <a:pt x="17756" y="7440"/>
                    <a:pt x="18092" y="6960"/>
                    <a:pt x="18458" y="6600"/>
                  </a:cubicBezTo>
                  <a:cubicBezTo>
                    <a:pt x="18824" y="6240"/>
                    <a:pt x="19220" y="6000"/>
                    <a:pt x="19607" y="5520"/>
                  </a:cubicBezTo>
                  <a:cubicBezTo>
                    <a:pt x="19993" y="5040"/>
                    <a:pt x="20369" y="4320"/>
                    <a:pt x="20700" y="3360"/>
                  </a:cubicBezTo>
                  <a:cubicBezTo>
                    <a:pt x="21031" y="2400"/>
                    <a:pt x="21315" y="1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082" name="Line"/>
            <p:cNvSpPr/>
            <p:nvPr/>
          </p:nvSpPr>
          <p:spPr>
            <a:xfrm>
              <a:off x="6174530" y="1186452"/>
              <a:ext cx="4753821" cy="3048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89" h="21600" fill="norm" stroke="1" extrusionOk="0">
                  <a:moveTo>
                    <a:pt x="47" y="21600"/>
                  </a:moveTo>
                  <a:cubicBezTo>
                    <a:pt x="18" y="20850"/>
                    <a:pt x="-11" y="20100"/>
                    <a:pt x="3" y="19575"/>
                  </a:cubicBezTo>
                  <a:cubicBezTo>
                    <a:pt x="18" y="19050"/>
                    <a:pt x="76" y="18750"/>
                    <a:pt x="268" y="18450"/>
                  </a:cubicBezTo>
                  <a:cubicBezTo>
                    <a:pt x="460" y="18150"/>
                    <a:pt x="787" y="17850"/>
                    <a:pt x="1109" y="17550"/>
                  </a:cubicBezTo>
                  <a:cubicBezTo>
                    <a:pt x="1431" y="17250"/>
                    <a:pt x="1748" y="16950"/>
                    <a:pt x="2109" y="16575"/>
                  </a:cubicBezTo>
                  <a:cubicBezTo>
                    <a:pt x="2469" y="16200"/>
                    <a:pt x="2873" y="15750"/>
                    <a:pt x="3267" y="15300"/>
                  </a:cubicBezTo>
                  <a:cubicBezTo>
                    <a:pt x="3661" y="14850"/>
                    <a:pt x="4046" y="14400"/>
                    <a:pt x="4445" y="13875"/>
                  </a:cubicBezTo>
                  <a:cubicBezTo>
                    <a:pt x="4843" y="13350"/>
                    <a:pt x="5257" y="12750"/>
                    <a:pt x="5622" y="12225"/>
                  </a:cubicBezTo>
                  <a:cubicBezTo>
                    <a:pt x="5987" y="11700"/>
                    <a:pt x="6305" y="11250"/>
                    <a:pt x="6636" y="10800"/>
                  </a:cubicBezTo>
                  <a:cubicBezTo>
                    <a:pt x="6968" y="10350"/>
                    <a:pt x="7314" y="9900"/>
                    <a:pt x="7660" y="9450"/>
                  </a:cubicBezTo>
                  <a:cubicBezTo>
                    <a:pt x="8006" y="9000"/>
                    <a:pt x="8352" y="8550"/>
                    <a:pt x="8717" y="8100"/>
                  </a:cubicBezTo>
                  <a:cubicBezTo>
                    <a:pt x="9083" y="7650"/>
                    <a:pt x="9467" y="7200"/>
                    <a:pt x="9852" y="6750"/>
                  </a:cubicBezTo>
                  <a:cubicBezTo>
                    <a:pt x="10236" y="6300"/>
                    <a:pt x="10621" y="5850"/>
                    <a:pt x="11020" y="5400"/>
                  </a:cubicBezTo>
                  <a:cubicBezTo>
                    <a:pt x="11419" y="4950"/>
                    <a:pt x="11832" y="4500"/>
                    <a:pt x="12245" y="4125"/>
                  </a:cubicBezTo>
                  <a:cubicBezTo>
                    <a:pt x="12659" y="3750"/>
                    <a:pt x="13072" y="3450"/>
                    <a:pt x="13481" y="3150"/>
                  </a:cubicBezTo>
                  <a:cubicBezTo>
                    <a:pt x="13889" y="2850"/>
                    <a:pt x="14293" y="2550"/>
                    <a:pt x="14692" y="2250"/>
                  </a:cubicBezTo>
                  <a:cubicBezTo>
                    <a:pt x="15091" y="1950"/>
                    <a:pt x="15485" y="1650"/>
                    <a:pt x="15869" y="1425"/>
                  </a:cubicBezTo>
                  <a:cubicBezTo>
                    <a:pt x="16254" y="1200"/>
                    <a:pt x="16629" y="1050"/>
                    <a:pt x="16975" y="975"/>
                  </a:cubicBezTo>
                  <a:cubicBezTo>
                    <a:pt x="17321" y="900"/>
                    <a:pt x="17638" y="900"/>
                    <a:pt x="18032" y="825"/>
                  </a:cubicBezTo>
                  <a:cubicBezTo>
                    <a:pt x="18426" y="750"/>
                    <a:pt x="18897" y="600"/>
                    <a:pt x="19335" y="450"/>
                  </a:cubicBezTo>
                  <a:cubicBezTo>
                    <a:pt x="19772" y="300"/>
                    <a:pt x="20176" y="150"/>
                    <a:pt x="20546" y="75"/>
                  </a:cubicBezTo>
                  <a:cubicBezTo>
                    <a:pt x="20916" y="0"/>
                    <a:pt x="21253" y="0"/>
                    <a:pt x="21589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083" name="Line"/>
            <p:cNvSpPr/>
            <p:nvPr/>
          </p:nvSpPr>
          <p:spPr>
            <a:xfrm>
              <a:off x="7702550" y="1874140"/>
              <a:ext cx="282243" cy="82474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94" h="21525" fill="norm" stroke="1" extrusionOk="0">
                  <a:moveTo>
                    <a:pt x="0" y="7243"/>
                  </a:moveTo>
                  <a:cubicBezTo>
                    <a:pt x="645" y="8569"/>
                    <a:pt x="1290" y="9895"/>
                    <a:pt x="1693" y="11580"/>
                  </a:cubicBezTo>
                  <a:cubicBezTo>
                    <a:pt x="2096" y="13265"/>
                    <a:pt x="2257" y="15309"/>
                    <a:pt x="2337" y="16911"/>
                  </a:cubicBezTo>
                  <a:cubicBezTo>
                    <a:pt x="2418" y="18513"/>
                    <a:pt x="2418" y="19673"/>
                    <a:pt x="2418" y="20419"/>
                  </a:cubicBezTo>
                  <a:cubicBezTo>
                    <a:pt x="2418" y="21164"/>
                    <a:pt x="2418" y="21496"/>
                    <a:pt x="2257" y="21523"/>
                  </a:cubicBezTo>
                  <a:cubicBezTo>
                    <a:pt x="2096" y="21551"/>
                    <a:pt x="1773" y="21275"/>
                    <a:pt x="1451" y="20198"/>
                  </a:cubicBezTo>
                  <a:cubicBezTo>
                    <a:pt x="1128" y="19120"/>
                    <a:pt x="806" y="17242"/>
                    <a:pt x="564" y="15253"/>
                  </a:cubicBezTo>
                  <a:cubicBezTo>
                    <a:pt x="322" y="13265"/>
                    <a:pt x="161" y="11165"/>
                    <a:pt x="322" y="9259"/>
                  </a:cubicBezTo>
                  <a:cubicBezTo>
                    <a:pt x="484" y="7354"/>
                    <a:pt x="967" y="5641"/>
                    <a:pt x="1693" y="4260"/>
                  </a:cubicBezTo>
                  <a:cubicBezTo>
                    <a:pt x="2418" y="2879"/>
                    <a:pt x="3385" y="1829"/>
                    <a:pt x="4191" y="1166"/>
                  </a:cubicBezTo>
                  <a:cubicBezTo>
                    <a:pt x="4997" y="503"/>
                    <a:pt x="5642" y="227"/>
                    <a:pt x="6448" y="89"/>
                  </a:cubicBezTo>
                  <a:cubicBezTo>
                    <a:pt x="7254" y="-49"/>
                    <a:pt x="8221" y="-49"/>
                    <a:pt x="9430" y="255"/>
                  </a:cubicBezTo>
                  <a:cubicBezTo>
                    <a:pt x="10639" y="559"/>
                    <a:pt x="12090" y="1166"/>
                    <a:pt x="13943" y="2188"/>
                  </a:cubicBezTo>
                  <a:cubicBezTo>
                    <a:pt x="15797" y="3210"/>
                    <a:pt x="18054" y="4647"/>
                    <a:pt x="19424" y="5807"/>
                  </a:cubicBezTo>
                  <a:cubicBezTo>
                    <a:pt x="20794" y="6967"/>
                    <a:pt x="21278" y="7851"/>
                    <a:pt x="21439" y="8458"/>
                  </a:cubicBezTo>
                  <a:cubicBezTo>
                    <a:pt x="21600" y="9066"/>
                    <a:pt x="21439" y="9398"/>
                    <a:pt x="20552" y="9729"/>
                  </a:cubicBezTo>
                  <a:cubicBezTo>
                    <a:pt x="19666" y="10060"/>
                    <a:pt x="18054" y="10392"/>
                    <a:pt x="15475" y="10585"/>
                  </a:cubicBezTo>
                  <a:cubicBezTo>
                    <a:pt x="12896" y="10779"/>
                    <a:pt x="9349" y="10834"/>
                    <a:pt x="7173" y="10861"/>
                  </a:cubicBezTo>
                  <a:cubicBezTo>
                    <a:pt x="4997" y="10889"/>
                    <a:pt x="4191" y="10889"/>
                    <a:pt x="3466" y="10751"/>
                  </a:cubicBezTo>
                  <a:cubicBezTo>
                    <a:pt x="2740" y="10613"/>
                    <a:pt x="2096" y="10337"/>
                    <a:pt x="2337" y="10171"/>
                  </a:cubicBezTo>
                  <a:cubicBezTo>
                    <a:pt x="2579" y="10005"/>
                    <a:pt x="3707" y="9950"/>
                    <a:pt x="4836" y="10060"/>
                  </a:cubicBezTo>
                  <a:cubicBezTo>
                    <a:pt x="5964" y="10171"/>
                    <a:pt x="7093" y="10447"/>
                    <a:pt x="8221" y="10723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084" name="Line"/>
            <p:cNvSpPr/>
            <p:nvPr/>
          </p:nvSpPr>
          <p:spPr>
            <a:xfrm>
              <a:off x="8013700" y="2155208"/>
              <a:ext cx="203201" cy="23774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70" fill="norm" stroke="1" extrusionOk="0">
                  <a:moveTo>
                    <a:pt x="0" y="1399"/>
                  </a:moveTo>
                  <a:cubicBezTo>
                    <a:pt x="900" y="826"/>
                    <a:pt x="1800" y="252"/>
                    <a:pt x="2812" y="61"/>
                  </a:cubicBezTo>
                  <a:cubicBezTo>
                    <a:pt x="3825" y="-130"/>
                    <a:pt x="4950" y="61"/>
                    <a:pt x="7088" y="1590"/>
                  </a:cubicBezTo>
                  <a:cubicBezTo>
                    <a:pt x="9225" y="3120"/>
                    <a:pt x="12375" y="5987"/>
                    <a:pt x="14962" y="9523"/>
                  </a:cubicBezTo>
                  <a:cubicBezTo>
                    <a:pt x="17550" y="13059"/>
                    <a:pt x="19575" y="17265"/>
                    <a:pt x="21600" y="2147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085" name="Line"/>
            <p:cNvSpPr/>
            <p:nvPr/>
          </p:nvSpPr>
          <p:spPr>
            <a:xfrm>
              <a:off x="8064500" y="2145302"/>
              <a:ext cx="165101" cy="2984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7723" y="2757"/>
                    <a:pt x="13846" y="5515"/>
                    <a:pt x="10246" y="9115"/>
                  </a:cubicBezTo>
                  <a:cubicBezTo>
                    <a:pt x="6646" y="12715"/>
                    <a:pt x="3323" y="17157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086" name="Line"/>
            <p:cNvSpPr/>
            <p:nvPr/>
          </p:nvSpPr>
          <p:spPr>
            <a:xfrm>
              <a:off x="7880907" y="1509683"/>
              <a:ext cx="228044" cy="31634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47" h="20962" fill="norm" stroke="1" extrusionOk="0">
                  <a:moveTo>
                    <a:pt x="2947" y="9719"/>
                  </a:moveTo>
                  <a:cubicBezTo>
                    <a:pt x="2147" y="12243"/>
                    <a:pt x="1347" y="14768"/>
                    <a:pt x="947" y="16451"/>
                  </a:cubicBezTo>
                  <a:cubicBezTo>
                    <a:pt x="547" y="18134"/>
                    <a:pt x="547" y="18976"/>
                    <a:pt x="447" y="19747"/>
                  </a:cubicBezTo>
                  <a:cubicBezTo>
                    <a:pt x="347" y="20519"/>
                    <a:pt x="147" y="21220"/>
                    <a:pt x="47" y="20869"/>
                  </a:cubicBezTo>
                  <a:cubicBezTo>
                    <a:pt x="-53" y="20519"/>
                    <a:pt x="-53" y="19116"/>
                    <a:pt x="647" y="15890"/>
                  </a:cubicBezTo>
                  <a:cubicBezTo>
                    <a:pt x="1347" y="12664"/>
                    <a:pt x="2747" y="7615"/>
                    <a:pt x="3747" y="4739"/>
                  </a:cubicBezTo>
                  <a:cubicBezTo>
                    <a:pt x="4747" y="1864"/>
                    <a:pt x="5347" y="1163"/>
                    <a:pt x="6147" y="602"/>
                  </a:cubicBezTo>
                  <a:cubicBezTo>
                    <a:pt x="6947" y="41"/>
                    <a:pt x="7947" y="-380"/>
                    <a:pt x="9447" y="532"/>
                  </a:cubicBezTo>
                  <a:cubicBezTo>
                    <a:pt x="10947" y="1443"/>
                    <a:pt x="12947" y="3688"/>
                    <a:pt x="14747" y="6493"/>
                  </a:cubicBezTo>
                  <a:cubicBezTo>
                    <a:pt x="16547" y="9298"/>
                    <a:pt x="18147" y="12664"/>
                    <a:pt x="19147" y="14698"/>
                  </a:cubicBezTo>
                  <a:cubicBezTo>
                    <a:pt x="20147" y="16732"/>
                    <a:pt x="20547" y="17433"/>
                    <a:pt x="20847" y="17784"/>
                  </a:cubicBezTo>
                  <a:cubicBezTo>
                    <a:pt x="21147" y="18134"/>
                    <a:pt x="21347" y="18134"/>
                    <a:pt x="21547" y="18134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087" name="Line"/>
            <p:cNvSpPr/>
            <p:nvPr/>
          </p:nvSpPr>
          <p:spPr>
            <a:xfrm>
              <a:off x="8408397" y="1863385"/>
              <a:ext cx="195854" cy="52321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91" h="21529" fill="norm" stroke="1" extrusionOk="0">
                  <a:moveTo>
                    <a:pt x="21491" y="1410"/>
                  </a:moveTo>
                  <a:cubicBezTo>
                    <a:pt x="19865" y="974"/>
                    <a:pt x="18239" y="539"/>
                    <a:pt x="16846" y="277"/>
                  </a:cubicBezTo>
                  <a:cubicBezTo>
                    <a:pt x="15452" y="16"/>
                    <a:pt x="14291" y="-71"/>
                    <a:pt x="13246" y="60"/>
                  </a:cubicBezTo>
                  <a:cubicBezTo>
                    <a:pt x="12201" y="190"/>
                    <a:pt x="11272" y="539"/>
                    <a:pt x="9530" y="1845"/>
                  </a:cubicBezTo>
                  <a:cubicBezTo>
                    <a:pt x="7788" y="3152"/>
                    <a:pt x="5233" y="5416"/>
                    <a:pt x="3259" y="7942"/>
                  </a:cubicBezTo>
                  <a:cubicBezTo>
                    <a:pt x="1285" y="10468"/>
                    <a:pt x="-109" y="13255"/>
                    <a:pt x="7" y="15389"/>
                  </a:cubicBezTo>
                  <a:cubicBezTo>
                    <a:pt x="123" y="17523"/>
                    <a:pt x="1749" y="19003"/>
                    <a:pt x="4188" y="19918"/>
                  </a:cubicBezTo>
                  <a:cubicBezTo>
                    <a:pt x="6626" y="20832"/>
                    <a:pt x="9878" y="21181"/>
                    <a:pt x="13130" y="21529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088" name="Line"/>
            <p:cNvSpPr/>
            <p:nvPr/>
          </p:nvSpPr>
          <p:spPr>
            <a:xfrm>
              <a:off x="8591607" y="1942102"/>
              <a:ext cx="272994" cy="32461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29" h="21234" fill="norm" stroke="1" extrusionOk="0">
                  <a:moveTo>
                    <a:pt x="21429" y="0"/>
                  </a:moveTo>
                  <a:cubicBezTo>
                    <a:pt x="20764" y="4431"/>
                    <a:pt x="20100" y="8862"/>
                    <a:pt x="18687" y="12323"/>
                  </a:cubicBezTo>
                  <a:cubicBezTo>
                    <a:pt x="17275" y="15785"/>
                    <a:pt x="15115" y="18277"/>
                    <a:pt x="12872" y="19731"/>
                  </a:cubicBezTo>
                  <a:cubicBezTo>
                    <a:pt x="10629" y="21185"/>
                    <a:pt x="8303" y="21600"/>
                    <a:pt x="6226" y="20908"/>
                  </a:cubicBezTo>
                  <a:cubicBezTo>
                    <a:pt x="4149" y="20215"/>
                    <a:pt x="2321" y="18415"/>
                    <a:pt x="1241" y="17031"/>
                  </a:cubicBezTo>
                  <a:cubicBezTo>
                    <a:pt x="161" y="15646"/>
                    <a:pt x="-171" y="14677"/>
                    <a:pt x="78" y="14123"/>
                  </a:cubicBezTo>
                  <a:cubicBezTo>
                    <a:pt x="327" y="13569"/>
                    <a:pt x="1158" y="13431"/>
                    <a:pt x="3318" y="13985"/>
                  </a:cubicBezTo>
                  <a:cubicBezTo>
                    <a:pt x="5478" y="14538"/>
                    <a:pt x="8967" y="15785"/>
                    <a:pt x="11626" y="17031"/>
                  </a:cubicBezTo>
                  <a:cubicBezTo>
                    <a:pt x="14284" y="18277"/>
                    <a:pt x="16112" y="19523"/>
                    <a:pt x="17524" y="20146"/>
                  </a:cubicBezTo>
                  <a:cubicBezTo>
                    <a:pt x="18937" y="20769"/>
                    <a:pt x="19934" y="20769"/>
                    <a:pt x="20931" y="20769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089" name="Line"/>
            <p:cNvSpPr/>
            <p:nvPr/>
          </p:nvSpPr>
          <p:spPr>
            <a:xfrm>
              <a:off x="8991600" y="1821452"/>
              <a:ext cx="119728" cy="52442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65" h="21492" fill="norm" stroke="1" extrusionOk="0">
                  <a:moveTo>
                    <a:pt x="5586" y="0"/>
                  </a:moveTo>
                  <a:cubicBezTo>
                    <a:pt x="8566" y="607"/>
                    <a:pt x="11545" y="1214"/>
                    <a:pt x="14338" y="2863"/>
                  </a:cubicBezTo>
                  <a:cubicBezTo>
                    <a:pt x="17131" y="4511"/>
                    <a:pt x="19738" y="7200"/>
                    <a:pt x="20669" y="10019"/>
                  </a:cubicBezTo>
                  <a:cubicBezTo>
                    <a:pt x="21600" y="12839"/>
                    <a:pt x="20855" y="15788"/>
                    <a:pt x="18807" y="17740"/>
                  </a:cubicBezTo>
                  <a:cubicBezTo>
                    <a:pt x="16759" y="19692"/>
                    <a:pt x="13407" y="20646"/>
                    <a:pt x="10800" y="21123"/>
                  </a:cubicBezTo>
                  <a:cubicBezTo>
                    <a:pt x="8193" y="21600"/>
                    <a:pt x="6331" y="21600"/>
                    <a:pt x="4655" y="21210"/>
                  </a:cubicBezTo>
                  <a:cubicBezTo>
                    <a:pt x="2979" y="20819"/>
                    <a:pt x="1490" y="20039"/>
                    <a:pt x="0" y="1925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090" name="Line"/>
            <p:cNvSpPr/>
            <p:nvPr/>
          </p:nvSpPr>
          <p:spPr>
            <a:xfrm>
              <a:off x="9245600" y="2056352"/>
              <a:ext cx="133351" cy="254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19978" fill="norm" stroke="1" extrusionOk="0">
                  <a:moveTo>
                    <a:pt x="0" y="19978"/>
                  </a:moveTo>
                  <a:cubicBezTo>
                    <a:pt x="3086" y="11670"/>
                    <a:pt x="6171" y="3363"/>
                    <a:pt x="9771" y="870"/>
                  </a:cubicBezTo>
                  <a:cubicBezTo>
                    <a:pt x="13371" y="-1622"/>
                    <a:pt x="17486" y="1701"/>
                    <a:pt x="21600" y="5024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091" name="Line"/>
            <p:cNvSpPr/>
            <p:nvPr/>
          </p:nvSpPr>
          <p:spPr>
            <a:xfrm>
              <a:off x="9201150" y="2215152"/>
              <a:ext cx="196851" cy="381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4645" y="15600"/>
                    <a:pt x="9290" y="9600"/>
                    <a:pt x="12890" y="6000"/>
                  </a:cubicBezTo>
                  <a:cubicBezTo>
                    <a:pt x="16490" y="2400"/>
                    <a:pt x="19045" y="1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092" name="Line"/>
            <p:cNvSpPr/>
            <p:nvPr/>
          </p:nvSpPr>
          <p:spPr>
            <a:xfrm>
              <a:off x="9717147" y="1652628"/>
              <a:ext cx="284104" cy="93547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75" h="21501" fill="norm" stroke="1" extrusionOk="0">
                  <a:moveTo>
                    <a:pt x="21475" y="1254"/>
                  </a:moveTo>
                  <a:cubicBezTo>
                    <a:pt x="19875" y="816"/>
                    <a:pt x="18275" y="378"/>
                    <a:pt x="16675" y="159"/>
                  </a:cubicBezTo>
                  <a:cubicBezTo>
                    <a:pt x="15075" y="-60"/>
                    <a:pt x="13475" y="-60"/>
                    <a:pt x="11635" y="208"/>
                  </a:cubicBezTo>
                  <a:cubicBezTo>
                    <a:pt x="9795" y="475"/>
                    <a:pt x="7715" y="1010"/>
                    <a:pt x="6435" y="1618"/>
                  </a:cubicBezTo>
                  <a:cubicBezTo>
                    <a:pt x="5155" y="2226"/>
                    <a:pt x="4675" y="2908"/>
                    <a:pt x="5715" y="3759"/>
                  </a:cubicBezTo>
                  <a:cubicBezTo>
                    <a:pt x="6755" y="4610"/>
                    <a:pt x="9315" y="5632"/>
                    <a:pt x="10915" y="6581"/>
                  </a:cubicBezTo>
                  <a:cubicBezTo>
                    <a:pt x="12515" y="7529"/>
                    <a:pt x="13155" y="8405"/>
                    <a:pt x="12515" y="9208"/>
                  </a:cubicBezTo>
                  <a:cubicBezTo>
                    <a:pt x="11875" y="10010"/>
                    <a:pt x="9955" y="10740"/>
                    <a:pt x="8595" y="11178"/>
                  </a:cubicBezTo>
                  <a:cubicBezTo>
                    <a:pt x="7235" y="11616"/>
                    <a:pt x="6435" y="11762"/>
                    <a:pt x="5635" y="11859"/>
                  </a:cubicBezTo>
                  <a:cubicBezTo>
                    <a:pt x="4835" y="11956"/>
                    <a:pt x="4035" y="12005"/>
                    <a:pt x="3395" y="11932"/>
                  </a:cubicBezTo>
                  <a:cubicBezTo>
                    <a:pt x="2755" y="11859"/>
                    <a:pt x="2275" y="11664"/>
                    <a:pt x="2275" y="11445"/>
                  </a:cubicBezTo>
                  <a:cubicBezTo>
                    <a:pt x="2275" y="11226"/>
                    <a:pt x="2755" y="10983"/>
                    <a:pt x="3475" y="10837"/>
                  </a:cubicBezTo>
                  <a:cubicBezTo>
                    <a:pt x="4195" y="10691"/>
                    <a:pt x="5155" y="10643"/>
                    <a:pt x="6035" y="10618"/>
                  </a:cubicBezTo>
                  <a:cubicBezTo>
                    <a:pt x="6915" y="10594"/>
                    <a:pt x="7715" y="10594"/>
                    <a:pt x="8355" y="10716"/>
                  </a:cubicBezTo>
                  <a:cubicBezTo>
                    <a:pt x="8995" y="10837"/>
                    <a:pt x="9475" y="11081"/>
                    <a:pt x="9555" y="11616"/>
                  </a:cubicBezTo>
                  <a:cubicBezTo>
                    <a:pt x="9635" y="12151"/>
                    <a:pt x="9315" y="12978"/>
                    <a:pt x="7955" y="14121"/>
                  </a:cubicBezTo>
                  <a:cubicBezTo>
                    <a:pt x="6595" y="15264"/>
                    <a:pt x="4195" y="16724"/>
                    <a:pt x="2675" y="17794"/>
                  </a:cubicBezTo>
                  <a:cubicBezTo>
                    <a:pt x="1155" y="18864"/>
                    <a:pt x="515" y="19545"/>
                    <a:pt x="195" y="20008"/>
                  </a:cubicBezTo>
                  <a:cubicBezTo>
                    <a:pt x="-125" y="20470"/>
                    <a:pt x="-125" y="20713"/>
                    <a:pt x="755" y="20956"/>
                  </a:cubicBezTo>
                  <a:cubicBezTo>
                    <a:pt x="1635" y="21199"/>
                    <a:pt x="3395" y="21443"/>
                    <a:pt x="6195" y="21491"/>
                  </a:cubicBezTo>
                  <a:cubicBezTo>
                    <a:pt x="8995" y="21540"/>
                    <a:pt x="12835" y="21394"/>
                    <a:pt x="16675" y="2124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093" name="Line"/>
            <p:cNvSpPr/>
            <p:nvPr/>
          </p:nvSpPr>
          <p:spPr>
            <a:xfrm>
              <a:off x="10306050" y="1548402"/>
              <a:ext cx="30742" cy="2730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14" h="21600" fill="norm" stroke="1" extrusionOk="0">
                  <a:moveTo>
                    <a:pt x="0" y="0"/>
                  </a:moveTo>
                  <a:cubicBezTo>
                    <a:pt x="7200" y="502"/>
                    <a:pt x="14400" y="1005"/>
                    <a:pt x="18000" y="2679"/>
                  </a:cubicBezTo>
                  <a:cubicBezTo>
                    <a:pt x="21600" y="4353"/>
                    <a:pt x="21600" y="7200"/>
                    <a:pt x="19440" y="10549"/>
                  </a:cubicBezTo>
                  <a:cubicBezTo>
                    <a:pt x="17280" y="13898"/>
                    <a:pt x="12960" y="17749"/>
                    <a:pt x="864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094" name="Line"/>
            <p:cNvSpPr/>
            <p:nvPr/>
          </p:nvSpPr>
          <p:spPr>
            <a:xfrm>
              <a:off x="10839450" y="1669052"/>
              <a:ext cx="25400" cy="15451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6200" y="3255"/>
                    <a:pt x="10800" y="6510"/>
                    <a:pt x="8100" y="9616"/>
                  </a:cubicBezTo>
                  <a:cubicBezTo>
                    <a:pt x="5400" y="12723"/>
                    <a:pt x="5400" y="15682"/>
                    <a:pt x="4500" y="17901"/>
                  </a:cubicBezTo>
                  <a:cubicBezTo>
                    <a:pt x="3600" y="20121"/>
                    <a:pt x="1800" y="21600"/>
                    <a:pt x="900" y="21600"/>
                  </a:cubicBezTo>
                  <a:cubicBezTo>
                    <a:pt x="0" y="21600"/>
                    <a:pt x="0" y="20121"/>
                    <a:pt x="0" y="18641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095" name="Line"/>
            <p:cNvSpPr/>
            <p:nvPr/>
          </p:nvSpPr>
          <p:spPr>
            <a:xfrm>
              <a:off x="10839450" y="1561102"/>
              <a:ext cx="44450" cy="63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096" name="Line"/>
            <p:cNvSpPr/>
            <p:nvPr/>
          </p:nvSpPr>
          <p:spPr>
            <a:xfrm>
              <a:off x="10979150" y="1411788"/>
              <a:ext cx="127000" cy="41151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26" fill="norm" stroke="1" extrusionOk="0">
                  <a:moveTo>
                    <a:pt x="21600" y="3146"/>
                  </a:moveTo>
                  <a:cubicBezTo>
                    <a:pt x="20880" y="2374"/>
                    <a:pt x="20160" y="1603"/>
                    <a:pt x="18000" y="997"/>
                  </a:cubicBezTo>
                  <a:cubicBezTo>
                    <a:pt x="15840" y="391"/>
                    <a:pt x="12240" y="-50"/>
                    <a:pt x="9720" y="5"/>
                  </a:cubicBezTo>
                  <a:cubicBezTo>
                    <a:pt x="7200" y="60"/>
                    <a:pt x="5760" y="611"/>
                    <a:pt x="4680" y="2595"/>
                  </a:cubicBezTo>
                  <a:cubicBezTo>
                    <a:pt x="3600" y="4579"/>
                    <a:pt x="2880" y="7995"/>
                    <a:pt x="3060" y="10970"/>
                  </a:cubicBezTo>
                  <a:cubicBezTo>
                    <a:pt x="3240" y="13946"/>
                    <a:pt x="4320" y="16481"/>
                    <a:pt x="5040" y="18189"/>
                  </a:cubicBezTo>
                  <a:cubicBezTo>
                    <a:pt x="5760" y="19897"/>
                    <a:pt x="6120" y="20779"/>
                    <a:pt x="5400" y="21164"/>
                  </a:cubicBezTo>
                  <a:cubicBezTo>
                    <a:pt x="4680" y="21550"/>
                    <a:pt x="2880" y="21440"/>
                    <a:pt x="1800" y="21274"/>
                  </a:cubicBezTo>
                  <a:cubicBezTo>
                    <a:pt x="720" y="21109"/>
                    <a:pt x="360" y="20889"/>
                    <a:pt x="0" y="2066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097" name="Line"/>
            <p:cNvSpPr/>
            <p:nvPr/>
          </p:nvSpPr>
          <p:spPr>
            <a:xfrm>
              <a:off x="10928350" y="1671946"/>
              <a:ext cx="177800" cy="4790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255" fill="norm" stroke="1" extrusionOk="0">
                  <a:moveTo>
                    <a:pt x="0" y="21255"/>
                  </a:moveTo>
                  <a:cubicBezTo>
                    <a:pt x="0" y="15620"/>
                    <a:pt x="0" y="9985"/>
                    <a:pt x="771" y="6229"/>
                  </a:cubicBezTo>
                  <a:cubicBezTo>
                    <a:pt x="1543" y="2472"/>
                    <a:pt x="3086" y="594"/>
                    <a:pt x="6686" y="125"/>
                  </a:cubicBezTo>
                  <a:cubicBezTo>
                    <a:pt x="10286" y="-345"/>
                    <a:pt x="15943" y="594"/>
                    <a:pt x="21600" y="1533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098" name="Line"/>
            <p:cNvSpPr/>
            <p:nvPr/>
          </p:nvSpPr>
          <p:spPr>
            <a:xfrm>
              <a:off x="11350365" y="1580152"/>
              <a:ext cx="206636" cy="2349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17" h="21600" fill="norm" stroke="1" extrusionOk="0">
                  <a:moveTo>
                    <a:pt x="21517" y="0"/>
                  </a:moveTo>
                  <a:cubicBezTo>
                    <a:pt x="18872" y="4476"/>
                    <a:pt x="16227" y="8951"/>
                    <a:pt x="13582" y="12162"/>
                  </a:cubicBezTo>
                  <a:cubicBezTo>
                    <a:pt x="10937" y="15373"/>
                    <a:pt x="8293" y="17319"/>
                    <a:pt x="6199" y="18389"/>
                  </a:cubicBezTo>
                  <a:cubicBezTo>
                    <a:pt x="4105" y="19459"/>
                    <a:pt x="2562" y="19654"/>
                    <a:pt x="1570" y="19265"/>
                  </a:cubicBezTo>
                  <a:cubicBezTo>
                    <a:pt x="578" y="18876"/>
                    <a:pt x="137" y="17903"/>
                    <a:pt x="27" y="16638"/>
                  </a:cubicBezTo>
                  <a:cubicBezTo>
                    <a:pt x="-83" y="15373"/>
                    <a:pt x="137" y="13816"/>
                    <a:pt x="799" y="12843"/>
                  </a:cubicBezTo>
                  <a:cubicBezTo>
                    <a:pt x="1460" y="11870"/>
                    <a:pt x="2562" y="11481"/>
                    <a:pt x="4546" y="11481"/>
                  </a:cubicBezTo>
                  <a:cubicBezTo>
                    <a:pt x="6529" y="11481"/>
                    <a:pt x="9395" y="11870"/>
                    <a:pt x="11488" y="13622"/>
                  </a:cubicBezTo>
                  <a:cubicBezTo>
                    <a:pt x="13582" y="15373"/>
                    <a:pt x="14905" y="18486"/>
                    <a:pt x="16227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099" name="Line"/>
            <p:cNvSpPr/>
            <p:nvPr/>
          </p:nvSpPr>
          <p:spPr>
            <a:xfrm>
              <a:off x="11633200" y="1700802"/>
              <a:ext cx="101600" cy="63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100" name="Line"/>
            <p:cNvSpPr/>
            <p:nvPr/>
          </p:nvSpPr>
          <p:spPr>
            <a:xfrm>
              <a:off x="11639550" y="1751602"/>
              <a:ext cx="139700" cy="444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982" y="17486"/>
                    <a:pt x="1964" y="13371"/>
                    <a:pt x="5564" y="9771"/>
                  </a:cubicBezTo>
                  <a:cubicBezTo>
                    <a:pt x="9164" y="6171"/>
                    <a:pt x="15382" y="3086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101" name="Line"/>
            <p:cNvSpPr/>
            <p:nvPr/>
          </p:nvSpPr>
          <p:spPr>
            <a:xfrm>
              <a:off x="11869239" y="1580152"/>
              <a:ext cx="119561" cy="26552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05" h="21504" fill="norm" stroke="1" extrusionOk="0">
                  <a:moveTo>
                    <a:pt x="19131" y="0"/>
                  </a:moveTo>
                  <a:cubicBezTo>
                    <a:pt x="16100" y="1200"/>
                    <a:pt x="13068" y="2400"/>
                    <a:pt x="10416" y="4800"/>
                  </a:cubicBezTo>
                  <a:cubicBezTo>
                    <a:pt x="7763" y="7200"/>
                    <a:pt x="5489" y="10800"/>
                    <a:pt x="3784" y="13371"/>
                  </a:cubicBezTo>
                  <a:cubicBezTo>
                    <a:pt x="2079" y="15943"/>
                    <a:pt x="942" y="17486"/>
                    <a:pt x="373" y="18686"/>
                  </a:cubicBezTo>
                  <a:cubicBezTo>
                    <a:pt x="-195" y="19886"/>
                    <a:pt x="-195" y="20743"/>
                    <a:pt x="942" y="21171"/>
                  </a:cubicBezTo>
                  <a:cubicBezTo>
                    <a:pt x="2079" y="21600"/>
                    <a:pt x="4352" y="21600"/>
                    <a:pt x="7952" y="21257"/>
                  </a:cubicBezTo>
                  <a:cubicBezTo>
                    <a:pt x="11552" y="20914"/>
                    <a:pt x="16479" y="20229"/>
                    <a:pt x="21405" y="19543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102" name="Line"/>
            <p:cNvSpPr/>
            <p:nvPr/>
          </p:nvSpPr>
          <p:spPr>
            <a:xfrm>
              <a:off x="11935883" y="1757952"/>
              <a:ext cx="40218" cy="1968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520" h="21600" fill="norm" stroke="1" extrusionOk="0">
                  <a:moveTo>
                    <a:pt x="20520" y="0"/>
                  </a:moveTo>
                  <a:cubicBezTo>
                    <a:pt x="12960" y="3716"/>
                    <a:pt x="5400" y="7432"/>
                    <a:pt x="2160" y="11032"/>
                  </a:cubicBezTo>
                  <a:cubicBezTo>
                    <a:pt x="-1080" y="14632"/>
                    <a:pt x="0" y="18116"/>
                    <a:pt x="108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103" name="Line"/>
            <p:cNvSpPr/>
            <p:nvPr/>
          </p:nvSpPr>
          <p:spPr>
            <a:xfrm>
              <a:off x="10218061" y="2262066"/>
              <a:ext cx="166625" cy="28426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54" h="21174" fill="norm" stroke="1" extrusionOk="0">
                  <a:moveTo>
                    <a:pt x="13654" y="3127"/>
                  </a:moveTo>
                  <a:cubicBezTo>
                    <a:pt x="13924" y="2023"/>
                    <a:pt x="14194" y="920"/>
                    <a:pt x="13654" y="368"/>
                  </a:cubicBezTo>
                  <a:cubicBezTo>
                    <a:pt x="13114" y="-184"/>
                    <a:pt x="11764" y="-184"/>
                    <a:pt x="9874" y="841"/>
                  </a:cubicBezTo>
                  <a:cubicBezTo>
                    <a:pt x="7984" y="1866"/>
                    <a:pt x="5554" y="3915"/>
                    <a:pt x="3799" y="6674"/>
                  </a:cubicBezTo>
                  <a:cubicBezTo>
                    <a:pt x="2044" y="9434"/>
                    <a:pt x="964" y="12902"/>
                    <a:pt x="424" y="15109"/>
                  </a:cubicBezTo>
                  <a:cubicBezTo>
                    <a:pt x="-116" y="17317"/>
                    <a:pt x="-116" y="18263"/>
                    <a:pt x="289" y="19051"/>
                  </a:cubicBezTo>
                  <a:cubicBezTo>
                    <a:pt x="694" y="19839"/>
                    <a:pt x="1504" y="20470"/>
                    <a:pt x="2989" y="20864"/>
                  </a:cubicBezTo>
                  <a:cubicBezTo>
                    <a:pt x="4474" y="21258"/>
                    <a:pt x="6634" y="21416"/>
                    <a:pt x="9469" y="20470"/>
                  </a:cubicBezTo>
                  <a:cubicBezTo>
                    <a:pt x="12304" y="19524"/>
                    <a:pt x="15814" y="17474"/>
                    <a:pt x="18109" y="14636"/>
                  </a:cubicBezTo>
                  <a:cubicBezTo>
                    <a:pt x="20404" y="11798"/>
                    <a:pt x="21484" y="8172"/>
                    <a:pt x="21214" y="5650"/>
                  </a:cubicBezTo>
                  <a:cubicBezTo>
                    <a:pt x="20944" y="3127"/>
                    <a:pt x="19324" y="1708"/>
                    <a:pt x="17839" y="920"/>
                  </a:cubicBezTo>
                  <a:cubicBezTo>
                    <a:pt x="16354" y="131"/>
                    <a:pt x="15004" y="-26"/>
                    <a:pt x="13249" y="683"/>
                  </a:cubicBezTo>
                  <a:cubicBezTo>
                    <a:pt x="11494" y="1393"/>
                    <a:pt x="9334" y="2969"/>
                    <a:pt x="7174" y="454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104" name="Line"/>
            <p:cNvSpPr/>
            <p:nvPr/>
          </p:nvSpPr>
          <p:spPr>
            <a:xfrm>
              <a:off x="10774306" y="2367552"/>
              <a:ext cx="128644" cy="16027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74" h="21241" fill="norm" stroke="1" extrusionOk="0">
                  <a:moveTo>
                    <a:pt x="21174" y="5049"/>
                  </a:moveTo>
                  <a:cubicBezTo>
                    <a:pt x="19780" y="3366"/>
                    <a:pt x="18387" y="1683"/>
                    <a:pt x="15948" y="1403"/>
                  </a:cubicBezTo>
                  <a:cubicBezTo>
                    <a:pt x="13509" y="1122"/>
                    <a:pt x="10026" y="2244"/>
                    <a:pt x="7064" y="5049"/>
                  </a:cubicBezTo>
                  <a:cubicBezTo>
                    <a:pt x="4103" y="7855"/>
                    <a:pt x="1664" y="12343"/>
                    <a:pt x="619" y="15288"/>
                  </a:cubicBezTo>
                  <a:cubicBezTo>
                    <a:pt x="-426" y="18234"/>
                    <a:pt x="-78" y="19636"/>
                    <a:pt x="1142" y="20478"/>
                  </a:cubicBezTo>
                  <a:cubicBezTo>
                    <a:pt x="2361" y="21319"/>
                    <a:pt x="4451" y="21600"/>
                    <a:pt x="6890" y="20618"/>
                  </a:cubicBezTo>
                  <a:cubicBezTo>
                    <a:pt x="9329" y="19636"/>
                    <a:pt x="12116" y="17392"/>
                    <a:pt x="13509" y="14868"/>
                  </a:cubicBezTo>
                  <a:cubicBezTo>
                    <a:pt x="14903" y="12343"/>
                    <a:pt x="14903" y="9538"/>
                    <a:pt x="15600" y="7013"/>
                  </a:cubicBezTo>
                  <a:cubicBezTo>
                    <a:pt x="16297" y="4488"/>
                    <a:pt x="17690" y="2244"/>
                    <a:pt x="19084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105" name="Line"/>
            <p:cNvSpPr/>
            <p:nvPr/>
          </p:nvSpPr>
          <p:spPr>
            <a:xfrm>
              <a:off x="10984283" y="2108970"/>
              <a:ext cx="77418" cy="43008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52" h="21305" fill="norm" stroke="1" extrusionOk="0">
                  <a:moveTo>
                    <a:pt x="21352" y="857"/>
                  </a:moveTo>
                  <a:cubicBezTo>
                    <a:pt x="21352" y="332"/>
                    <a:pt x="21352" y="-192"/>
                    <a:pt x="20184" y="70"/>
                  </a:cubicBezTo>
                  <a:cubicBezTo>
                    <a:pt x="19017" y="332"/>
                    <a:pt x="16682" y="1381"/>
                    <a:pt x="13471" y="3740"/>
                  </a:cubicBezTo>
                  <a:cubicBezTo>
                    <a:pt x="10260" y="6099"/>
                    <a:pt x="6174" y="9769"/>
                    <a:pt x="3547" y="12705"/>
                  </a:cubicBezTo>
                  <a:cubicBezTo>
                    <a:pt x="920" y="15641"/>
                    <a:pt x="-248" y="17843"/>
                    <a:pt x="44" y="19206"/>
                  </a:cubicBezTo>
                  <a:cubicBezTo>
                    <a:pt x="336" y="20569"/>
                    <a:pt x="2087" y="21093"/>
                    <a:pt x="4422" y="21251"/>
                  </a:cubicBezTo>
                  <a:cubicBezTo>
                    <a:pt x="6757" y="21408"/>
                    <a:pt x="9676" y="21198"/>
                    <a:pt x="12595" y="20989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106" name="Line"/>
            <p:cNvSpPr/>
            <p:nvPr/>
          </p:nvSpPr>
          <p:spPr>
            <a:xfrm>
              <a:off x="10896600" y="2187320"/>
              <a:ext cx="260350" cy="28931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394" fill="norm" stroke="1" extrusionOk="0">
                  <a:moveTo>
                    <a:pt x="0" y="8632"/>
                  </a:moveTo>
                  <a:cubicBezTo>
                    <a:pt x="4741" y="6128"/>
                    <a:pt x="9483" y="3624"/>
                    <a:pt x="12468" y="2058"/>
                  </a:cubicBezTo>
                  <a:cubicBezTo>
                    <a:pt x="15454" y="493"/>
                    <a:pt x="16683" y="-133"/>
                    <a:pt x="17210" y="24"/>
                  </a:cubicBezTo>
                  <a:cubicBezTo>
                    <a:pt x="17737" y="180"/>
                    <a:pt x="17561" y="1119"/>
                    <a:pt x="16595" y="4015"/>
                  </a:cubicBezTo>
                  <a:cubicBezTo>
                    <a:pt x="15629" y="6910"/>
                    <a:pt x="13873" y="11763"/>
                    <a:pt x="12907" y="14658"/>
                  </a:cubicBezTo>
                  <a:cubicBezTo>
                    <a:pt x="11941" y="17554"/>
                    <a:pt x="11766" y="18493"/>
                    <a:pt x="11415" y="19432"/>
                  </a:cubicBezTo>
                  <a:cubicBezTo>
                    <a:pt x="11063" y="20371"/>
                    <a:pt x="10537" y="21310"/>
                    <a:pt x="10537" y="21389"/>
                  </a:cubicBezTo>
                  <a:cubicBezTo>
                    <a:pt x="10537" y="21467"/>
                    <a:pt x="11063" y="20684"/>
                    <a:pt x="12468" y="20058"/>
                  </a:cubicBezTo>
                  <a:cubicBezTo>
                    <a:pt x="13873" y="19432"/>
                    <a:pt x="16156" y="18963"/>
                    <a:pt x="17824" y="18884"/>
                  </a:cubicBezTo>
                  <a:cubicBezTo>
                    <a:pt x="19493" y="18806"/>
                    <a:pt x="20546" y="19119"/>
                    <a:pt x="21600" y="1943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107" name="Line"/>
            <p:cNvSpPr/>
            <p:nvPr/>
          </p:nvSpPr>
          <p:spPr>
            <a:xfrm>
              <a:off x="11170809" y="2349047"/>
              <a:ext cx="65606" cy="13285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21" h="20858" fill="norm" stroke="1" extrusionOk="0">
                  <a:moveTo>
                    <a:pt x="5705" y="6893"/>
                  </a:moveTo>
                  <a:cubicBezTo>
                    <a:pt x="9080" y="6228"/>
                    <a:pt x="12455" y="5564"/>
                    <a:pt x="15493" y="4234"/>
                  </a:cubicBezTo>
                  <a:cubicBezTo>
                    <a:pt x="18530" y="2905"/>
                    <a:pt x="21230" y="911"/>
                    <a:pt x="20893" y="247"/>
                  </a:cubicBezTo>
                  <a:cubicBezTo>
                    <a:pt x="20555" y="-418"/>
                    <a:pt x="17180" y="247"/>
                    <a:pt x="13130" y="2407"/>
                  </a:cubicBezTo>
                  <a:cubicBezTo>
                    <a:pt x="9080" y="4567"/>
                    <a:pt x="4355" y="8222"/>
                    <a:pt x="1992" y="10880"/>
                  </a:cubicBezTo>
                  <a:cubicBezTo>
                    <a:pt x="-370" y="13539"/>
                    <a:pt x="-370" y="15200"/>
                    <a:pt x="642" y="16862"/>
                  </a:cubicBezTo>
                  <a:cubicBezTo>
                    <a:pt x="1655" y="18524"/>
                    <a:pt x="3680" y="20185"/>
                    <a:pt x="7055" y="20684"/>
                  </a:cubicBezTo>
                  <a:cubicBezTo>
                    <a:pt x="10430" y="21182"/>
                    <a:pt x="15155" y="20517"/>
                    <a:pt x="19880" y="19853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108" name="Line"/>
            <p:cNvSpPr/>
            <p:nvPr/>
          </p:nvSpPr>
          <p:spPr>
            <a:xfrm>
              <a:off x="11264900" y="2327335"/>
              <a:ext cx="107950" cy="16139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390" fill="norm" stroke="1" extrusionOk="0">
                  <a:moveTo>
                    <a:pt x="0" y="2805"/>
                  </a:moveTo>
                  <a:cubicBezTo>
                    <a:pt x="424" y="1403"/>
                    <a:pt x="847" y="0"/>
                    <a:pt x="2118" y="0"/>
                  </a:cubicBezTo>
                  <a:cubicBezTo>
                    <a:pt x="3388" y="0"/>
                    <a:pt x="5506" y="1403"/>
                    <a:pt x="7624" y="4068"/>
                  </a:cubicBezTo>
                  <a:cubicBezTo>
                    <a:pt x="9741" y="6732"/>
                    <a:pt x="11859" y="10660"/>
                    <a:pt x="13129" y="13325"/>
                  </a:cubicBezTo>
                  <a:cubicBezTo>
                    <a:pt x="14400" y="15990"/>
                    <a:pt x="14824" y="17392"/>
                    <a:pt x="14400" y="18655"/>
                  </a:cubicBezTo>
                  <a:cubicBezTo>
                    <a:pt x="13976" y="19917"/>
                    <a:pt x="12706" y="21039"/>
                    <a:pt x="11012" y="21319"/>
                  </a:cubicBezTo>
                  <a:cubicBezTo>
                    <a:pt x="9318" y="21600"/>
                    <a:pt x="7200" y="21039"/>
                    <a:pt x="5718" y="19636"/>
                  </a:cubicBezTo>
                  <a:cubicBezTo>
                    <a:pt x="4235" y="18234"/>
                    <a:pt x="3388" y="15990"/>
                    <a:pt x="6141" y="13605"/>
                  </a:cubicBezTo>
                  <a:cubicBezTo>
                    <a:pt x="8894" y="11221"/>
                    <a:pt x="15247" y="8696"/>
                    <a:pt x="21600" y="6171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109" name="Line"/>
            <p:cNvSpPr/>
            <p:nvPr/>
          </p:nvSpPr>
          <p:spPr>
            <a:xfrm>
              <a:off x="11386055" y="2316752"/>
              <a:ext cx="145546" cy="14605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25" h="21293" fill="norm" stroke="1" extrusionOk="0">
                  <a:moveTo>
                    <a:pt x="6499" y="0"/>
                  </a:moveTo>
                  <a:cubicBezTo>
                    <a:pt x="4621" y="2777"/>
                    <a:pt x="2742" y="5554"/>
                    <a:pt x="1647" y="8486"/>
                  </a:cubicBezTo>
                  <a:cubicBezTo>
                    <a:pt x="551" y="11417"/>
                    <a:pt x="238" y="14503"/>
                    <a:pt x="82" y="16817"/>
                  </a:cubicBezTo>
                  <a:cubicBezTo>
                    <a:pt x="-75" y="19131"/>
                    <a:pt x="-75" y="20674"/>
                    <a:pt x="708" y="21137"/>
                  </a:cubicBezTo>
                  <a:cubicBezTo>
                    <a:pt x="1490" y="21600"/>
                    <a:pt x="3055" y="20983"/>
                    <a:pt x="4151" y="19903"/>
                  </a:cubicBezTo>
                  <a:cubicBezTo>
                    <a:pt x="5247" y="18823"/>
                    <a:pt x="5873" y="17280"/>
                    <a:pt x="6499" y="15737"/>
                  </a:cubicBezTo>
                  <a:cubicBezTo>
                    <a:pt x="7125" y="14194"/>
                    <a:pt x="7751" y="12651"/>
                    <a:pt x="8221" y="12651"/>
                  </a:cubicBezTo>
                  <a:cubicBezTo>
                    <a:pt x="8690" y="12651"/>
                    <a:pt x="9003" y="14194"/>
                    <a:pt x="9786" y="15429"/>
                  </a:cubicBezTo>
                  <a:cubicBezTo>
                    <a:pt x="10568" y="16663"/>
                    <a:pt x="11821" y="17589"/>
                    <a:pt x="13229" y="18051"/>
                  </a:cubicBezTo>
                  <a:cubicBezTo>
                    <a:pt x="14638" y="18514"/>
                    <a:pt x="16203" y="18514"/>
                    <a:pt x="17612" y="15737"/>
                  </a:cubicBezTo>
                  <a:cubicBezTo>
                    <a:pt x="19021" y="12960"/>
                    <a:pt x="20273" y="7406"/>
                    <a:pt x="21525" y="1851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110" name="Line"/>
            <p:cNvSpPr/>
            <p:nvPr/>
          </p:nvSpPr>
          <p:spPr>
            <a:xfrm>
              <a:off x="11598456" y="2286703"/>
              <a:ext cx="53795" cy="17088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13" h="21265" fill="norm" stroke="1" extrusionOk="0">
                  <a:moveTo>
                    <a:pt x="3667" y="5320"/>
                  </a:moveTo>
                  <a:cubicBezTo>
                    <a:pt x="3667" y="9534"/>
                    <a:pt x="3667" y="13749"/>
                    <a:pt x="3251" y="16647"/>
                  </a:cubicBezTo>
                  <a:cubicBezTo>
                    <a:pt x="2836" y="19544"/>
                    <a:pt x="2005" y="21125"/>
                    <a:pt x="1175" y="21256"/>
                  </a:cubicBezTo>
                  <a:cubicBezTo>
                    <a:pt x="344" y="21388"/>
                    <a:pt x="-487" y="20071"/>
                    <a:pt x="344" y="16778"/>
                  </a:cubicBezTo>
                  <a:cubicBezTo>
                    <a:pt x="1175" y="13486"/>
                    <a:pt x="3667" y="8217"/>
                    <a:pt x="5744" y="4925"/>
                  </a:cubicBezTo>
                  <a:cubicBezTo>
                    <a:pt x="7821" y="1632"/>
                    <a:pt x="9482" y="315"/>
                    <a:pt x="11975" y="51"/>
                  </a:cubicBezTo>
                  <a:cubicBezTo>
                    <a:pt x="14467" y="-212"/>
                    <a:pt x="17790" y="578"/>
                    <a:pt x="21113" y="136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111" name="Line"/>
            <p:cNvSpPr/>
            <p:nvPr/>
          </p:nvSpPr>
          <p:spPr>
            <a:xfrm>
              <a:off x="11642467" y="2302729"/>
              <a:ext cx="92334" cy="1777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38" h="21092" fill="norm" stroke="1" extrusionOk="0">
                  <a:moveTo>
                    <a:pt x="20938" y="3171"/>
                  </a:moveTo>
                  <a:cubicBezTo>
                    <a:pt x="19498" y="2167"/>
                    <a:pt x="18058" y="1162"/>
                    <a:pt x="15898" y="534"/>
                  </a:cubicBezTo>
                  <a:cubicBezTo>
                    <a:pt x="13738" y="-94"/>
                    <a:pt x="10858" y="-345"/>
                    <a:pt x="8458" y="785"/>
                  </a:cubicBezTo>
                  <a:cubicBezTo>
                    <a:pt x="6058" y="1915"/>
                    <a:pt x="4138" y="4427"/>
                    <a:pt x="5098" y="7190"/>
                  </a:cubicBezTo>
                  <a:cubicBezTo>
                    <a:pt x="6058" y="9953"/>
                    <a:pt x="9898" y="12967"/>
                    <a:pt x="11818" y="15353"/>
                  </a:cubicBezTo>
                  <a:cubicBezTo>
                    <a:pt x="13738" y="17739"/>
                    <a:pt x="13738" y="19497"/>
                    <a:pt x="11818" y="20376"/>
                  </a:cubicBezTo>
                  <a:cubicBezTo>
                    <a:pt x="9898" y="21255"/>
                    <a:pt x="6058" y="21255"/>
                    <a:pt x="3418" y="20753"/>
                  </a:cubicBezTo>
                  <a:cubicBezTo>
                    <a:pt x="778" y="20250"/>
                    <a:pt x="-662" y="19246"/>
                    <a:pt x="298" y="17111"/>
                  </a:cubicBezTo>
                  <a:cubicBezTo>
                    <a:pt x="1258" y="14976"/>
                    <a:pt x="4618" y="11711"/>
                    <a:pt x="7978" y="844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112" name="Line"/>
            <p:cNvSpPr/>
            <p:nvPr/>
          </p:nvSpPr>
          <p:spPr>
            <a:xfrm>
              <a:off x="11713314" y="2315694"/>
              <a:ext cx="256437" cy="16404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50" h="21190" fill="norm" stroke="1" extrusionOk="0">
                  <a:moveTo>
                    <a:pt x="2860" y="6699"/>
                  </a:moveTo>
                  <a:cubicBezTo>
                    <a:pt x="3568" y="7519"/>
                    <a:pt x="4276" y="8339"/>
                    <a:pt x="5516" y="8613"/>
                  </a:cubicBezTo>
                  <a:cubicBezTo>
                    <a:pt x="6755" y="8886"/>
                    <a:pt x="8525" y="8613"/>
                    <a:pt x="9676" y="7793"/>
                  </a:cubicBezTo>
                  <a:cubicBezTo>
                    <a:pt x="10827" y="6972"/>
                    <a:pt x="11358" y="5605"/>
                    <a:pt x="11624" y="4238"/>
                  </a:cubicBezTo>
                  <a:cubicBezTo>
                    <a:pt x="11889" y="2871"/>
                    <a:pt x="11889" y="1504"/>
                    <a:pt x="11270" y="684"/>
                  </a:cubicBezTo>
                  <a:cubicBezTo>
                    <a:pt x="10650" y="-137"/>
                    <a:pt x="9411" y="-410"/>
                    <a:pt x="7640" y="957"/>
                  </a:cubicBezTo>
                  <a:cubicBezTo>
                    <a:pt x="5870" y="2324"/>
                    <a:pt x="3568" y="5332"/>
                    <a:pt x="2063" y="8476"/>
                  </a:cubicBezTo>
                  <a:cubicBezTo>
                    <a:pt x="558" y="11620"/>
                    <a:pt x="-150" y="14901"/>
                    <a:pt x="27" y="16952"/>
                  </a:cubicBezTo>
                  <a:cubicBezTo>
                    <a:pt x="204" y="19003"/>
                    <a:pt x="1266" y="19823"/>
                    <a:pt x="4365" y="20370"/>
                  </a:cubicBezTo>
                  <a:cubicBezTo>
                    <a:pt x="7463" y="20917"/>
                    <a:pt x="12598" y="21190"/>
                    <a:pt x="15784" y="21190"/>
                  </a:cubicBezTo>
                  <a:cubicBezTo>
                    <a:pt x="18971" y="21190"/>
                    <a:pt x="20211" y="20917"/>
                    <a:pt x="21450" y="20643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113" name="Line"/>
            <p:cNvSpPr/>
            <p:nvPr/>
          </p:nvSpPr>
          <p:spPr>
            <a:xfrm>
              <a:off x="9804400" y="2881902"/>
              <a:ext cx="1466332" cy="635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61" h="21600" fill="norm" stroke="1" extrusionOk="0">
                  <a:moveTo>
                    <a:pt x="0" y="21600"/>
                  </a:moveTo>
                  <a:cubicBezTo>
                    <a:pt x="1183" y="19440"/>
                    <a:pt x="2365" y="17280"/>
                    <a:pt x="3610" y="14400"/>
                  </a:cubicBezTo>
                  <a:cubicBezTo>
                    <a:pt x="4855" y="11520"/>
                    <a:pt x="6163" y="7920"/>
                    <a:pt x="7454" y="5400"/>
                  </a:cubicBezTo>
                  <a:cubicBezTo>
                    <a:pt x="8746" y="2880"/>
                    <a:pt x="10022" y="1440"/>
                    <a:pt x="11298" y="720"/>
                  </a:cubicBezTo>
                  <a:cubicBezTo>
                    <a:pt x="12574" y="0"/>
                    <a:pt x="13850" y="0"/>
                    <a:pt x="15142" y="0"/>
                  </a:cubicBezTo>
                  <a:cubicBezTo>
                    <a:pt x="16433" y="0"/>
                    <a:pt x="17741" y="0"/>
                    <a:pt x="18768" y="0"/>
                  </a:cubicBezTo>
                  <a:cubicBezTo>
                    <a:pt x="19795" y="0"/>
                    <a:pt x="20542" y="0"/>
                    <a:pt x="20993" y="360"/>
                  </a:cubicBezTo>
                  <a:cubicBezTo>
                    <a:pt x="21444" y="720"/>
                    <a:pt x="21600" y="1440"/>
                    <a:pt x="21553" y="2880"/>
                  </a:cubicBezTo>
                  <a:cubicBezTo>
                    <a:pt x="21507" y="4320"/>
                    <a:pt x="21258" y="6480"/>
                    <a:pt x="20791" y="8640"/>
                  </a:cubicBezTo>
                  <a:cubicBezTo>
                    <a:pt x="20324" y="10800"/>
                    <a:pt x="19639" y="12960"/>
                    <a:pt x="18954" y="1512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114" name="Line"/>
            <p:cNvSpPr/>
            <p:nvPr/>
          </p:nvSpPr>
          <p:spPr>
            <a:xfrm>
              <a:off x="9782569" y="3022027"/>
              <a:ext cx="1355331" cy="814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10" h="21299" fill="norm" stroke="1" extrusionOk="0">
                  <a:moveTo>
                    <a:pt x="1248" y="18166"/>
                  </a:moveTo>
                  <a:cubicBezTo>
                    <a:pt x="880" y="19274"/>
                    <a:pt x="512" y="20381"/>
                    <a:pt x="245" y="20935"/>
                  </a:cubicBezTo>
                  <a:cubicBezTo>
                    <a:pt x="-23" y="21489"/>
                    <a:pt x="-190" y="21489"/>
                    <a:pt x="395" y="20381"/>
                  </a:cubicBezTo>
                  <a:cubicBezTo>
                    <a:pt x="980" y="19274"/>
                    <a:pt x="2318" y="17058"/>
                    <a:pt x="3572" y="14566"/>
                  </a:cubicBezTo>
                  <a:cubicBezTo>
                    <a:pt x="4825" y="12074"/>
                    <a:pt x="5996" y="9304"/>
                    <a:pt x="7166" y="7089"/>
                  </a:cubicBezTo>
                  <a:cubicBezTo>
                    <a:pt x="8336" y="4874"/>
                    <a:pt x="9507" y="3212"/>
                    <a:pt x="10627" y="2104"/>
                  </a:cubicBezTo>
                  <a:cubicBezTo>
                    <a:pt x="11747" y="997"/>
                    <a:pt x="12817" y="443"/>
                    <a:pt x="14037" y="166"/>
                  </a:cubicBezTo>
                  <a:cubicBezTo>
                    <a:pt x="15258" y="-111"/>
                    <a:pt x="16629" y="-111"/>
                    <a:pt x="17882" y="720"/>
                  </a:cubicBezTo>
                  <a:cubicBezTo>
                    <a:pt x="19136" y="1551"/>
                    <a:pt x="20273" y="3212"/>
                    <a:pt x="21410" y="4874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115" name="Line"/>
            <p:cNvSpPr/>
            <p:nvPr/>
          </p:nvSpPr>
          <p:spPr>
            <a:xfrm>
              <a:off x="177800" y="3281952"/>
              <a:ext cx="11506200" cy="3873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8498"/>
                  </a:moveTo>
                  <a:cubicBezTo>
                    <a:pt x="143" y="8498"/>
                    <a:pt x="286" y="8498"/>
                    <a:pt x="439" y="8380"/>
                  </a:cubicBezTo>
                  <a:cubicBezTo>
                    <a:pt x="592" y="8262"/>
                    <a:pt x="755" y="8026"/>
                    <a:pt x="912" y="7849"/>
                  </a:cubicBezTo>
                  <a:cubicBezTo>
                    <a:pt x="1069" y="7672"/>
                    <a:pt x="1220" y="7554"/>
                    <a:pt x="1371" y="7436"/>
                  </a:cubicBezTo>
                  <a:cubicBezTo>
                    <a:pt x="1522" y="7318"/>
                    <a:pt x="1673" y="7200"/>
                    <a:pt x="1832" y="7141"/>
                  </a:cubicBezTo>
                  <a:cubicBezTo>
                    <a:pt x="1991" y="7082"/>
                    <a:pt x="2158" y="7082"/>
                    <a:pt x="2328" y="7082"/>
                  </a:cubicBezTo>
                  <a:cubicBezTo>
                    <a:pt x="2499" y="7082"/>
                    <a:pt x="2674" y="7082"/>
                    <a:pt x="2827" y="7082"/>
                  </a:cubicBezTo>
                  <a:cubicBezTo>
                    <a:pt x="2980" y="7082"/>
                    <a:pt x="3111" y="7082"/>
                    <a:pt x="3254" y="7023"/>
                  </a:cubicBezTo>
                  <a:cubicBezTo>
                    <a:pt x="3397" y="6964"/>
                    <a:pt x="3552" y="6846"/>
                    <a:pt x="3707" y="6728"/>
                  </a:cubicBezTo>
                  <a:cubicBezTo>
                    <a:pt x="3862" y="6610"/>
                    <a:pt x="4017" y="6492"/>
                    <a:pt x="4182" y="6374"/>
                  </a:cubicBezTo>
                  <a:cubicBezTo>
                    <a:pt x="4347" y="6256"/>
                    <a:pt x="4522" y="6138"/>
                    <a:pt x="4657" y="6020"/>
                  </a:cubicBezTo>
                  <a:cubicBezTo>
                    <a:pt x="4792" y="5902"/>
                    <a:pt x="4887" y="5784"/>
                    <a:pt x="4979" y="5666"/>
                  </a:cubicBezTo>
                  <a:cubicBezTo>
                    <a:pt x="5070" y="5548"/>
                    <a:pt x="5158" y="5430"/>
                    <a:pt x="5251" y="5252"/>
                  </a:cubicBezTo>
                  <a:cubicBezTo>
                    <a:pt x="5344" y="5075"/>
                    <a:pt x="5444" y="4839"/>
                    <a:pt x="5541" y="4662"/>
                  </a:cubicBezTo>
                  <a:cubicBezTo>
                    <a:pt x="5638" y="4485"/>
                    <a:pt x="5734" y="4367"/>
                    <a:pt x="5883" y="4131"/>
                  </a:cubicBezTo>
                  <a:cubicBezTo>
                    <a:pt x="6032" y="3895"/>
                    <a:pt x="6234" y="3541"/>
                    <a:pt x="6397" y="3305"/>
                  </a:cubicBezTo>
                  <a:cubicBezTo>
                    <a:pt x="6560" y="3069"/>
                    <a:pt x="6683" y="2951"/>
                    <a:pt x="6799" y="2833"/>
                  </a:cubicBezTo>
                  <a:cubicBezTo>
                    <a:pt x="6914" y="2715"/>
                    <a:pt x="7021" y="2597"/>
                    <a:pt x="7126" y="2420"/>
                  </a:cubicBezTo>
                  <a:cubicBezTo>
                    <a:pt x="7232" y="2243"/>
                    <a:pt x="7335" y="2007"/>
                    <a:pt x="7446" y="1830"/>
                  </a:cubicBezTo>
                  <a:cubicBezTo>
                    <a:pt x="7558" y="1652"/>
                    <a:pt x="7677" y="1534"/>
                    <a:pt x="7798" y="1416"/>
                  </a:cubicBezTo>
                  <a:cubicBezTo>
                    <a:pt x="7919" y="1298"/>
                    <a:pt x="8042" y="1180"/>
                    <a:pt x="8164" y="1062"/>
                  </a:cubicBezTo>
                  <a:cubicBezTo>
                    <a:pt x="8285" y="944"/>
                    <a:pt x="8404" y="826"/>
                    <a:pt x="8525" y="708"/>
                  </a:cubicBezTo>
                  <a:cubicBezTo>
                    <a:pt x="8646" y="590"/>
                    <a:pt x="8770" y="472"/>
                    <a:pt x="8887" y="413"/>
                  </a:cubicBezTo>
                  <a:cubicBezTo>
                    <a:pt x="9004" y="354"/>
                    <a:pt x="9115" y="354"/>
                    <a:pt x="9234" y="295"/>
                  </a:cubicBezTo>
                  <a:cubicBezTo>
                    <a:pt x="9354" y="236"/>
                    <a:pt x="9481" y="118"/>
                    <a:pt x="9608" y="59"/>
                  </a:cubicBezTo>
                  <a:cubicBezTo>
                    <a:pt x="9735" y="0"/>
                    <a:pt x="9862" y="0"/>
                    <a:pt x="9989" y="0"/>
                  </a:cubicBezTo>
                  <a:cubicBezTo>
                    <a:pt x="10117" y="0"/>
                    <a:pt x="10244" y="0"/>
                    <a:pt x="10365" y="0"/>
                  </a:cubicBezTo>
                  <a:cubicBezTo>
                    <a:pt x="10486" y="0"/>
                    <a:pt x="10601" y="0"/>
                    <a:pt x="10726" y="0"/>
                  </a:cubicBezTo>
                  <a:cubicBezTo>
                    <a:pt x="10852" y="0"/>
                    <a:pt x="10987" y="0"/>
                    <a:pt x="11118" y="0"/>
                  </a:cubicBezTo>
                  <a:cubicBezTo>
                    <a:pt x="11249" y="0"/>
                    <a:pt x="11376" y="0"/>
                    <a:pt x="11507" y="59"/>
                  </a:cubicBezTo>
                  <a:cubicBezTo>
                    <a:pt x="11638" y="118"/>
                    <a:pt x="11774" y="236"/>
                    <a:pt x="11901" y="354"/>
                  </a:cubicBezTo>
                  <a:cubicBezTo>
                    <a:pt x="12028" y="472"/>
                    <a:pt x="12147" y="590"/>
                    <a:pt x="12276" y="708"/>
                  </a:cubicBezTo>
                  <a:cubicBezTo>
                    <a:pt x="12405" y="826"/>
                    <a:pt x="12544" y="944"/>
                    <a:pt x="12681" y="1003"/>
                  </a:cubicBezTo>
                  <a:cubicBezTo>
                    <a:pt x="12819" y="1062"/>
                    <a:pt x="12954" y="1062"/>
                    <a:pt x="13091" y="1121"/>
                  </a:cubicBezTo>
                  <a:cubicBezTo>
                    <a:pt x="13228" y="1180"/>
                    <a:pt x="13367" y="1298"/>
                    <a:pt x="13500" y="1416"/>
                  </a:cubicBezTo>
                  <a:cubicBezTo>
                    <a:pt x="13633" y="1534"/>
                    <a:pt x="13760" y="1652"/>
                    <a:pt x="13899" y="1770"/>
                  </a:cubicBezTo>
                  <a:cubicBezTo>
                    <a:pt x="14038" y="1889"/>
                    <a:pt x="14189" y="2007"/>
                    <a:pt x="14336" y="2066"/>
                  </a:cubicBezTo>
                  <a:cubicBezTo>
                    <a:pt x="14483" y="2125"/>
                    <a:pt x="14626" y="2125"/>
                    <a:pt x="14774" y="2184"/>
                  </a:cubicBezTo>
                  <a:cubicBezTo>
                    <a:pt x="14921" y="2243"/>
                    <a:pt x="15072" y="2361"/>
                    <a:pt x="15217" y="2479"/>
                  </a:cubicBezTo>
                  <a:cubicBezTo>
                    <a:pt x="15362" y="2597"/>
                    <a:pt x="15501" y="2715"/>
                    <a:pt x="15650" y="2833"/>
                  </a:cubicBezTo>
                  <a:cubicBezTo>
                    <a:pt x="15799" y="2951"/>
                    <a:pt x="15958" y="3069"/>
                    <a:pt x="16113" y="3187"/>
                  </a:cubicBezTo>
                  <a:cubicBezTo>
                    <a:pt x="16268" y="3305"/>
                    <a:pt x="16419" y="3423"/>
                    <a:pt x="16570" y="3541"/>
                  </a:cubicBezTo>
                  <a:cubicBezTo>
                    <a:pt x="16721" y="3659"/>
                    <a:pt x="16872" y="3777"/>
                    <a:pt x="17015" y="3954"/>
                  </a:cubicBezTo>
                  <a:cubicBezTo>
                    <a:pt x="17158" y="4131"/>
                    <a:pt x="17293" y="4367"/>
                    <a:pt x="17438" y="4603"/>
                  </a:cubicBezTo>
                  <a:cubicBezTo>
                    <a:pt x="17583" y="4839"/>
                    <a:pt x="17738" y="5075"/>
                    <a:pt x="17885" y="5311"/>
                  </a:cubicBezTo>
                  <a:cubicBezTo>
                    <a:pt x="18032" y="5548"/>
                    <a:pt x="18171" y="5784"/>
                    <a:pt x="18308" y="6079"/>
                  </a:cubicBezTo>
                  <a:cubicBezTo>
                    <a:pt x="18445" y="6374"/>
                    <a:pt x="18580" y="6728"/>
                    <a:pt x="18705" y="7023"/>
                  </a:cubicBezTo>
                  <a:cubicBezTo>
                    <a:pt x="18830" y="7318"/>
                    <a:pt x="18946" y="7554"/>
                    <a:pt x="19121" y="8144"/>
                  </a:cubicBezTo>
                  <a:cubicBezTo>
                    <a:pt x="19295" y="8734"/>
                    <a:pt x="19530" y="9679"/>
                    <a:pt x="19736" y="10564"/>
                  </a:cubicBezTo>
                  <a:cubicBezTo>
                    <a:pt x="19943" y="11449"/>
                    <a:pt x="20122" y="12275"/>
                    <a:pt x="20295" y="13161"/>
                  </a:cubicBezTo>
                  <a:cubicBezTo>
                    <a:pt x="20468" y="14046"/>
                    <a:pt x="20634" y="14990"/>
                    <a:pt x="20789" y="15934"/>
                  </a:cubicBezTo>
                  <a:cubicBezTo>
                    <a:pt x="20944" y="16879"/>
                    <a:pt x="21087" y="17823"/>
                    <a:pt x="21221" y="18767"/>
                  </a:cubicBezTo>
                  <a:cubicBezTo>
                    <a:pt x="21354" y="19711"/>
                    <a:pt x="21477" y="20656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116" name="Line"/>
            <p:cNvSpPr/>
            <p:nvPr/>
          </p:nvSpPr>
          <p:spPr>
            <a:xfrm>
              <a:off x="496110" y="3910568"/>
              <a:ext cx="216175" cy="51973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09" h="21300" fill="norm" stroke="1" extrusionOk="0">
                  <a:moveTo>
                    <a:pt x="6093" y="4425"/>
                  </a:moveTo>
                  <a:cubicBezTo>
                    <a:pt x="5682" y="7375"/>
                    <a:pt x="5270" y="10324"/>
                    <a:pt x="5167" y="12970"/>
                  </a:cubicBezTo>
                  <a:cubicBezTo>
                    <a:pt x="5065" y="15616"/>
                    <a:pt x="5270" y="17958"/>
                    <a:pt x="5373" y="19389"/>
                  </a:cubicBezTo>
                  <a:cubicBezTo>
                    <a:pt x="5476" y="20821"/>
                    <a:pt x="5476" y="21341"/>
                    <a:pt x="5167" y="21298"/>
                  </a:cubicBezTo>
                  <a:cubicBezTo>
                    <a:pt x="4859" y="21254"/>
                    <a:pt x="4242" y="20647"/>
                    <a:pt x="3419" y="18912"/>
                  </a:cubicBezTo>
                  <a:cubicBezTo>
                    <a:pt x="2596" y="17177"/>
                    <a:pt x="1567" y="14314"/>
                    <a:pt x="847" y="11625"/>
                  </a:cubicBezTo>
                  <a:cubicBezTo>
                    <a:pt x="127" y="8936"/>
                    <a:pt x="-284" y="6421"/>
                    <a:pt x="230" y="4555"/>
                  </a:cubicBezTo>
                  <a:cubicBezTo>
                    <a:pt x="745" y="2690"/>
                    <a:pt x="2185" y="1476"/>
                    <a:pt x="4447" y="739"/>
                  </a:cubicBezTo>
                  <a:cubicBezTo>
                    <a:pt x="6710" y="1"/>
                    <a:pt x="9796" y="-259"/>
                    <a:pt x="12470" y="305"/>
                  </a:cubicBezTo>
                  <a:cubicBezTo>
                    <a:pt x="15145" y="869"/>
                    <a:pt x="17407" y="2257"/>
                    <a:pt x="18950" y="4339"/>
                  </a:cubicBezTo>
                  <a:cubicBezTo>
                    <a:pt x="20493" y="6421"/>
                    <a:pt x="21316" y="9196"/>
                    <a:pt x="20905" y="11539"/>
                  </a:cubicBezTo>
                  <a:cubicBezTo>
                    <a:pt x="20493" y="13881"/>
                    <a:pt x="18847" y="15789"/>
                    <a:pt x="16173" y="17264"/>
                  </a:cubicBezTo>
                  <a:cubicBezTo>
                    <a:pt x="13499" y="18739"/>
                    <a:pt x="9796" y="19780"/>
                    <a:pt x="7327" y="20300"/>
                  </a:cubicBezTo>
                  <a:cubicBezTo>
                    <a:pt x="4859" y="20821"/>
                    <a:pt x="3625" y="20821"/>
                    <a:pt x="2699" y="20647"/>
                  </a:cubicBezTo>
                  <a:cubicBezTo>
                    <a:pt x="1773" y="20474"/>
                    <a:pt x="1156" y="20127"/>
                    <a:pt x="1465" y="19649"/>
                  </a:cubicBezTo>
                  <a:cubicBezTo>
                    <a:pt x="1773" y="19172"/>
                    <a:pt x="3007" y="18565"/>
                    <a:pt x="4242" y="1795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117" name="Line"/>
            <p:cNvSpPr/>
            <p:nvPr/>
          </p:nvSpPr>
          <p:spPr>
            <a:xfrm>
              <a:off x="869950" y="4120152"/>
              <a:ext cx="146050" cy="508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3130" y="17100"/>
                    <a:pt x="6261" y="12600"/>
                    <a:pt x="9861" y="9000"/>
                  </a:cubicBezTo>
                  <a:cubicBezTo>
                    <a:pt x="13461" y="5400"/>
                    <a:pt x="17530" y="27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118" name="Line"/>
            <p:cNvSpPr/>
            <p:nvPr/>
          </p:nvSpPr>
          <p:spPr>
            <a:xfrm>
              <a:off x="886883" y="4234452"/>
              <a:ext cx="230718" cy="9313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982" y="20618"/>
                  </a:moveTo>
                  <a:cubicBezTo>
                    <a:pt x="991" y="21109"/>
                    <a:pt x="0" y="21600"/>
                    <a:pt x="0" y="21600"/>
                  </a:cubicBezTo>
                  <a:cubicBezTo>
                    <a:pt x="0" y="21600"/>
                    <a:pt x="991" y="21109"/>
                    <a:pt x="3864" y="17918"/>
                  </a:cubicBezTo>
                  <a:cubicBezTo>
                    <a:pt x="6738" y="14727"/>
                    <a:pt x="11494" y="8836"/>
                    <a:pt x="14763" y="5400"/>
                  </a:cubicBezTo>
                  <a:cubicBezTo>
                    <a:pt x="18033" y="1964"/>
                    <a:pt x="19817" y="982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119" name="Line"/>
            <p:cNvSpPr/>
            <p:nvPr/>
          </p:nvSpPr>
          <p:spPr>
            <a:xfrm>
              <a:off x="1547499" y="3806122"/>
              <a:ext cx="243202" cy="61059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95" h="21486" fill="norm" stroke="1" extrusionOk="0">
                  <a:moveTo>
                    <a:pt x="21395" y="1665"/>
                  </a:moveTo>
                  <a:cubicBezTo>
                    <a:pt x="21023" y="1144"/>
                    <a:pt x="20650" y="622"/>
                    <a:pt x="19998" y="324"/>
                  </a:cubicBezTo>
                  <a:cubicBezTo>
                    <a:pt x="19347" y="26"/>
                    <a:pt x="18416" y="-48"/>
                    <a:pt x="16367" y="26"/>
                  </a:cubicBezTo>
                  <a:cubicBezTo>
                    <a:pt x="14319" y="101"/>
                    <a:pt x="11154" y="324"/>
                    <a:pt x="8267" y="734"/>
                  </a:cubicBezTo>
                  <a:cubicBezTo>
                    <a:pt x="5381" y="1144"/>
                    <a:pt x="2774" y="1740"/>
                    <a:pt x="1378" y="2224"/>
                  </a:cubicBezTo>
                  <a:cubicBezTo>
                    <a:pt x="-19" y="2708"/>
                    <a:pt x="-205" y="3080"/>
                    <a:pt x="167" y="3341"/>
                  </a:cubicBezTo>
                  <a:cubicBezTo>
                    <a:pt x="540" y="3602"/>
                    <a:pt x="1471" y="3751"/>
                    <a:pt x="3892" y="4309"/>
                  </a:cubicBezTo>
                  <a:cubicBezTo>
                    <a:pt x="6312" y="4868"/>
                    <a:pt x="10223" y="5836"/>
                    <a:pt x="12178" y="6953"/>
                  </a:cubicBezTo>
                  <a:cubicBezTo>
                    <a:pt x="14133" y="8071"/>
                    <a:pt x="14133" y="9337"/>
                    <a:pt x="13202" y="10380"/>
                  </a:cubicBezTo>
                  <a:cubicBezTo>
                    <a:pt x="12271" y="11422"/>
                    <a:pt x="10409" y="12242"/>
                    <a:pt x="9012" y="12763"/>
                  </a:cubicBezTo>
                  <a:cubicBezTo>
                    <a:pt x="7616" y="13284"/>
                    <a:pt x="6685" y="13508"/>
                    <a:pt x="5381" y="13582"/>
                  </a:cubicBezTo>
                  <a:cubicBezTo>
                    <a:pt x="4078" y="13657"/>
                    <a:pt x="2402" y="13582"/>
                    <a:pt x="1750" y="13359"/>
                  </a:cubicBezTo>
                  <a:cubicBezTo>
                    <a:pt x="1098" y="13135"/>
                    <a:pt x="1471" y="12763"/>
                    <a:pt x="2123" y="12465"/>
                  </a:cubicBezTo>
                  <a:cubicBezTo>
                    <a:pt x="2774" y="12167"/>
                    <a:pt x="3705" y="11944"/>
                    <a:pt x="4636" y="11832"/>
                  </a:cubicBezTo>
                  <a:cubicBezTo>
                    <a:pt x="5567" y="11720"/>
                    <a:pt x="6498" y="11720"/>
                    <a:pt x="7243" y="11906"/>
                  </a:cubicBezTo>
                  <a:cubicBezTo>
                    <a:pt x="7988" y="12093"/>
                    <a:pt x="8547" y="12465"/>
                    <a:pt x="8454" y="13284"/>
                  </a:cubicBezTo>
                  <a:cubicBezTo>
                    <a:pt x="8361" y="14104"/>
                    <a:pt x="7616" y="15370"/>
                    <a:pt x="6592" y="16636"/>
                  </a:cubicBezTo>
                  <a:cubicBezTo>
                    <a:pt x="5567" y="17902"/>
                    <a:pt x="4264" y="19169"/>
                    <a:pt x="3612" y="19988"/>
                  </a:cubicBezTo>
                  <a:cubicBezTo>
                    <a:pt x="2961" y="20807"/>
                    <a:pt x="2961" y="21180"/>
                    <a:pt x="3426" y="21366"/>
                  </a:cubicBezTo>
                  <a:cubicBezTo>
                    <a:pt x="3892" y="21552"/>
                    <a:pt x="4823" y="21552"/>
                    <a:pt x="7243" y="21142"/>
                  </a:cubicBezTo>
                  <a:cubicBezTo>
                    <a:pt x="9664" y="20733"/>
                    <a:pt x="13574" y="19913"/>
                    <a:pt x="17485" y="19094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120" name="Line"/>
            <p:cNvSpPr/>
            <p:nvPr/>
          </p:nvSpPr>
          <p:spPr>
            <a:xfrm>
              <a:off x="1928242" y="3929652"/>
              <a:ext cx="192658" cy="30335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70" h="21498" fill="norm" stroke="1" extrusionOk="0">
                  <a:moveTo>
                    <a:pt x="11509" y="0"/>
                  </a:moveTo>
                  <a:cubicBezTo>
                    <a:pt x="10335" y="450"/>
                    <a:pt x="9161" y="900"/>
                    <a:pt x="7987" y="2550"/>
                  </a:cubicBezTo>
                  <a:cubicBezTo>
                    <a:pt x="6813" y="4200"/>
                    <a:pt x="5640" y="7050"/>
                    <a:pt x="4348" y="9975"/>
                  </a:cubicBezTo>
                  <a:cubicBezTo>
                    <a:pt x="3057" y="12900"/>
                    <a:pt x="1648" y="15900"/>
                    <a:pt x="827" y="17850"/>
                  </a:cubicBezTo>
                  <a:cubicBezTo>
                    <a:pt x="5" y="19800"/>
                    <a:pt x="-230" y="20700"/>
                    <a:pt x="240" y="21150"/>
                  </a:cubicBezTo>
                  <a:cubicBezTo>
                    <a:pt x="709" y="21600"/>
                    <a:pt x="1883" y="21600"/>
                    <a:pt x="4231" y="21225"/>
                  </a:cubicBezTo>
                  <a:cubicBezTo>
                    <a:pt x="6579" y="20850"/>
                    <a:pt x="10100" y="20100"/>
                    <a:pt x="13153" y="19350"/>
                  </a:cubicBezTo>
                  <a:cubicBezTo>
                    <a:pt x="16205" y="18600"/>
                    <a:pt x="18787" y="17850"/>
                    <a:pt x="21370" y="171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121" name="Line"/>
            <p:cNvSpPr/>
            <p:nvPr/>
          </p:nvSpPr>
          <p:spPr>
            <a:xfrm>
              <a:off x="2038350" y="4145552"/>
              <a:ext cx="12700" cy="2032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4950"/>
                    <a:pt x="14400" y="9900"/>
                    <a:pt x="16200" y="12937"/>
                  </a:cubicBezTo>
                  <a:cubicBezTo>
                    <a:pt x="18000" y="15975"/>
                    <a:pt x="14400" y="17100"/>
                    <a:pt x="12600" y="18225"/>
                  </a:cubicBezTo>
                  <a:cubicBezTo>
                    <a:pt x="10800" y="19350"/>
                    <a:pt x="10800" y="20475"/>
                    <a:pt x="12600" y="21037"/>
                  </a:cubicBezTo>
                  <a:cubicBezTo>
                    <a:pt x="14400" y="21600"/>
                    <a:pt x="18000" y="2160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122" name="Line"/>
            <p:cNvSpPr/>
            <p:nvPr/>
          </p:nvSpPr>
          <p:spPr>
            <a:xfrm>
              <a:off x="2228850" y="4259852"/>
              <a:ext cx="76200" cy="1587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6800" y="6048"/>
                    <a:pt x="12000" y="12096"/>
                    <a:pt x="8400" y="15696"/>
                  </a:cubicBezTo>
                  <a:cubicBezTo>
                    <a:pt x="4800" y="19296"/>
                    <a:pt x="2400" y="20448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123" name="Line"/>
            <p:cNvSpPr/>
            <p:nvPr/>
          </p:nvSpPr>
          <p:spPr>
            <a:xfrm>
              <a:off x="2522643" y="3874326"/>
              <a:ext cx="228903" cy="39093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35" h="21448" fill="norm" stroke="1" extrusionOk="0">
                  <a:moveTo>
                    <a:pt x="21050" y="1990"/>
                  </a:moveTo>
                  <a:cubicBezTo>
                    <a:pt x="21247" y="1294"/>
                    <a:pt x="21443" y="597"/>
                    <a:pt x="20756" y="248"/>
                  </a:cubicBezTo>
                  <a:cubicBezTo>
                    <a:pt x="20068" y="-100"/>
                    <a:pt x="18498" y="-100"/>
                    <a:pt x="15748" y="365"/>
                  </a:cubicBezTo>
                  <a:cubicBezTo>
                    <a:pt x="12999" y="829"/>
                    <a:pt x="9072" y="1758"/>
                    <a:pt x="6618" y="2397"/>
                  </a:cubicBezTo>
                  <a:cubicBezTo>
                    <a:pt x="4163" y="3035"/>
                    <a:pt x="3181" y="3384"/>
                    <a:pt x="2494" y="4139"/>
                  </a:cubicBezTo>
                  <a:cubicBezTo>
                    <a:pt x="1807" y="4894"/>
                    <a:pt x="1414" y="6055"/>
                    <a:pt x="1218" y="7274"/>
                  </a:cubicBezTo>
                  <a:cubicBezTo>
                    <a:pt x="1021" y="8494"/>
                    <a:pt x="1021" y="9771"/>
                    <a:pt x="727" y="10816"/>
                  </a:cubicBezTo>
                  <a:cubicBezTo>
                    <a:pt x="432" y="11861"/>
                    <a:pt x="-157" y="12674"/>
                    <a:pt x="39" y="12965"/>
                  </a:cubicBezTo>
                  <a:cubicBezTo>
                    <a:pt x="236" y="13255"/>
                    <a:pt x="1218" y="13023"/>
                    <a:pt x="3279" y="12906"/>
                  </a:cubicBezTo>
                  <a:cubicBezTo>
                    <a:pt x="5341" y="12790"/>
                    <a:pt x="8483" y="12790"/>
                    <a:pt x="10839" y="13255"/>
                  </a:cubicBezTo>
                  <a:cubicBezTo>
                    <a:pt x="13196" y="13719"/>
                    <a:pt x="14767" y="14648"/>
                    <a:pt x="15159" y="15926"/>
                  </a:cubicBezTo>
                  <a:cubicBezTo>
                    <a:pt x="15552" y="17203"/>
                    <a:pt x="14767" y="18829"/>
                    <a:pt x="12999" y="19874"/>
                  </a:cubicBezTo>
                  <a:cubicBezTo>
                    <a:pt x="11232" y="20919"/>
                    <a:pt x="8483" y="21384"/>
                    <a:pt x="6519" y="21442"/>
                  </a:cubicBezTo>
                  <a:cubicBezTo>
                    <a:pt x="4556" y="21500"/>
                    <a:pt x="3378" y="21152"/>
                    <a:pt x="2788" y="20687"/>
                  </a:cubicBezTo>
                  <a:cubicBezTo>
                    <a:pt x="2199" y="20223"/>
                    <a:pt x="2199" y="19642"/>
                    <a:pt x="2592" y="19061"/>
                  </a:cubicBezTo>
                  <a:cubicBezTo>
                    <a:pt x="2985" y="18481"/>
                    <a:pt x="3770" y="17900"/>
                    <a:pt x="4556" y="17319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124" name="Line"/>
            <p:cNvSpPr/>
            <p:nvPr/>
          </p:nvSpPr>
          <p:spPr>
            <a:xfrm>
              <a:off x="2813050" y="3801539"/>
              <a:ext cx="160152" cy="61071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25" h="21490" fill="norm" stroke="1" extrusionOk="0">
                  <a:moveTo>
                    <a:pt x="0" y="1827"/>
                  </a:moveTo>
                  <a:cubicBezTo>
                    <a:pt x="0" y="1380"/>
                    <a:pt x="0" y="933"/>
                    <a:pt x="1683" y="560"/>
                  </a:cubicBezTo>
                  <a:cubicBezTo>
                    <a:pt x="3366" y="188"/>
                    <a:pt x="6732" y="-110"/>
                    <a:pt x="9257" y="39"/>
                  </a:cubicBezTo>
                  <a:cubicBezTo>
                    <a:pt x="11782" y="188"/>
                    <a:pt x="13465" y="784"/>
                    <a:pt x="13605" y="1827"/>
                  </a:cubicBezTo>
                  <a:cubicBezTo>
                    <a:pt x="13745" y="2869"/>
                    <a:pt x="12343" y="4359"/>
                    <a:pt x="10660" y="5625"/>
                  </a:cubicBezTo>
                  <a:cubicBezTo>
                    <a:pt x="8977" y="6891"/>
                    <a:pt x="7013" y="7934"/>
                    <a:pt x="6031" y="8642"/>
                  </a:cubicBezTo>
                  <a:cubicBezTo>
                    <a:pt x="5049" y="9349"/>
                    <a:pt x="5049" y="9722"/>
                    <a:pt x="6312" y="10206"/>
                  </a:cubicBezTo>
                  <a:cubicBezTo>
                    <a:pt x="7574" y="10690"/>
                    <a:pt x="10099" y="11286"/>
                    <a:pt x="12764" y="12254"/>
                  </a:cubicBezTo>
                  <a:cubicBezTo>
                    <a:pt x="15429" y="13222"/>
                    <a:pt x="18234" y="14563"/>
                    <a:pt x="19777" y="15792"/>
                  </a:cubicBezTo>
                  <a:cubicBezTo>
                    <a:pt x="21319" y="17021"/>
                    <a:pt x="21600" y="18138"/>
                    <a:pt x="20758" y="18995"/>
                  </a:cubicBezTo>
                  <a:cubicBezTo>
                    <a:pt x="19917" y="19851"/>
                    <a:pt x="17953" y="20447"/>
                    <a:pt x="14868" y="20820"/>
                  </a:cubicBezTo>
                  <a:cubicBezTo>
                    <a:pt x="11782" y="21192"/>
                    <a:pt x="7574" y="21341"/>
                    <a:pt x="3366" y="2149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125" name="Line"/>
            <p:cNvSpPr/>
            <p:nvPr/>
          </p:nvSpPr>
          <p:spPr>
            <a:xfrm>
              <a:off x="3462866" y="4132852"/>
              <a:ext cx="410635" cy="17995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354" fill="norm" stroke="1" extrusionOk="0">
                  <a:moveTo>
                    <a:pt x="2561" y="17330"/>
                  </a:moveTo>
                  <a:cubicBezTo>
                    <a:pt x="2004" y="17581"/>
                    <a:pt x="1447" y="17833"/>
                    <a:pt x="946" y="17581"/>
                  </a:cubicBezTo>
                  <a:cubicBezTo>
                    <a:pt x="445" y="17330"/>
                    <a:pt x="0" y="16577"/>
                    <a:pt x="0" y="14944"/>
                  </a:cubicBezTo>
                  <a:cubicBezTo>
                    <a:pt x="0" y="13312"/>
                    <a:pt x="445" y="10800"/>
                    <a:pt x="1002" y="8540"/>
                  </a:cubicBezTo>
                  <a:cubicBezTo>
                    <a:pt x="1559" y="6279"/>
                    <a:pt x="2227" y="4270"/>
                    <a:pt x="2839" y="3140"/>
                  </a:cubicBezTo>
                  <a:cubicBezTo>
                    <a:pt x="3452" y="2009"/>
                    <a:pt x="4008" y="1758"/>
                    <a:pt x="5122" y="4144"/>
                  </a:cubicBezTo>
                  <a:cubicBezTo>
                    <a:pt x="6235" y="6530"/>
                    <a:pt x="7905" y="11553"/>
                    <a:pt x="9074" y="14819"/>
                  </a:cubicBezTo>
                  <a:cubicBezTo>
                    <a:pt x="10243" y="18084"/>
                    <a:pt x="10911" y="19591"/>
                    <a:pt x="11524" y="20470"/>
                  </a:cubicBezTo>
                  <a:cubicBezTo>
                    <a:pt x="12136" y="21349"/>
                    <a:pt x="12693" y="21600"/>
                    <a:pt x="13194" y="21098"/>
                  </a:cubicBezTo>
                  <a:cubicBezTo>
                    <a:pt x="13695" y="20595"/>
                    <a:pt x="14140" y="19340"/>
                    <a:pt x="15031" y="16200"/>
                  </a:cubicBezTo>
                  <a:cubicBezTo>
                    <a:pt x="15922" y="13060"/>
                    <a:pt x="17258" y="8037"/>
                    <a:pt x="18427" y="5023"/>
                  </a:cubicBezTo>
                  <a:cubicBezTo>
                    <a:pt x="19596" y="2009"/>
                    <a:pt x="20598" y="1005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126" name="Line"/>
            <p:cNvSpPr/>
            <p:nvPr/>
          </p:nvSpPr>
          <p:spPr>
            <a:xfrm>
              <a:off x="4013200" y="3923302"/>
              <a:ext cx="247651" cy="3683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3508" y="3848"/>
                    <a:pt x="7015" y="7697"/>
                    <a:pt x="10615" y="11297"/>
                  </a:cubicBezTo>
                  <a:cubicBezTo>
                    <a:pt x="14215" y="14897"/>
                    <a:pt x="17908" y="18248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127" name="Line"/>
            <p:cNvSpPr/>
            <p:nvPr/>
          </p:nvSpPr>
          <p:spPr>
            <a:xfrm>
              <a:off x="4051300" y="3916952"/>
              <a:ext cx="247651" cy="4508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20677" y="0"/>
                    <a:pt x="19754" y="0"/>
                    <a:pt x="18462" y="710"/>
                  </a:cubicBezTo>
                  <a:cubicBezTo>
                    <a:pt x="17169" y="1420"/>
                    <a:pt x="15508" y="2839"/>
                    <a:pt x="13292" y="5324"/>
                  </a:cubicBezTo>
                  <a:cubicBezTo>
                    <a:pt x="11077" y="7808"/>
                    <a:pt x="8308" y="11358"/>
                    <a:pt x="6000" y="14248"/>
                  </a:cubicBezTo>
                  <a:cubicBezTo>
                    <a:pt x="3692" y="17138"/>
                    <a:pt x="1846" y="19369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128" name="Line"/>
            <p:cNvSpPr/>
            <p:nvPr/>
          </p:nvSpPr>
          <p:spPr>
            <a:xfrm>
              <a:off x="6686913" y="4297548"/>
              <a:ext cx="198895" cy="73600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42" h="21459" fill="norm" stroke="1" extrusionOk="0">
                  <a:moveTo>
                    <a:pt x="3336" y="9454"/>
                  </a:moveTo>
                  <a:cubicBezTo>
                    <a:pt x="2436" y="10133"/>
                    <a:pt x="1536" y="10811"/>
                    <a:pt x="1311" y="11891"/>
                  </a:cubicBezTo>
                  <a:cubicBezTo>
                    <a:pt x="1086" y="12971"/>
                    <a:pt x="1536" y="14453"/>
                    <a:pt x="1761" y="15965"/>
                  </a:cubicBezTo>
                  <a:cubicBezTo>
                    <a:pt x="1986" y="17477"/>
                    <a:pt x="1986" y="19019"/>
                    <a:pt x="1761" y="20007"/>
                  </a:cubicBezTo>
                  <a:cubicBezTo>
                    <a:pt x="1536" y="20994"/>
                    <a:pt x="1086" y="21426"/>
                    <a:pt x="749" y="21457"/>
                  </a:cubicBezTo>
                  <a:cubicBezTo>
                    <a:pt x="411" y="21488"/>
                    <a:pt x="186" y="21118"/>
                    <a:pt x="74" y="19667"/>
                  </a:cubicBezTo>
                  <a:cubicBezTo>
                    <a:pt x="-39" y="18217"/>
                    <a:pt x="-39" y="15687"/>
                    <a:pt x="186" y="13249"/>
                  </a:cubicBezTo>
                  <a:cubicBezTo>
                    <a:pt x="411" y="10811"/>
                    <a:pt x="861" y="8466"/>
                    <a:pt x="1761" y="6522"/>
                  </a:cubicBezTo>
                  <a:cubicBezTo>
                    <a:pt x="2661" y="4578"/>
                    <a:pt x="4011" y="3035"/>
                    <a:pt x="5474" y="1986"/>
                  </a:cubicBezTo>
                  <a:cubicBezTo>
                    <a:pt x="6936" y="937"/>
                    <a:pt x="8511" y="382"/>
                    <a:pt x="9861" y="135"/>
                  </a:cubicBezTo>
                  <a:cubicBezTo>
                    <a:pt x="11211" y="-112"/>
                    <a:pt x="12336" y="-50"/>
                    <a:pt x="14249" y="567"/>
                  </a:cubicBezTo>
                  <a:cubicBezTo>
                    <a:pt x="16161" y="1184"/>
                    <a:pt x="18861" y="2357"/>
                    <a:pt x="20211" y="3622"/>
                  </a:cubicBezTo>
                  <a:cubicBezTo>
                    <a:pt x="21561" y="4887"/>
                    <a:pt x="21561" y="6245"/>
                    <a:pt x="19424" y="7386"/>
                  </a:cubicBezTo>
                  <a:cubicBezTo>
                    <a:pt x="17286" y="8528"/>
                    <a:pt x="13011" y="9454"/>
                    <a:pt x="10311" y="9917"/>
                  </a:cubicBezTo>
                  <a:cubicBezTo>
                    <a:pt x="7611" y="10379"/>
                    <a:pt x="6486" y="10379"/>
                    <a:pt x="4911" y="10349"/>
                  </a:cubicBezTo>
                  <a:cubicBezTo>
                    <a:pt x="3336" y="10318"/>
                    <a:pt x="1311" y="10256"/>
                    <a:pt x="1086" y="10225"/>
                  </a:cubicBezTo>
                  <a:cubicBezTo>
                    <a:pt x="861" y="10194"/>
                    <a:pt x="2436" y="10194"/>
                    <a:pt x="4011" y="10194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129" name="Line"/>
            <p:cNvSpPr/>
            <p:nvPr/>
          </p:nvSpPr>
          <p:spPr>
            <a:xfrm>
              <a:off x="6877050" y="4653552"/>
              <a:ext cx="152401" cy="1524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4200" y="3900"/>
                    <a:pt x="8400" y="7800"/>
                    <a:pt x="12000" y="11400"/>
                  </a:cubicBezTo>
                  <a:cubicBezTo>
                    <a:pt x="15600" y="15000"/>
                    <a:pt x="18600" y="1830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130" name="Line"/>
            <p:cNvSpPr/>
            <p:nvPr/>
          </p:nvSpPr>
          <p:spPr>
            <a:xfrm>
              <a:off x="6902450" y="4653552"/>
              <a:ext cx="139701" cy="2032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9636" y="0"/>
                    <a:pt x="17673" y="0"/>
                    <a:pt x="14073" y="3600"/>
                  </a:cubicBezTo>
                  <a:cubicBezTo>
                    <a:pt x="10473" y="7200"/>
                    <a:pt x="5236" y="1440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131" name="Line"/>
            <p:cNvSpPr/>
            <p:nvPr/>
          </p:nvSpPr>
          <p:spPr>
            <a:xfrm>
              <a:off x="6827161" y="4034857"/>
              <a:ext cx="176890" cy="19112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89" h="21200" fill="norm" stroke="1" extrusionOk="0">
                  <a:moveTo>
                    <a:pt x="5289" y="5939"/>
                  </a:moveTo>
                  <a:cubicBezTo>
                    <a:pt x="4260" y="9930"/>
                    <a:pt x="3232" y="13922"/>
                    <a:pt x="2332" y="16739"/>
                  </a:cubicBezTo>
                  <a:cubicBezTo>
                    <a:pt x="1432" y="19557"/>
                    <a:pt x="660" y="21200"/>
                    <a:pt x="275" y="21200"/>
                  </a:cubicBezTo>
                  <a:cubicBezTo>
                    <a:pt x="-111" y="21200"/>
                    <a:pt x="-111" y="19557"/>
                    <a:pt x="403" y="16504"/>
                  </a:cubicBezTo>
                  <a:cubicBezTo>
                    <a:pt x="918" y="13452"/>
                    <a:pt x="1946" y="8991"/>
                    <a:pt x="3103" y="5822"/>
                  </a:cubicBezTo>
                  <a:cubicBezTo>
                    <a:pt x="4260" y="2652"/>
                    <a:pt x="5546" y="774"/>
                    <a:pt x="7218" y="187"/>
                  </a:cubicBezTo>
                  <a:cubicBezTo>
                    <a:pt x="8889" y="-400"/>
                    <a:pt x="10946" y="304"/>
                    <a:pt x="13389" y="3591"/>
                  </a:cubicBezTo>
                  <a:cubicBezTo>
                    <a:pt x="15832" y="6878"/>
                    <a:pt x="18660" y="12748"/>
                    <a:pt x="21489" y="18617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132" name="Line"/>
            <p:cNvSpPr/>
            <p:nvPr/>
          </p:nvSpPr>
          <p:spPr>
            <a:xfrm>
              <a:off x="7165217" y="4258695"/>
              <a:ext cx="156334" cy="40120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91" h="21436" fill="norm" stroke="1" extrusionOk="0">
                  <a:moveTo>
                    <a:pt x="20991" y="2437"/>
                  </a:moveTo>
                  <a:cubicBezTo>
                    <a:pt x="20707" y="1645"/>
                    <a:pt x="20423" y="854"/>
                    <a:pt x="19570" y="401"/>
                  </a:cubicBezTo>
                  <a:cubicBezTo>
                    <a:pt x="18717" y="-51"/>
                    <a:pt x="17296" y="-164"/>
                    <a:pt x="15307" y="288"/>
                  </a:cubicBezTo>
                  <a:cubicBezTo>
                    <a:pt x="13317" y="741"/>
                    <a:pt x="10759" y="1759"/>
                    <a:pt x="7917" y="4133"/>
                  </a:cubicBezTo>
                  <a:cubicBezTo>
                    <a:pt x="5075" y="6508"/>
                    <a:pt x="1949" y="10240"/>
                    <a:pt x="670" y="13067"/>
                  </a:cubicBezTo>
                  <a:cubicBezTo>
                    <a:pt x="-609" y="15895"/>
                    <a:pt x="-41" y="17817"/>
                    <a:pt x="2233" y="19061"/>
                  </a:cubicBezTo>
                  <a:cubicBezTo>
                    <a:pt x="4507" y="20305"/>
                    <a:pt x="8486" y="20871"/>
                    <a:pt x="12465" y="2143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133" name="Line"/>
            <p:cNvSpPr/>
            <p:nvPr/>
          </p:nvSpPr>
          <p:spPr>
            <a:xfrm>
              <a:off x="7323566" y="4336052"/>
              <a:ext cx="201185" cy="24813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86" h="21278" fill="norm" stroke="1" extrusionOk="0">
                  <a:moveTo>
                    <a:pt x="20711" y="0"/>
                  </a:moveTo>
                  <a:cubicBezTo>
                    <a:pt x="19586" y="4719"/>
                    <a:pt x="18461" y="9439"/>
                    <a:pt x="16661" y="12978"/>
                  </a:cubicBezTo>
                  <a:cubicBezTo>
                    <a:pt x="14861" y="16518"/>
                    <a:pt x="12386" y="18877"/>
                    <a:pt x="10586" y="20148"/>
                  </a:cubicBezTo>
                  <a:cubicBezTo>
                    <a:pt x="8786" y="21418"/>
                    <a:pt x="7661" y="21600"/>
                    <a:pt x="5973" y="20783"/>
                  </a:cubicBezTo>
                  <a:cubicBezTo>
                    <a:pt x="4286" y="19966"/>
                    <a:pt x="2036" y="18151"/>
                    <a:pt x="911" y="16608"/>
                  </a:cubicBezTo>
                  <a:cubicBezTo>
                    <a:pt x="-214" y="15066"/>
                    <a:pt x="-214" y="13795"/>
                    <a:pt x="461" y="13069"/>
                  </a:cubicBezTo>
                  <a:cubicBezTo>
                    <a:pt x="1136" y="12343"/>
                    <a:pt x="2486" y="12161"/>
                    <a:pt x="4286" y="12343"/>
                  </a:cubicBezTo>
                  <a:cubicBezTo>
                    <a:pt x="6086" y="12524"/>
                    <a:pt x="8336" y="13069"/>
                    <a:pt x="10586" y="14158"/>
                  </a:cubicBezTo>
                  <a:cubicBezTo>
                    <a:pt x="12836" y="15247"/>
                    <a:pt x="15086" y="16881"/>
                    <a:pt x="16886" y="17879"/>
                  </a:cubicBezTo>
                  <a:cubicBezTo>
                    <a:pt x="18686" y="18877"/>
                    <a:pt x="20036" y="19240"/>
                    <a:pt x="21386" y="19603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134" name="Line"/>
            <p:cNvSpPr/>
            <p:nvPr/>
          </p:nvSpPr>
          <p:spPr>
            <a:xfrm>
              <a:off x="7594600" y="4209052"/>
              <a:ext cx="81415" cy="42040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770" h="21450" fill="norm" stroke="1" extrusionOk="0">
                  <a:moveTo>
                    <a:pt x="11340" y="0"/>
                  </a:moveTo>
                  <a:cubicBezTo>
                    <a:pt x="14040" y="2160"/>
                    <a:pt x="16740" y="4320"/>
                    <a:pt x="18630" y="7236"/>
                  </a:cubicBezTo>
                  <a:cubicBezTo>
                    <a:pt x="20520" y="10152"/>
                    <a:pt x="21600" y="13824"/>
                    <a:pt x="19980" y="16308"/>
                  </a:cubicBezTo>
                  <a:cubicBezTo>
                    <a:pt x="18360" y="18792"/>
                    <a:pt x="14040" y="20088"/>
                    <a:pt x="10530" y="20790"/>
                  </a:cubicBezTo>
                  <a:cubicBezTo>
                    <a:pt x="7020" y="21492"/>
                    <a:pt x="4320" y="21600"/>
                    <a:pt x="2700" y="21276"/>
                  </a:cubicBezTo>
                  <a:cubicBezTo>
                    <a:pt x="1080" y="20952"/>
                    <a:pt x="540" y="20196"/>
                    <a:pt x="0" y="1944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135" name="Line"/>
            <p:cNvSpPr/>
            <p:nvPr/>
          </p:nvSpPr>
          <p:spPr>
            <a:xfrm>
              <a:off x="7810500" y="4424952"/>
              <a:ext cx="133351" cy="63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136" name="Line"/>
            <p:cNvSpPr/>
            <p:nvPr/>
          </p:nvSpPr>
          <p:spPr>
            <a:xfrm>
              <a:off x="7804150" y="4583702"/>
              <a:ext cx="165101" cy="12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137" name="Line"/>
            <p:cNvSpPr/>
            <p:nvPr/>
          </p:nvSpPr>
          <p:spPr>
            <a:xfrm>
              <a:off x="8408350" y="3906050"/>
              <a:ext cx="370028" cy="109463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55" h="21565" fill="norm" stroke="1" extrusionOk="0">
                  <a:moveTo>
                    <a:pt x="21300" y="2092"/>
                  </a:moveTo>
                  <a:cubicBezTo>
                    <a:pt x="21422" y="1550"/>
                    <a:pt x="21545" y="1007"/>
                    <a:pt x="21361" y="653"/>
                  </a:cubicBezTo>
                  <a:cubicBezTo>
                    <a:pt x="21177" y="299"/>
                    <a:pt x="20686" y="132"/>
                    <a:pt x="19459" y="48"/>
                  </a:cubicBezTo>
                  <a:cubicBezTo>
                    <a:pt x="18231" y="-35"/>
                    <a:pt x="16268" y="-35"/>
                    <a:pt x="13997" y="257"/>
                  </a:cubicBezTo>
                  <a:cubicBezTo>
                    <a:pt x="11727" y="549"/>
                    <a:pt x="9150" y="1133"/>
                    <a:pt x="7431" y="1841"/>
                  </a:cubicBezTo>
                  <a:cubicBezTo>
                    <a:pt x="5713" y="2550"/>
                    <a:pt x="4854" y="3384"/>
                    <a:pt x="5284" y="4197"/>
                  </a:cubicBezTo>
                  <a:cubicBezTo>
                    <a:pt x="5713" y="5011"/>
                    <a:pt x="7431" y="5803"/>
                    <a:pt x="9088" y="6720"/>
                  </a:cubicBezTo>
                  <a:cubicBezTo>
                    <a:pt x="10745" y="7638"/>
                    <a:pt x="12340" y="8680"/>
                    <a:pt x="12709" y="9848"/>
                  </a:cubicBezTo>
                  <a:cubicBezTo>
                    <a:pt x="13077" y="11015"/>
                    <a:pt x="12218" y="12308"/>
                    <a:pt x="10929" y="13163"/>
                  </a:cubicBezTo>
                  <a:cubicBezTo>
                    <a:pt x="9640" y="14018"/>
                    <a:pt x="7922" y="14434"/>
                    <a:pt x="6756" y="14664"/>
                  </a:cubicBezTo>
                  <a:cubicBezTo>
                    <a:pt x="5590" y="14893"/>
                    <a:pt x="4977" y="14935"/>
                    <a:pt x="4363" y="14935"/>
                  </a:cubicBezTo>
                  <a:cubicBezTo>
                    <a:pt x="3750" y="14935"/>
                    <a:pt x="3136" y="14893"/>
                    <a:pt x="2768" y="14768"/>
                  </a:cubicBezTo>
                  <a:cubicBezTo>
                    <a:pt x="2400" y="14643"/>
                    <a:pt x="2277" y="14434"/>
                    <a:pt x="2522" y="14309"/>
                  </a:cubicBezTo>
                  <a:cubicBezTo>
                    <a:pt x="2768" y="14184"/>
                    <a:pt x="3381" y="14143"/>
                    <a:pt x="3934" y="14205"/>
                  </a:cubicBezTo>
                  <a:cubicBezTo>
                    <a:pt x="4486" y="14268"/>
                    <a:pt x="4977" y="14434"/>
                    <a:pt x="5345" y="14768"/>
                  </a:cubicBezTo>
                  <a:cubicBezTo>
                    <a:pt x="5713" y="15102"/>
                    <a:pt x="5959" y="15602"/>
                    <a:pt x="5222" y="16373"/>
                  </a:cubicBezTo>
                  <a:cubicBezTo>
                    <a:pt x="4486" y="17145"/>
                    <a:pt x="2768" y="18187"/>
                    <a:pt x="1663" y="19042"/>
                  </a:cubicBezTo>
                  <a:cubicBezTo>
                    <a:pt x="559" y="19897"/>
                    <a:pt x="68" y="20564"/>
                    <a:pt x="6" y="20981"/>
                  </a:cubicBezTo>
                  <a:cubicBezTo>
                    <a:pt x="-55" y="21398"/>
                    <a:pt x="313" y="21565"/>
                    <a:pt x="2154" y="21565"/>
                  </a:cubicBezTo>
                  <a:cubicBezTo>
                    <a:pt x="3995" y="21565"/>
                    <a:pt x="7309" y="21398"/>
                    <a:pt x="10622" y="21231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138" name="Line"/>
            <p:cNvSpPr/>
            <p:nvPr/>
          </p:nvSpPr>
          <p:spPr>
            <a:xfrm>
              <a:off x="8997950" y="3805356"/>
              <a:ext cx="31751" cy="22589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345" fill="norm" stroke="1" extrusionOk="0">
                  <a:moveTo>
                    <a:pt x="0" y="3945"/>
                  </a:moveTo>
                  <a:cubicBezTo>
                    <a:pt x="1440" y="2145"/>
                    <a:pt x="2880" y="345"/>
                    <a:pt x="5040" y="45"/>
                  </a:cubicBezTo>
                  <a:cubicBezTo>
                    <a:pt x="7200" y="-255"/>
                    <a:pt x="10080" y="945"/>
                    <a:pt x="11520" y="4145"/>
                  </a:cubicBezTo>
                  <a:cubicBezTo>
                    <a:pt x="12960" y="7345"/>
                    <a:pt x="12960" y="12545"/>
                    <a:pt x="14400" y="15745"/>
                  </a:cubicBezTo>
                  <a:cubicBezTo>
                    <a:pt x="15840" y="18945"/>
                    <a:pt x="18720" y="20145"/>
                    <a:pt x="21600" y="2134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139" name="Line"/>
            <p:cNvSpPr/>
            <p:nvPr/>
          </p:nvSpPr>
          <p:spPr>
            <a:xfrm>
              <a:off x="9040283" y="3761292"/>
              <a:ext cx="122768" cy="42871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34" h="21551" fill="norm" stroke="1" extrusionOk="0">
                  <a:moveTo>
                    <a:pt x="19037" y="1121"/>
                  </a:moveTo>
                  <a:cubicBezTo>
                    <a:pt x="20136" y="589"/>
                    <a:pt x="21234" y="57"/>
                    <a:pt x="21234" y="4"/>
                  </a:cubicBezTo>
                  <a:cubicBezTo>
                    <a:pt x="21234" y="-49"/>
                    <a:pt x="20136" y="377"/>
                    <a:pt x="17573" y="2239"/>
                  </a:cubicBezTo>
                  <a:cubicBezTo>
                    <a:pt x="15010" y="4101"/>
                    <a:pt x="10983" y="7399"/>
                    <a:pt x="7688" y="10591"/>
                  </a:cubicBezTo>
                  <a:cubicBezTo>
                    <a:pt x="4393" y="13784"/>
                    <a:pt x="1831" y="16869"/>
                    <a:pt x="732" y="18678"/>
                  </a:cubicBezTo>
                  <a:cubicBezTo>
                    <a:pt x="-366" y="20487"/>
                    <a:pt x="0" y="21019"/>
                    <a:pt x="366" y="21551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140" name="Line"/>
            <p:cNvSpPr/>
            <p:nvPr/>
          </p:nvSpPr>
          <p:spPr>
            <a:xfrm>
              <a:off x="9118600" y="4001883"/>
              <a:ext cx="215901" cy="23061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201" fill="norm" stroke="1" extrusionOk="0">
                  <a:moveTo>
                    <a:pt x="0" y="3867"/>
                  </a:moveTo>
                  <a:cubicBezTo>
                    <a:pt x="1694" y="2505"/>
                    <a:pt x="3388" y="1143"/>
                    <a:pt x="4765" y="462"/>
                  </a:cubicBezTo>
                  <a:cubicBezTo>
                    <a:pt x="6141" y="-219"/>
                    <a:pt x="7200" y="-219"/>
                    <a:pt x="8047" y="949"/>
                  </a:cubicBezTo>
                  <a:cubicBezTo>
                    <a:pt x="8894" y="2116"/>
                    <a:pt x="9529" y="4451"/>
                    <a:pt x="8894" y="7078"/>
                  </a:cubicBezTo>
                  <a:cubicBezTo>
                    <a:pt x="8259" y="9705"/>
                    <a:pt x="6353" y="12624"/>
                    <a:pt x="4871" y="14570"/>
                  </a:cubicBezTo>
                  <a:cubicBezTo>
                    <a:pt x="3388" y="16516"/>
                    <a:pt x="2329" y="17489"/>
                    <a:pt x="1588" y="18462"/>
                  </a:cubicBezTo>
                  <a:cubicBezTo>
                    <a:pt x="847" y="19435"/>
                    <a:pt x="424" y="20408"/>
                    <a:pt x="741" y="20895"/>
                  </a:cubicBezTo>
                  <a:cubicBezTo>
                    <a:pt x="1059" y="21381"/>
                    <a:pt x="2118" y="21381"/>
                    <a:pt x="5718" y="20213"/>
                  </a:cubicBezTo>
                  <a:cubicBezTo>
                    <a:pt x="9318" y="19046"/>
                    <a:pt x="15459" y="16711"/>
                    <a:pt x="21600" y="1437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141" name="Line"/>
            <p:cNvSpPr/>
            <p:nvPr/>
          </p:nvSpPr>
          <p:spPr>
            <a:xfrm>
              <a:off x="9829800" y="3986802"/>
              <a:ext cx="12700" cy="1016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142" name="Line"/>
            <p:cNvSpPr/>
            <p:nvPr/>
          </p:nvSpPr>
          <p:spPr>
            <a:xfrm>
              <a:off x="9833705" y="3840752"/>
              <a:ext cx="27846" cy="762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296" h="21600" fill="norm" stroke="1" extrusionOk="0">
                  <a:moveTo>
                    <a:pt x="1782" y="21600"/>
                  </a:moveTo>
                  <a:cubicBezTo>
                    <a:pt x="239" y="14400"/>
                    <a:pt x="-1304" y="7200"/>
                    <a:pt x="1782" y="3600"/>
                  </a:cubicBezTo>
                  <a:cubicBezTo>
                    <a:pt x="4867" y="0"/>
                    <a:pt x="12582" y="0"/>
                    <a:pt x="20296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143" name="Line"/>
            <p:cNvSpPr/>
            <p:nvPr/>
          </p:nvSpPr>
          <p:spPr>
            <a:xfrm>
              <a:off x="9904278" y="3757318"/>
              <a:ext cx="147773" cy="38188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39" h="21412" fill="norm" stroke="1" extrusionOk="0">
                  <a:moveTo>
                    <a:pt x="21239" y="1474"/>
                  </a:moveTo>
                  <a:cubicBezTo>
                    <a:pt x="20326" y="999"/>
                    <a:pt x="19414" y="524"/>
                    <a:pt x="17740" y="227"/>
                  </a:cubicBezTo>
                  <a:cubicBezTo>
                    <a:pt x="16067" y="-69"/>
                    <a:pt x="13633" y="-188"/>
                    <a:pt x="10895" y="583"/>
                  </a:cubicBezTo>
                  <a:cubicBezTo>
                    <a:pt x="8157" y="1355"/>
                    <a:pt x="5115" y="3016"/>
                    <a:pt x="2985" y="5390"/>
                  </a:cubicBezTo>
                  <a:cubicBezTo>
                    <a:pt x="856" y="7764"/>
                    <a:pt x="-361" y="10849"/>
                    <a:pt x="95" y="13638"/>
                  </a:cubicBezTo>
                  <a:cubicBezTo>
                    <a:pt x="552" y="16427"/>
                    <a:pt x="2681" y="18920"/>
                    <a:pt x="4811" y="2141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144" name="Line"/>
            <p:cNvSpPr/>
            <p:nvPr/>
          </p:nvSpPr>
          <p:spPr>
            <a:xfrm>
              <a:off x="9838972" y="3986802"/>
              <a:ext cx="213079" cy="1143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18" h="21600" fill="norm" stroke="1" extrusionOk="0">
                  <a:moveTo>
                    <a:pt x="3530" y="21600"/>
                  </a:moveTo>
                  <a:cubicBezTo>
                    <a:pt x="2259" y="19200"/>
                    <a:pt x="989" y="16800"/>
                    <a:pt x="353" y="14600"/>
                  </a:cubicBezTo>
                  <a:cubicBezTo>
                    <a:pt x="-282" y="12400"/>
                    <a:pt x="-282" y="10400"/>
                    <a:pt x="2259" y="8000"/>
                  </a:cubicBezTo>
                  <a:cubicBezTo>
                    <a:pt x="4800" y="5600"/>
                    <a:pt x="9883" y="2800"/>
                    <a:pt x="13483" y="1400"/>
                  </a:cubicBezTo>
                  <a:cubicBezTo>
                    <a:pt x="17083" y="0"/>
                    <a:pt x="19200" y="0"/>
                    <a:pt x="21318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145" name="Line"/>
            <p:cNvSpPr/>
            <p:nvPr/>
          </p:nvSpPr>
          <p:spPr>
            <a:xfrm>
              <a:off x="10411797" y="3923302"/>
              <a:ext cx="287954" cy="2476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49" h="21600" fill="norm" stroke="1" extrusionOk="0">
                  <a:moveTo>
                    <a:pt x="21449" y="0"/>
                  </a:moveTo>
                  <a:cubicBezTo>
                    <a:pt x="19872" y="3323"/>
                    <a:pt x="18296" y="6646"/>
                    <a:pt x="16088" y="9600"/>
                  </a:cubicBezTo>
                  <a:cubicBezTo>
                    <a:pt x="13881" y="12554"/>
                    <a:pt x="11043" y="15138"/>
                    <a:pt x="8599" y="15969"/>
                  </a:cubicBezTo>
                  <a:cubicBezTo>
                    <a:pt x="6156" y="16800"/>
                    <a:pt x="4106" y="15877"/>
                    <a:pt x="2687" y="14585"/>
                  </a:cubicBezTo>
                  <a:cubicBezTo>
                    <a:pt x="1268" y="13292"/>
                    <a:pt x="480" y="11631"/>
                    <a:pt x="164" y="10338"/>
                  </a:cubicBezTo>
                  <a:cubicBezTo>
                    <a:pt x="-151" y="9046"/>
                    <a:pt x="7" y="8123"/>
                    <a:pt x="480" y="7477"/>
                  </a:cubicBezTo>
                  <a:cubicBezTo>
                    <a:pt x="953" y="6831"/>
                    <a:pt x="1741" y="6462"/>
                    <a:pt x="3239" y="6646"/>
                  </a:cubicBezTo>
                  <a:cubicBezTo>
                    <a:pt x="4737" y="6831"/>
                    <a:pt x="6944" y="7569"/>
                    <a:pt x="8915" y="9785"/>
                  </a:cubicBezTo>
                  <a:cubicBezTo>
                    <a:pt x="10885" y="12000"/>
                    <a:pt x="12620" y="15692"/>
                    <a:pt x="13723" y="17908"/>
                  </a:cubicBezTo>
                  <a:cubicBezTo>
                    <a:pt x="14827" y="20123"/>
                    <a:pt x="15300" y="20862"/>
                    <a:pt x="15773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146" name="Line"/>
            <p:cNvSpPr/>
            <p:nvPr/>
          </p:nvSpPr>
          <p:spPr>
            <a:xfrm>
              <a:off x="10750550" y="3994331"/>
              <a:ext cx="107950" cy="3057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798" fill="norm" stroke="1" extrusionOk="0">
                  <a:moveTo>
                    <a:pt x="0" y="20798"/>
                  </a:moveTo>
                  <a:cubicBezTo>
                    <a:pt x="0" y="13598"/>
                    <a:pt x="0" y="6398"/>
                    <a:pt x="1059" y="2798"/>
                  </a:cubicBezTo>
                  <a:cubicBezTo>
                    <a:pt x="2118" y="-802"/>
                    <a:pt x="4235" y="-802"/>
                    <a:pt x="7835" y="2078"/>
                  </a:cubicBezTo>
                  <a:cubicBezTo>
                    <a:pt x="11435" y="4958"/>
                    <a:pt x="16518" y="10718"/>
                    <a:pt x="21600" y="1647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147" name="Line"/>
            <p:cNvSpPr/>
            <p:nvPr/>
          </p:nvSpPr>
          <p:spPr>
            <a:xfrm>
              <a:off x="10731500" y="4082052"/>
              <a:ext cx="171450" cy="635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148" name="Line"/>
            <p:cNvSpPr/>
            <p:nvPr/>
          </p:nvSpPr>
          <p:spPr>
            <a:xfrm>
              <a:off x="11069229" y="3872502"/>
              <a:ext cx="132172" cy="26281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09" h="21455" fill="norm" stroke="1" extrusionOk="0">
                  <a:moveTo>
                    <a:pt x="18323" y="0"/>
                  </a:moveTo>
                  <a:cubicBezTo>
                    <a:pt x="13523" y="3629"/>
                    <a:pt x="8723" y="7258"/>
                    <a:pt x="5638" y="10195"/>
                  </a:cubicBezTo>
                  <a:cubicBezTo>
                    <a:pt x="2552" y="13133"/>
                    <a:pt x="1180" y="15379"/>
                    <a:pt x="495" y="17107"/>
                  </a:cubicBezTo>
                  <a:cubicBezTo>
                    <a:pt x="-191" y="18835"/>
                    <a:pt x="-191" y="20045"/>
                    <a:pt x="666" y="20736"/>
                  </a:cubicBezTo>
                  <a:cubicBezTo>
                    <a:pt x="1523" y="21427"/>
                    <a:pt x="3238" y="21600"/>
                    <a:pt x="6838" y="21341"/>
                  </a:cubicBezTo>
                  <a:cubicBezTo>
                    <a:pt x="10438" y="21082"/>
                    <a:pt x="15923" y="20390"/>
                    <a:pt x="21409" y="19699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149" name="Line"/>
            <p:cNvSpPr/>
            <p:nvPr/>
          </p:nvSpPr>
          <p:spPr>
            <a:xfrm>
              <a:off x="11169650" y="4031252"/>
              <a:ext cx="63500" cy="2222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8000" y="617"/>
                    <a:pt x="14400" y="1234"/>
                    <a:pt x="10800" y="4834"/>
                  </a:cubicBezTo>
                  <a:cubicBezTo>
                    <a:pt x="7200" y="8434"/>
                    <a:pt x="3600" y="15017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150" name="Line"/>
            <p:cNvSpPr/>
            <p:nvPr/>
          </p:nvSpPr>
          <p:spPr>
            <a:xfrm>
              <a:off x="9061450" y="4488452"/>
              <a:ext cx="6351" cy="2159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5718"/>
                    <a:pt x="14400" y="11435"/>
                    <a:pt x="18000" y="15035"/>
                  </a:cubicBezTo>
                  <a:cubicBezTo>
                    <a:pt x="21600" y="18635"/>
                    <a:pt x="21600" y="20118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151" name="Line"/>
            <p:cNvSpPr/>
            <p:nvPr/>
          </p:nvSpPr>
          <p:spPr>
            <a:xfrm>
              <a:off x="9105900" y="4475752"/>
              <a:ext cx="95251" cy="3492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6320" y="3665"/>
                    <a:pt x="11040" y="7331"/>
                    <a:pt x="7440" y="10931"/>
                  </a:cubicBezTo>
                  <a:cubicBezTo>
                    <a:pt x="3840" y="14531"/>
                    <a:pt x="1920" y="18065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152" name="Line"/>
            <p:cNvSpPr/>
            <p:nvPr/>
          </p:nvSpPr>
          <p:spPr>
            <a:xfrm>
              <a:off x="9213850" y="4652117"/>
              <a:ext cx="120651" cy="18154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052" fill="norm" stroke="1" extrusionOk="0">
                  <a:moveTo>
                    <a:pt x="0" y="5320"/>
                  </a:moveTo>
                  <a:cubicBezTo>
                    <a:pt x="1137" y="3357"/>
                    <a:pt x="2274" y="1393"/>
                    <a:pt x="3789" y="534"/>
                  </a:cubicBezTo>
                  <a:cubicBezTo>
                    <a:pt x="5305" y="-325"/>
                    <a:pt x="7200" y="-80"/>
                    <a:pt x="8526" y="780"/>
                  </a:cubicBezTo>
                  <a:cubicBezTo>
                    <a:pt x="9853" y="1639"/>
                    <a:pt x="10611" y="3111"/>
                    <a:pt x="10042" y="6057"/>
                  </a:cubicBezTo>
                  <a:cubicBezTo>
                    <a:pt x="9474" y="9002"/>
                    <a:pt x="7579" y="13420"/>
                    <a:pt x="5684" y="16243"/>
                  </a:cubicBezTo>
                  <a:cubicBezTo>
                    <a:pt x="3789" y="19066"/>
                    <a:pt x="1895" y="20293"/>
                    <a:pt x="1895" y="20784"/>
                  </a:cubicBezTo>
                  <a:cubicBezTo>
                    <a:pt x="1895" y="21275"/>
                    <a:pt x="3789" y="21030"/>
                    <a:pt x="7389" y="20539"/>
                  </a:cubicBezTo>
                  <a:cubicBezTo>
                    <a:pt x="10989" y="20048"/>
                    <a:pt x="16295" y="19311"/>
                    <a:pt x="21600" y="1857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153" name="Line"/>
            <p:cNvSpPr/>
            <p:nvPr/>
          </p:nvSpPr>
          <p:spPr>
            <a:xfrm>
              <a:off x="9963150" y="4628152"/>
              <a:ext cx="12700" cy="1333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154" name="Line"/>
            <p:cNvSpPr/>
            <p:nvPr/>
          </p:nvSpPr>
          <p:spPr>
            <a:xfrm>
              <a:off x="9994900" y="4513852"/>
              <a:ext cx="25400" cy="444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155" name="Line"/>
            <p:cNvSpPr/>
            <p:nvPr/>
          </p:nvSpPr>
          <p:spPr>
            <a:xfrm>
              <a:off x="10060090" y="4432252"/>
              <a:ext cx="106261" cy="3483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62" h="21541" fill="norm" stroke="1" extrusionOk="0">
                  <a:moveTo>
                    <a:pt x="21262" y="1119"/>
                  </a:moveTo>
                  <a:cubicBezTo>
                    <a:pt x="19991" y="596"/>
                    <a:pt x="18721" y="72"/>
                    <a:pt x="15968" y="6"/>
                  </a:cubicBezTo>
                  <a:cubicBezTo>
                    <a:pt x="13215" y="-59"/>
                    <a:pt x="8980" y="334"/>
                    <a:pt x="5803" y="2232"/>
                  </a:cubicBezTo>
                  <a:cubicBezTo>
                    <a:pt x="2627" y="4130"/>
                    <a:pt x="509" y="7534"/>
                    <a:pt x="86" y="10610"/>
                  </a:cubicBezTo>
                  <a:cubicBezTo>
                    <a:pt x="-338" y="13686"/>
                    <a:pt x="933" y="16436"/>
                    <a:pt x="1356" y="18203"/>
                  </a:cubicBezTo>
                  <a:cubicBezTo>
                    <a:pt x="1780" y="19970"/>
                    <a:pt x="1356" y="20756"/>
                    <a:pt x="933" y="21541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156" name="Line"/>
            <p:cNvSpPr/>
            <p:nvPr/>
          </p:nvSpPr>
          <p:spPr>
            <a:xfrm>
              <a:off x="10019169" y="4634502"/>
              <a:ext cx="115432" cy="139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17" h="21600" fill="norm" stroke="1" extrusionOk="0">
                  <a:moveTo>
                    <a:pt x="4922" y="21600"/>
                  </a:moveTo>
                  <a:cubicBezTo>
                    <a:pt x="2566" y="19636"/>
                    <a:pt x="210" y="17673"/>
                    <a:pt x="13" y="14891"/>
                  </a:cubicBezTo>
                  <a:cubicBezTo>
                    <a:pt x="-183" y="12109"/>
                    <a:pt x="1781" y="8509"/>
                    <a:pt x="5708" y="5891"/>
                  </a:cubicBezTo>
                  <a:cubicBezTo>
                    <a:pt x="9635" y="3273"/>
                    <a:pt x="15526" y="1636"/>
                    <a:pt x="21417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157" name="Line"/>
            <p:cNvSpPr/>
            <p:nvPr/>
          </p:nvSpPr>
          <p:spPr>
            <a:xfrm>
              <a:off x="10890250" y="4602752"/>
              <a:ext cx="19050" cy="254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21600"/>
                  </a:moveTo>
                  <a:cubicBezTo>
                    <a:pt x="14400" y="14400"/>
                    <a:pt x="7200" y="7200"/>
                    <a:pt x="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158" name="Line"/>
            <p:cNvSpPr/>
            <p:nvPr/>
          </p:nvSpPr>
          <p:spPr>
            <a:xfrm>
              <a:off x="10647734" y="4596402"/>
              <a:ext cx="242517" cy="2349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20" h="21600" fill="norm" stroke="1" extrusionOk="0">
                  <a:moveTo>
                    <a:pt x="21520" y="0"/>
                  </a:moveTo>
                  <a:cubicBezTo>
                    <a:pt x="20205" y="1557"/>
                    <a:pt x="18890" y="3114"/>
                    <a:pt x="16543" y="5741"/>
                  </a:cubicBezTo>
                  <a:cubicBezTo>
                    <a:pt x="14195" y="8368"/>
                    <a:pt x="10814" y="12065"/>
                    <a:pt x="8748" y="14205"/>
                  </a:cubicBezTo>
                  <a:cubicBezTo>
                    <a:pt x="6682" y="16346"/>
                    <a:pt x="5930" y="16930"/>
                    <a:pt x="4803" y="17319"/>
                  </a:cubicBezTo>
                  <a:cubicBezTo>
                    <a:pt x="3677" y="17708"/>
                    <a:pt x="2174" y="17903"/>
                    <a:pt x="1235" y="17416"/>
                  </a:cubicBezTo>
                  <a:cubicBezTo>
                    <a:pt x="296" y="16930"/>
                    <a:pt x="-80" y="15762"/>
                    <a:pt x="14" y="14011"/>
                  </a:cubicBezTo>
                  <a:cubicBezTo>
                    <a:pt x="108" y="12259"/>
                    <a:pt x="671" y="9924"/>
                    <a:pt x="1235" y="8368"/>
                  </a:cubicBezTo>
                  <a:cubicBezTo>
                    <a:pt x="1798" y="6811"/>
                    <a:pt x="2362" y="6032"/>
                    <a:pt x="3207" y="5546"/>
                  </a:cubicBezTo>
                  <a:cubicBezTo>
                    <a:pt x="4052" y="5059"/>
                    <a:pt x="5179" y="4865"/>
                    <a:pt x="6212" y="5157"/>
                  </a:cubicBezTo>
                  <a:cubicBezTo>
                    <a:pt x="7245" y="5449"/>
                    <a:pt x="8184" y="6227"/>
                    <a:pt x="9593" y="9049"/>
                  </a:cubicBezTo>
                  <a:cubicBezTo>
                    <a:pt x="11002" y="11870"/>
                    <a:pt x="12880" y="16735"/>
                    <a:pt x="14758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159" name="Line"/>
            <p:cNvSpPr/>
            <p:nvPr/>
          </p:nvSpPr>
          <p:spPr>
            <a:xfrm>
              <a:off x="10947400" y="4680653"/>
              <a:ext cx="146050" cy="237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153" fill="norm" stroke="1" extrusionOk="0">
                  <a:moveTo>
                    <a:pt x="0" y="20153"/>
                  </a:moveTo>
                  <a:cubicBezTo>
                    <a:pt x="939" y="11153"/>
                    <a:pt x="1878" y="2153"/>
                    <a:pt x="5478" y="353"/>
                  </a:cubicBezTo>
                  <a:cubicBezTo>
                    <a:pt x="9078" y="-1447"/>
                    <a:pt x="15339" y="3953"/>
                    <a:pt x="21600" y="9353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160" name="Line"/>
            <p:cNvSpPr/>
            <p:nvPr/>
          </p:nvSpPr>
          <p:spPr>
            <a:xfrm>
              <a:off x="10979150" y="4748802"/>
              <a:ext cx="146050" cy="508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161" name="Line"/>
            <p:cNvSpPr/>
            <p:nvPr/>
          </p:nvSpPr>
          <p:spPr>
            <a:xfrm>
              <a:off x="11254216" y="4591498"/>
              <a:ext cx="137685" cy="27800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88" h="21330" fill="norm" stroke="1" extrusionOk="0">
                  <a:moveTo>
                    <a:pt x="21288" y="2325"/>
                  </a:moveTo>
                  <a:cubicBezTo>
                    <a:pt x="15724" y="1513"/>
                    <a:pt x="10161" y="701"/>
                    <a:pt x="6561" y="295"/>
                  </a:cubicBezTo>
                  <a:cubicBezTo>
                    <a:pt x="2961" y="-111"/>
                    <a:pt x="1324" y="-111"/>
                    <a:pt x="506" y="376"/>
                  </a:cubicBezTo>
                  <a:cubicBezTo>
                    <a:pt x="-312" y="863"/>
                    <a:pt x="-312" y="1838"/>
                    <a:pt x="1815" y="3787"/>
                  </a:cubicBezTo>
                  <a:cubicBezTo>
                    <a:pt x="3943" y="5736"/>
                    <a:pt x="8197" y="8659"/>
                    <a:pt x="11306" y="10851"/>
                  </a:cubicBezTo>
                  <a:cubicBezTo>
                    <a:pt x="14415" y="13044"/>
                    <a:pt x="16379" y="14506"/>
                    <a:pt x="17524" y="15805"/>
                  </a:cubicBezTo>
                  <a:cubicBezTo>
                    <a:pt x="18670" y="17104"/>
                    <a:pt x="18997" y="18241"/>
                    <a:pt x="17688" y="19215"/>
                  </a:cubicBezTo>
                  <a:cubicBezTo>
                    <a:pt x="16379" y="20190"/>
                    <a:pt x="13433" y="21002"/>
                    <a:pt x="11143" y="21245"/>
                  </a:cubicBezTo>
                  <a:cubicBezTo>
                    <a:pt x="8852" y="21489"/>
                    <a:pt x="7215" y="21164"/>
                    <a:pt x="5579" y="20839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162" name="Line"/>
            <p:cNvSpPr/>
            <p:nvPr/>
          </p:nvSpPr>
          <p:spPr>
            <a:xfrm>
              <a:off x="11264900" y="4625706"/>
              <a:ext cx="228600" cy="2784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297" fill="norm" stroke="1" extrusionOk="0">
                  <a:moveTo>
                    <a:pt x="0" y="20297"/>
                  </a:moveTo>
                  <a:cubicBezTo>
                    <a:pt x="4200" y="11040"/>
                    <a:pt x="8400" y="1783"/>
                    <a:pt x="12000" y="240"/>
                  </a:cubicBezTo>
                  <a:cubicBezTo>
                    <a:pt x="15600" y="-1303"/>
                    <a:pt x="18600" y="4868"/>
                    <a:pt x="21600" y="1104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163" name="Line"/>
            <p:cNvSpPr/>
            <p:nvPr/>
          </p:nvSpPr>
          <p:spPr>
            <a:xfrm>
              <a:off x="9002654" y="5066302"/>
              <a:ext cx="124188" cy="21118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440" h="21128" fill="norm" stroke="1" extrusionOk="0">
                  <a:moveTo>
                    <a:pt x="16994" y="10165"/>
                  </a:moveTo>
                  <a:cubicBezTo>
                    <a:pt x="18039" y="8471"/>
                    <a:pt x="19084" y="6776"/>
                    <a:pt x="19781" y="5294"/>
                  </a:cubicBezTo>
                  <a:cubicBezTo>
                    <a:pt x="20478" y="3812"/>
                    <a:pt x="20826" y="2541"/>
                    <a:pt x="19781" y="1906"/>
                  </a:cubicBezTo>
                  <a:cubicBezTo>
                    <a:pt x="18736" y="1271"/>
                    <a:pt x="16297" y="1271"/>
                    <a:pt x="12987" y="2647"/>
                  </a:cubicBezTo>
                  <a:cubicBezTo>
                    <a:pt x="9678" y="4024"/>
                    <a:pt x="5497" y="6776"/>
                    <a:pt x="2884" y="9741"/>
                  </a:cubicBezTo>
                  <a:cubicBezTo>
                    <a:pt x="271" y="12706"/>
                    <a:pt x="-774" y="15882"/>
                    <a:pt x="620" y="18106"/>
                  </a:cubicBezTo>
                  <a:cubicBezTo>
                    <a:pt x="2013" y="20329"/>
                    <a:pt x="5845" y="21600"/>
                    <a:pt x="9678" y="20965"/>
                  </a:cubicBezTo>
                  <a:cubicBezTo>
                    <a:pt x="13510" y="20329"/>
                    <a:pt x="17342" y="17788"/>
                    <a:pt x="18736" y="14400"/>
                  </a:cubicBezTo>
                  <a:cubicBezTo>
                    <a:pt x="20129" y="11012"/>
                    <a:pt x="19084" y="6776"/>
                    <a:pt x="16297" y="4235"/>
                  </a:cubicBezTo>
                  <a:cubicBezTo>
                    <a:pt x="13510" y="1694"/>
                    <a:pt x="8981" y="847"/>
                    <a:pt x="4452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164" name="Line"/>
            <p:cNvSpPr/>
            <p:nvPr/>
          </p:nvSpPr>
          <p:spPr>
            <a:xfrm>
              <a:off x="9693962" y="4979510"/>
              <a:ext cx="323967" cy="41272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29" h="21379" fill="norm" stroke="1" extrusionOk="0">
                  <a:moveTo>
                    <a:pt x="7689" y="11404"/>
                  </a:moveTo>
                  <a:cubicBezTo>
                    <a:pt x="5599" y="11513"/>
                    <a:pt x="3508" y="11623"/>
                    <a:pt x="2184" y="12336"/>
                  </a:cubicBezTo>
                  <a:cubicBezTo>
                    <a:pt x="860" y="13048"/>
                    <a:pt x="303" y="14364"/>
                    <a:pt x="94" y="15296"/>
                  </a:cubicBezTo>
                  <a:cubicBezTo>
                    <a:pt x="-115" y="16228"/>
                    <a:pt x="24" y="16776"/>
                    <a:pt x="512" y="17160"/>
                  </a:cubicBezTo>
                  <a:cubicBezTo>
                    <a:pt x="1000" y="17544"/>
                    <a:pt x="1836" y="17763"/>
                    <a:pt x="3090" y="17489"/>
                  </a:cubicBezTo>
                  <a:cubicBezTo>
                    <a:pt x="4344" y="17215"/>
                    <a:pt x="6017" y="16447"/>
                    <a:pt x="6365" y="15077"/>
                  </a:cubicBezTo>
                  <a:cubicBezTo>
                    <a:pt x="6713" y="13706"/>
                    <a:pt x="5738" y="11733"/>
                    <a:pt x="4971" y="10527"/>
                  </a:cubicBezTo>
                  <a:cubicBezTo>
                    <a:pt x="4205" y="9320"/>
                    <a:pt x="3648" y="8882"/>
                    <a:pt x="3996" y="8443"/>
                  </a:cubicBezTo>
                  <a:cubicBezTo>
                    <a:pt x="4344" y="8005"/>
                    <a:pt x="5599" y="7566"/>
                    <a:pt x="7828" y="6744"/>
                  </a:cubicBezTo>
                  <a:cubicBezTo>
                    <a:pt x="10058" y="5921"/>
                    <a:pt x="13263" y="4715"/>
                    <a:pt x="15562" y="3729"/>
                  </a:cubicBezTo>
                  <a:cubicBezTo>
                    <a:pt x="17862" y="2742"/>
                    <a:pt x="19255" y="1974"/>
                    <a:pt x="20161" y="1371"/>
                  </a:cubicBezTo>
                  <a:cubicBezTo>
                    <a:pt x="21067" y="768"/>
                    <a:pt x="21485" y="330"/>
                    <a:pt x="21276" y="110"/>
                  </a:cubicBezTo>
                  <a:cubicBezTo>
                    <a:pt x="21067" y="-109"/>
                    <a:pt x="20231" y="-109"/>
                    <a:pt x="19046" y="1152"/>
                  </a:cubicBezTo>
                  <a:cubicBezTo>
                    <a:pt x="17862" y="2413"/>
                    <a:pt x="16329" y="4935"/>
                    <a:pt x="15214" y="8060"/>
                  </a:cubicBezTo>
                  <a:cubicBezTo>
                    <a:pt x="14099" y="11184"/>
                    <a:pt x="13402" y="14912"/>
                    <a:pt x="12984" y="17215"/>
                  </a:cubicBezTo>
                  <a:cubicBezTo>
                    <a:pt x="12566" y="19517"/>
                    <a:pt x="12427" y="20395"/>
                    <a:pt x="12775" y="20888"/>
                  </a:cubicBezTo>
                  <a:cubicBezTo>
                    <a:pt x="13124" y="21381"/>
                    <a:pt x="13960" y="21491"/>
                    <a:pt x="14726" y="21272"/>
                  </a:cubicBezTo>
                  <a:cubicBezTo>
                    <a:pt x="15493" y="21052"/>
                    <a:pt x="16190" y="20504"/>
                    <a:pt x="16886" y="1995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165" name="Line"/>
            <p:cNvSpPr/>
            <p:nvPr/>
          </p:nvSpPr>
          <p:spPr>
            <a:xfrm>
              <a:off x="9830742" y="5002262"/>
              <a:ext cx="284809" cy="32439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29" h="21495" fill="norm" stroke="1" extrusionOk="0">
                  <a:moveTo>
                    <a:pt x="889" y="13500"/>
                  </a:moveTo>
                  <a:cubicBezTo>
                    <a:pt x="409" y="12659"/>
                    <a:pt x="-71" y="11817"/>
                    <a:pt x="9" y="11186"/>
                  </a:cubicBezTo>
                  <a:cubicBezTo>
                    <a:pt x="89" y="10555"/>
                    <a:pt x="729" y="10134"/>
                    <a:pt x="3289" y="8801"/>
                  </a:cubicBezTo>
                  <a:cubicBezTo>
                    <a:pt x="5849" y="7469"/>
                    <a:pt x="10329" y="5225"/>
                    <a:pt x="13209" y="3682"/>
                  </a:cubicBezTo>
                  <a:cubicBezTo>
                    <a:pt x="16089" y="2139"/>
                    <a:pt x="17369" y="1298"/>
                    <a:pt x="18489" y="737"/>
                  </a:cubicBezTo>
                  <a:cubicBezTo>
                    <a:pt x="19609" y="176"/>
                    <a:pt x="20569" y="-105"/>
                    <a:pt x="20809" y="35"/>
                  </a:cubicBezTo>
                  <a:cubicBezTo>
                    <a:pt x="21049" y="176"/>
                    <a:pt x="20569" y="737"/>
                    <a:pt x="19449" y="2560"/>
                  </a:cubicBezTo>
                  <a:cubicBezTo>
                    <a:pt x="18329" y="4383"/>
                    <a:pt x="16569" y="7469"/>
                    <a:pt x="15529" y="9363"/>
                  </a:cubicBezTo>
                  <a:cubicBezTo>
                    <a:pt x="14489" y="11256"/>
                    <a:pt x="14169" y="11957"/>
                    <a:pt x="13849" y="12659"/>
                  </a:cubicBezTo>
                  <a:cubicBezTo>
                    <a:pt x="13529" y="13360"/>
                    <a:pt x="13209" y="14061"/>
                    <a:pt x="13209" y="14061"/>
                  </a:cubicBezTo>
                  <a:cubicBezTo>
                    <a:pt x="13209" y="14061"/>
                    <a:pt x="13529" y="13360"/>
                    <a:pt x="14089" y="12869"/>
                  </a:cubicBezTo>
                  <a:cubicBezTo>
                    <a:pt x="14649" y="12378"/>
                    <a:pt x="15449" y="12098"/>
                    <a:pt x="16249" y="12098"/>
                  </a:cubicBezTo>
                  <a:cubicBezTo>
                    <a:pt x="17049" y="12098"/>
                    <a:pt x="17849" y="12378"/>
                    <a:pt x="18729" y="13991"/>
                  </a:cubicBezTo>
                  <a:cubicBezTo>
                    <a:pt x="19609" y="15604"/>
                    <a:pt x="20569" y="18550"/>
                    <a:pt x="21529" y="2149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166" name="Line"/>
            <p:cNvSpPr/>
            <p:nvPr/>
          </p:nvSpPr>
          <p:spPr>
            <a:xfrm>
              <a:off x="10158493" y="5159141"/>
              <a:ext cx="96758" cy="13576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08" h="21314" fill="norm" stroke="1" extrusionOk="0">
                  <a:moveTo>
                    <a:pt x="327" y="6360"/>
                  </a:moveTo>
                  <a:cubicBezTo>
                    <a:pt x="2165" y="5363"/>
                    <a:pt x="4004" y="4366"/>
                    <a:pt x="6761" y="3203"/>
                  </a:cubicBezTo>
                  <a:cubicBezTo>
                    <a:pt x="9519" y="2040"/>
                    <a:pt x="13195" y="711"/>
                    <a:pt x="13425" y="212"/>
                  </a:cubicBezTo>
                  <a:cubicBezTo>
                    <a:pt x="13655" y="-286"/>
                    <a:pt x="10438" y="46"/>
                    <a:pt x="7451" y="1708"/>
                  </a:cubicBezTo>
                  <a:cubicBezTo>
                    <a:pt x="4463" y="3369"/>
                    <a:pt x="1706" y="6360"/>
                    <a:pt x="557" y="9517"/>
                  </a:cubicBezTo>
                  <a:cubicBezTo>
                    <a:pt x="-592" y="12674"/>
                    <a:pt x="-132" y="15997"/>
                    <a:pt x="3544" y="17991"/>
                  </a:cubicBezTo>
                  <a:cubicBezTo>
                    <a:pt x="7221" y="19985"/>
                    <a:pt x="14114" y="20649"/>
                    <a:pt x="21008" y="21314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167" name="Line"/>
            <p:cNvSpPr/>
            <p:nvPr/>
          </p:nvSpPr>
          <p:spPr>
            <a:xfrm>
              <a:off x="10296706" y="5125174"/>
              <a:ext cx="168095" cy="16473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77" h="21013" fill="norm" stroke="1" extrusionOk="0">
                  <a:moveTo>
                    <a:pt x="3577" y="3020"/>
                  </a:moveTo>
                  <a:cubicBezTo>
                    <a:pt x="4377" y="1670"/>
                    <a:pt x="5177" y="320"/>
                    <a:pt x="6110" y="50"/>
                  </a:cubicBezTo>
                  <a:cubicBezTo>
                    <a:pt x="7044" y="-220"/>
                    <a:pt x="8110" y="590"/>
                    <a:pt x="8910" y="2615"/>
                  </a:cubicBezTo>
                  <a:cubicBezTo>
                    <a:pt x="9710" y="4640"/>
                    <a:pt x="10244" y="7880"/>
                    <a:pt x="10110" y="10715"/>
                  </a:cubicBezTo>
                  <a:cubicBezTo>
                    <a:pt x="9977" y="13550"/>
                    <a:pt x="9177" y="15980"/>
                    <a:pt x="8244" y="17600"/>
                  </a:cubicBezTo>
                  <a:cubicBezTo>
                    <a:pt x="7310" y="19220"/>
                    <a:pt x="6244" y="20030"/>
                    <a:pt x="5044" y="20570"/>
                  </a:cubicBezTo>
                  <a:cubicBezTo>
                    <a:pt x="3844" y="21110"/>
                    <a:pt x="2510" y="21380"/>
                    <a:pt x="1444" y="20030"/>
                  </a:cubicBezTo>
                  <a:cubicBezTo>
                    <a:pt x="377" y="18680"/>
                    <a:pt x="-423" y="15710"/>
                    <a:pt x="244" y="13145"/>
                  </a:cubicBezTo>
                  <a:cubicBezTo>
                    <a:pt x="910" y="10580"/>
                    <a:pt x="3044" y="8420"/>
                    <a:pt x="6777" y="6800"/>
                  </a:cubicBezTo>
                  <a:cubicBezTo>
                    <a:pt x="10510" y="5180"/>
                    <a:pt x="15844" y="4100"/>
                    <a:pt x="21177" y="302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168" name="Line"/>
            <p:cNvSpPr/>
            <p:nvPr/>
          </p:nvSpPr>
          <p:spPr>
            <a:xfrm>
              <a:off x="10453259" y="5155202"/>
              <a:ext cx="182991" cy="14510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64" h="21461" fill="norm" stroke="1" extrusionOk="0">
                  <a:moveTo>
                    <a:pt x="5078" y="0"/>
                  </a:moveTo>
                  <a:cubicBezTo>
                    <a:pt x="3340" y="4696"/>
                    <a:pt x="1602" y="9391"/>
                    <a:pt x="733" y="12522"/>
                  </a:cubicBezTo>
                  <a:cubicBezTo>
                    <a:pt x="-136" y="15652"/>
                    <a:pt x="-136" y="17217"/>
                    <a:pt x="236" y="18626"/>
                  </a:cubicBezTo>
                  <a:cubicBezTo>
                    <a:pt x="609" y="20035"/>
                    <a:pt x="1354" y="21287"/>
                    <a:pt x="2223" y="21443"/>
                  </a:cubicBezTo>
                  <a:cubicBezTo>
                    <a:pt x="3092" y="21600"/>
                    <a:pt x="4085" y="20661"/>
                    <a:pt x="4705" y="19409"/>
                  </a:cubicBezTo>
                  <a:cubicBezTo>
                    <a:pt x="5326" y="18157"/>
                    <a:pt x="5574" y="16591"/>
                    <a:pt x="5823" y="15026"/>
                  </a:cubicBezTo>
                  <a:cubicBezTo>
                    <a:pt x="6071" y="13461"/>
                    <a:pt x="6319" y="11896"/>
                    <a:pt x="6940" y="11583"/>
                  </a:cubicBezTo>
                  <a:cubicBezTo>
                    <a:pt x="7561" y="11270"/>
                    <a:pt x="8554" y="12209"/>
                    <a:pt x="9795" y="12991"/>
                  </a:cubicBezTo>
                  <a:cubicBezTo>
                    <a:pt x="11036" y="13774"/>
                    <a:pt x="12526" y="14400"/>
                    <a:pt x="14512" y="12365"/>
                  </a:cubicBezTo>
                  <a:cubicBezTo>
                    <a:pt x="16498" y="10330"/>
                    <a:pt x="18981" y="5635"/>
                    <a:pt x="21464" y="939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169" name="Line"/>
            <p:cNvSpPr/>
            <p:nvPr/>
          </p:nvSpPr>
          <p:spPr>
            <a:xfrm>
              <a:off x="10642600" y="5142502"/>
              <a:ext cx="25400" cy="139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170" name="Line"/>
            <p:cNvSpPr/>
            <p:nvPr/>
          </p:nvSpPr>
          <p:spPr>
            <a:xfrm>
              <a:off x="10712450" y="5104402"/>
              <a:ext cx="1" cy="190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6200" h="21600" fill="norm" stroke="1" extrusionOk="0">
                  <a:moveTo>
                    <a:pt x="0" y="21600"/>
                  </a:moveTo>
                  <a:cubicBezTo>
                    <a:pt x="21600" y="14400"/>
                    <a:pt x="21600" y="7200"/>
                    <a:pt x="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171" name="Line"/>
            <p:cNvSpPr/>
            <p:nvPr/>
          </p:nvSpPr>
          <p:spPr>
            <a:xfrm>
              <a:off x="10716683" y="5124246"/>
              <a:ext cx="84668" cy="16631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73" h="21215" fill="norm" stroke="1" extrusionOk="0">
                  <a:moveTo>
                    <a:pt x="21073" y="1519"/>
                  </a:moveTo>
                  <a:cubicBezTo>
                    <a:pt x="18439" y="979"/>
                    <a:pt x="15805" y="439"/>
                    <a:pt x="12380" y="169"/>
                  </a:cubicBezTo>
                  <a:cubicBezTo>
                    <a:pt x="8956" y="-101"/>
                    <a:pt x="4741" y="-101"/>
                    <a:pt x="2897" y="574"/>
                  </a:cubicBezTo>
                  <a:cubicBezTo>
                    <a:pt x="1053" y="1249"/>
                    <a:pt x="1580" y="2599"/>
                    <a:pt x="3688" y="4894"/>
                  </a:cubicBezTo>
                  <a:cubicBezTo>
                    <a:pt x="5795" y="7189"/>
                    <a:pt x="9483" y="10429"/>
                    <a:pt x="11590" y="12724"/>
                  </a:cubicBezTo>
                  <a:cubicBezTo>
                    <a:pt x="13697" y="15019"/>
                    <a:pt x="14224" y="16369"/>
                    <a:pt x="13697" y="17584"/>
                  </a:cubicBezTo>
                  <a:cubicBezTo>
                    <a:pt x="13171" y="18799"/>
                    <a:pt x="11590" y="19879"/>
                    <a:pt x="8956" y="20554"/>
                  </a:cubicBezTo>
                  <a:cubicBezTo>
                    <a:pt x="6322" y="21229"/>
                    <a:pt x="2634" y="21499"/>
                    <a:pt x="1053" y="20824"/>
                  </a:cubicBezTo>
                  <a:cubicBezTo>
                    <a:pt x="-527" y="20149"/>
                    <a:pt x="0" y="18529"/>
                    <a:pt x="527" y="16909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172" name="Line"/>
            <p:cNvSpPr/>
            <p:nvPr/>
          </p:nvSpPr>
          <p:spPr>
            <a:xfrm>
              <a:off x="10780222" y="5096698"/>
              <a:ext cx="230679" cy="17915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00" h="21258" fill="norm" stroke="1" extrusionOk="0">
                  <a:moveTo>
                    <a:pt x="5495" y="8449"/>
                  </a:moveTo>
                  <a:cubicBezTo>
                    <a:pt x="8440" y="7444"/>
                    <a:pt x="11385" y="6439"/>
                    <a:pt x="13055" y="5058"/>
                  </a:cubicBezTo>
                  <a:cubicBezTo>
                    <a:pt x="14724" y="3677"/>
                    <a:pt x="15116" y="1918"/>
                    <a:pt x="14724" y="914"/>
                  </a:cubicBezTo>
                  <a:cubicBezTo>
                    <a:pt x="14331" y="-91"/>
                    <a:pt x="13153" y="-342"/>
                    <a:pt x="10895" y="537"/>
                  </a:cubicBezTo>
                  <a:cubicBezTo>
                    <a:pt x="8636" y="1416"/>
                    <a:pt x="5298" y="3425"/>
                    <a:pt x="3236" y="5811"/>
                  </a:cubicBezTo>
                  <a:cubicBezTo>
                    <a:pt x="1175" y="8198"/>
                    <a:pt x="389" y="10960"/>
                    <a:pt x="95" y="13095"/>
                  </a:cubicBezTo>
                  <a:cubicBezTo>
                    <a:pt x="-200" y="15230"/>
                    <a:pt x="-4" y="16737"/>
                    <a:pt x="3629" y="17993"/>
                  </a:cubicBezTo>
                  <a:cubicBezTo>
                    <a:pt x="7262" y="19249"/>
                    <a:pt x="14331" y="20253"/>
                    <a:pt x="21400" y="2125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173" name="Line"/>
            <p:cNvSpPr/>
            <p:nvPr/>
          </p:nvSpPr>
          <p:spPr>
            <a:xfrm>
              <a:off x="0" y="5376875"/>
              <a:ext cx="11734800" cy="47682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530" fill="norm" stroke="1" extrusionOk="0">
                  <a:moveTo>
                    <a:pt x="0" y="886"/>
                  </a:moveTo>
                  <a:cubicBezTo>
                    <a:pt x="94" y="503"/>
                    <a:pt x="187" y="121"/>
                    <a:pt x="306" y="26"/>
                  </a:cubicBezTo>
                  <a:cubicBezTo>
                    <a:pt x="425" y="-70"/>
                    <a:pt x="569" y="121"/>
                    <a:pt x="727" y="217"/>
                  </a:cubicBezTo>
                  <a:cubicBezTo>
                    <a:pt x="884" y="312"/>
                    <a:pt x="1056" y="312"/>
                    <a:pt x="1221" y="312"/>
                  </a:cubicBezTo>
                  <a:cubicBezTo>
                    <a:pt x="1387" y="312"/>
                    <a:pt x="1547" y="312"/>
                    <a:pt x="1708" y="265"/>
                  </a:cubicBezTo>
                  <a:cubicBezTo>
                    <a:pt x="1870" y="217"/>
                    <a:pt x="2034" y="121"/>
                    <a:pt x="2186" y="73"/>
                  </a:cubicBezTo>
                  <a:cubicBezTo>
                    <a:pt x="2338" y="26"/>
                    <a:pt x="2478" y="26"/>
                    <a:pt x="2616" y="26"/>
                  </a:cubicBezTo>
                  <a:cubicBezTo>
                    <a:pt x="2755" y="26"/>
                    <a:pt x="2891" y="26"/>
                    <a:pt x="3043" y="26"/>
                  </a:cubicBezTo>
                  <a:cubicBezTo>
                    <a:pt x="3195" y="26"/>
                    <a:pt x="3362" y="26"/>
                    <a:pt x="3505" y="26"/>
                  </a:cubicBezTo>
                  <a:cubicBezTo>
                    <a:pt x="3647" y="26"/>
                    <a:pt x="3764" y="26"/>
                    <a:pt x="3888" y="26"/>
                  </a:cubicBezTo>
                  <a:cubicBezTo>
                    <a:pt x="4013" y="26"/>
                    <a:pt x="4145" y="26"/>
                    <a:pt x="4276" y="26"/>
                  </a:cubicBezTo>
                  <a:cubicBezTo>
                    <a:pt x="4406" y="26"/>
                    <a:pt x="4535" y="26"/>
                    <a:pt x="4664" y="26"/>
                  </a:cubicBezTo>
                  <a:cubicBezTo>
                    <a:pt x="4792" y="26"/>
                    <a:pt x="4921" y="26"/>
                    <a:pt x="5055" y="73"/>
                  </a:cubicBezTo>
                  <a:cubicBezTo>
                    <a:pt x="5190" y="121"/>
                    <a:pt x="5330" y="217"/>
                    <a:pt x="5470" y="265"/>
                  </a:cubicBezTo>
                  <a:cubicBezTo>
                    <a:pt x="5610" y="312"/>
                    <a:pt x="5751" y="312"/>
                    <a:pt x="5885" y="360"/>
                  </a:cubicBezTo>
                  <a:cubicBezTo>
                    <a:pt x="6019" y="408"/>
                    <a:pt x="6148" y="503"/>
                    <a:pt x="6286" y="551"/>
                  </a:cubicBezTo>
                  <a:cubicBezTo>
                    <a:pt x="6425" y="599"/>
                    <a:pt x="6573" y="599"/>
                    <a:pt x="6715" y="599"/>
                  </a:cubicBezTo>
                  <a:cubicBezTo>
                    <a:pt x="6857" y="599"/>
                    <a:pt x="6994" y="599"/>
                    <a:pt x="7128" y="599"/>
                  </a:cubicBezTo>
                  <a:cubicBezTo>
                    <a:pt x="7262" y="599"/>
                    <a:pt x="7395" y="599"/>
                    <a:pt x="7531" y="647"/>
                  </a:cubicBezTo>
                  <a:cubicBezTo>
                    <a:pt x="7668" y="695"/>
                    <a:pt x="7808" y="790"/>
                    <a:pt x="7946" y="838"/>
                  </a:cubicBezTo>
                  <a:cubicBezTo>
                    <a:pt x="8084" y="886"/>
                    <a:pt x="8221" y="886"/>
                    <a:pt x="8353" y="886"/>
                  </a:cubicBezTo>
                  <a:cubicBezTo>
                    <a:pt x="8486" y="886"/>
                    <a:pt x="8614" y="886"/>
                    <a:pt x="8753" y="886"/>
                  </a:cubicBezTo>
                  <a:cubicBezTo>
                    <a:pt x="8891" y="886"/>
                    <a:pt x="9039" y="886"/>
                    <a:pt x="9181" y="886"/>
                  </a:cubicBezTo>
                  <a:cubicBezTo>
                    <a:pt x="9323" y="886"/>
                    <a:pt x="9460" y="886"/>
                    <a:pt x="9596" y="886"/>
                  </a:cubicBezTo>
                  <a:cubicBezTo>
                    <a:pt x="9732" y="886"/>
                    <a:pt x="9869" y="886"/>
                    <a:pt x="10015" y="886"/>
                  </a:cubicBezTo>
                  <a:cubicBezTo>
                    <a:pt x="10161" y="886"/>
                    <a:pt x="10317" y="886"/>
                    <a:pt x="10473" y="886"/>
                  </a:cubicBezTo>
                  <a:cubicBezTo>
                    <a:pt x="10629" y="886"/>
                    <a:pt x="10784" y="886"/>
                    <a:pt x="10938" y="886"/>
                  </a:cubicBezTo>
                  <a:cubicBezTo>
                    <a:pt x="11092" y="886"/>
                    <a:pt x="11244" y="886"/>
                    <a:pt x="11400" y="934"/>
                  </a:cubicBezTo>
                  <a:cubicBezTo>
                    <a:pt x="11556" y="981"/>
                    <a:pt x="11716" y="1077"/>
                    <a:pt x="11873" y="1220"/>
                  </a:cubicBezTo>
                  <a:cubicBezTo>
                    <a:pt x="12031" y="1364"/>
                    <a:pt x="12187" y="1555"/>
                    <a:pt x="12345" y="1794"/>
                  </a:cubicBezTo>
                  <a:cubicBezTo>
                    <a:pt x="12503" y="2033"/>
                    <a:pt x="12662" y="2319"/>
                    <a:pt x="12820" y="2558"/>
                  </a:cubicBezTo>
                  <a:cubicBezTo>
                    <a:pt x="12978" y="2797"/>
                    <a:pt x="13134" y="2988"/>
                    <a:pt x="13288" y="3275"/>
                  </a:cubicBezTo>
                  <a:cubicBezTo>
                    <a:pt x="13442" y="3562"/>
                    <a:pt x="13594" y="3944"/>
                    <a:pt x="13745" y="4279"/>
                  </a:cubicBezTo>
                  <a:cubicBezTo>
                    <a:pt x="13897" y="4613"/>
                    <a:pt x="14049" y="4900"/>
                    <a:pt x="14199" y="5234"/>
                  </a:cubicBezTo>
                  <a:cubicBezTo>
                    <a:pt x="14349" y="5569"/>
                    <a:pt x="14497" y="5951"/>
                    <a:pt x="14642" y="6334"/>
                  </a:cubicBezTo>
                  <a:cubicBezTo>
                    <a:pt x="14786" y="6716"/>
                    <a:pt x="14926" y="7098"/>
                    <a:pt x="15062" y="7433"/>
                  </a:cubicBezTo>
                  <a:cubicBezTo>
                    <a:pt x="15199" y="7767"/>
                    <a:pt x="15331" y="8054"/>
                    <a:pt x="15468" y="8341"/>
                  </a:cubicBezTo>
                  <a:cubicBezTo>
                    <a:pt x="15604" y="8627"/>
                    <a:pt x="15744" y="8914"/>
                    <a:pt x="15879" y="9201"/>
                  </a:cubicBezTo>
                  <a:cubicBezTo>
                    <a:pt x="16013" y="9488"/>
                    <a:pt x="16142" y="9774"/>
                    <a:pt x="16266" y="10061"/>
                  </a:cubicBezTo>
                  <a:cubicBezTo>
                    <a:pt x="16391" y="10348"/>
                    <a:pt x="16512" y="10634"/>
                    <a:pt x="16640" y="10873"/>
                  </a:cubicBezTo>
                  <a:cubicBezTo>
                    <a:pt x="16769" y="11112"/>
                    <a:pt x="16905" y="11303"/>
                    <a:pt x="17036" y="11542"/>
                  </a:cubicBezTo>
                  <a:cubicBezTo>
                    <a:pt x="17166" y="11781"/>
                    <a:pt x="17291" y="12068"/>
                    <a:pt x="17414" y="12307"/>
                  </a:cubicBezTo>
                  <a:cubicBezTo>
                    <a:pt x="17536" y="12546"/>
                    <a:pt x="17657" y="12737"/>
                    <a:pt x="17784" y="12976"/>
                  </a:cubicBezTo>
                  <a:cubicBezTo>
                    <a:pt x="17910" y="13215"/>
                    <a:pt x="18043" y="13502"/>
                    <a:pt x="18175" y="13788"/>
                  </a:cubicBezTo>
                  <a:cubicBezTo>
                    <a:pt x="18308" y="14075"/>
                    <a:pt x="18440" y="14362"/>
                    <a:pt x="18565" y="14649"/>
                  </a:cubicBezTo>
                  <a:cubicBezTo>
                    <a:pt x="18690" y="14935"/>
                    <a:pt x="18806" y="15222"/>
                    <a:pt x="18927" y="15557"/>
                  </a:cubicBezTo>
                  <a:cubicBezTo>
                    <a:pt x="19048" y="15891"/>
                    <a:pt x="19173" y="16273"/>
                    <a:pt x="19319" y="16703"/>
                  </a:cubicBezTo>
                  <a:cubicBezTo>
                    <a:pt x="19465" y="17134"/>
                    <a:pt x="19632" y="17611"/>
                    <a:pt x="19796" y="18089"/>
                  </a:cubicBezTo>
                  <a:cubicBezTo>
                    <a:pt x="19960" y="18567"/>
                    <a:pt x="20119" y="19045"/>
                    <a:pt x="20264" y="19475"/>
                  </a:cubicBezTo>
                  <a:cubicBezTo>
                    <a:pt x="20408" y="19905"/>
                    <a:pt x="20536" y="20288"/>
                    <a:pt x="20696" y="20574"/>
                  </a:cubicBezTo>
                  <a:cubicBezTo>
                    <a:pt x="20856" y="20861"/>
                    <a:pt x="21047" y="21052"/>
                    <a:pt x="21203" y="21195"/>
                  </a:cubicBezTo>
                  <a:cubicBezTo>
                    <a:pt x="21358" y="21339"/>
                    <a:pt x="21479" y="21434"/>
                    <a:pt x="21600" y="2153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174" name="Line"/>
            <p:cNvSpPr/>
            <p:nvPr/>
          </p:nvSpPr>
          <p:spPr>
            <a:xfrm>
              <a:off x="793750" y="5663202"/>
              <a:ext cx="16151" cy="3619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601" h="21600" fill="norm" stroke="1" extrusionOk="0">
                  <a:moveTo>
                    <a:pt x="8100" y="0"/>
                  </a:moveTo>
                  <a:cubicBezTo>
                    <a:pt x="13500" y="3284"/>
                    <a:pt x="18900" y="6568"/>
                    <a:pt x="20250" y="9853"/>
                  </a:cubicBezTo>
                  <a:cubicBezTo>
                    <a:pt x="21600" y="13137"/>
                    <a:pt x="18900" y="16421"/>
                    <a:pt x="14850" y="18379"/>
                  </a:cubicBezTo>
                  <a:cubicBezTo>
                    <a:pt x="10800" y="20337"/>
                    <a:pt x="5400" y="20968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175" name="Line"/>
            <p:cNvSpPr/>
            <p:nvPr/>
          </p:nvSpPr>
          <p:spPr>
            <a:xfrm>
              <a:off x="762000" y="5607626"/>
              <a:ext cx="286285" cy="44186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70" h="21472" fill="norm" stroke="1" extrusionOk="0">
                  <a:moveTo>
                    <a:pt x="0" y="3934"/>
                  </a:moveTo>
                  <a:cubicBezTo>
                    <a:pt x="313" y="2906"/>
                    <a:pt x="626" y="1877"/>
                    <a:pt x="1096" y="1209"/>
                  </a:cubicBezTo>
                  <a:cubicBezTo>
                    <a:pt x="1565" y="540"/>
                    <a:pt x="2191" y="232"/>
                    <a:pt x="3443" y="77"/>
                  </a:cubicBezTo>
                  <a:cubicBezTo>
                    <a:pt x="4696" y="-77"/>
                    <a:pt x="6574" y="-77"/>
                    <a:pt x="9235" y="797"/>
                  </a:cubicBezTo>
                  <a:cubicBezTo>
                    <a:pt x="11896" y="1672"/>
                    <a:pt x="15339" y="3420"/>
                    <a:pt x="17765" y="5786"/>
                  </a:cubicBezTo>
                  <a:cubicBezTo>
                    <a:pt x="20191" y="8152"/>
                    <a:pt x="21600" y="11134"/>
                    <a:pt x="21052" y="13654"/>
                  </a:cubicBezTo>
                  <a:cubicBezTo>
                    <a:pt x="20504" y="16174"/>
                    <a:pt x="18000" y="18232"/>
                    <a:pt x="15496" y="19466"/>
                  </a:cubicBezTo>
                  <a:cubicBezTo>
                    <a:pt x="12991" y="20700"/>
                    <a:pt x="10487" y="21112"/>
                    <a:pt x="8765" y="21317"/>
                  </a:cubicBezTo>
                  <a:cubicBezTo>
                    <a:pt x="7043" y="21523"/>
                    <a:pt x="6104" y="21523"/>
                    <a:pt x="5400" y="21317"/>
                  </a:cubicBezTo>
                  <a:cubicBezTo>
                    <a:pt x="4696" y="21112"/>
                    <a:pt x="4226" y="20700"/>
                    <a:pt x="4539" y="20134"/>
                  </a:cubicBezTo>
                  <a:cubicBezTo>
                    <a:pt x="4852" y="19569"/>
                    <a:pt x="5948" y="18849"/>
                    <a:pt x="7043" y="18129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176" name="Line"/>
            <p:cNvSpPr/>
            <p:nvPr/>
          </p:nvSpPr>
          <p:spPr>
            <a:xfrm>
              <a:off x="1193800" y="5829007"/>
              <a:ext cx="177800" cy="3739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084" fill="norm" stroke="1" extrusionOk="0">
                  <a:moveTo>
                    <a:pt x="0" y="20084"/>
                  </a:moveTo>
                  <a:cubicBezTo>
                    <a:pt x="3343" y="12126"/>
                    <a:pt x="6686" y="4168"/>
                    <a:pt x="10286" y="1326"/>
                  </a:cubicBezTo>
                  <a:cubicBezTo>
                    <a:pt x="13886" y="-1516"/>
                    <a:pt x="17743" y="758"/>
                    <a:pt x="21600" y="3031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177" name="Line"/>
            <p:cNvSpPr/>
            <p:nvPr/>
          </p:nvSpPr>
          <p:spPr>
            <a:xfrm>
              <a:off x="1200150" y="5974352"/>
              <a:ext cx="209550" cy="381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3491" y="18000"/>
                    <a:pt x="6982" y="14400"/>
                    <a:pt x="10582" y="10800"/>
                  </a:cubicBezTo>
                  <a:cubicBezTo>
                    <a:pt x="14182" y="7200"/>
                    <a:pt x="17891" y="36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178" name="Line"/>
            <p:cNvSpPr/>
            <p:nvPr/>
          </p:nvSpPr>
          <p:spPr>
            <a:xfrm>
              <a:off x="1718531" y="5626548"/>
              <a:ext cx="205519" cy="47726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01" h="21455" fill="norm" stroke="1" extrusionOk="0">
                  <a:moveTo>
                    <a:pt x="21401" y="1362"/>
                  </a:moveTo>
                  <a:cubicBezTo>
                    <a:pt x="21181" y="887"/>
                    <a:pt x="20960" y="411"/>
                    <a:pt x="19197" y="173"/>
                  </a:cubicBezTo>
                  <a:cubicBezTo>
                    <a:pt x="17434" y="-65"/>
                    <a:pt x="14128" y="-65"/>
                    <a:pt x="11152" y="220"/>
                  </a:cubicBezTo>
                  <a:cubicBezTo>
                    <a:pt x="8177" y="506"/>
                    <a:pt x="5532" y="1077"/>
                    <a:pt x="3438" y="1648"/>
                  </a:cubicBezTo>
                  <a:cubicBezTo>
                    <a:pt x="1344" y="2219"/>
                    <a:pt x="-199" y="2790"/>
                    <a:pt x="21" y="3361"/>
                  </a:cubicBezTo>
                  <a:cubicBezTo>
                    <a:pt x="242" y="3931"/>
                    <a:pt x="2225" y="4502"/>
                    <a:pt x="4650" y="5168"/>
                  </a:cubicBezTo>
                  <a:cubicBezTo>
                    <a:pt x="7074" y="5835"/>
                    <a:pt x="9940" y="6596"/>
                    <a:pt x="11703" y="7262"/>
                  </a:cubicBezTo>
                  <a:cubicBezTo>
                    <a:pt x="13466" y="7928"/>
                    <a:pt x="14128" y="8499"/>
                    <a:pt x="14348" y="9022"/>
                  </a:cubicBezTo>
                  <a:cubicBezTo>
                    <a:pt x="14568" y="9546"/>
                    <a:pt x="14348" y="10021"/>
                    <a:pt x="13687" y="10402"/>
                  </a:cubicBezTo>
                  <a:cubicBezTo>
                    <a:pt x="13025" y="10783"/>
                    <a:pt x="11923" y="11068"/>
                    <a:pt x="10821" y="11306"/>
                  </a:cubicBezTo>
                  <a:cubicBezTo>
                    <a:pt x="9719" y="11544"/>
                    <a:pt x="8617" y="11734"/>
                    <a:pt x="8617" y="11829"/>
                  </a:cubicBezTo>
                  <a:cubicBezTo>
                    <a:pt x="8617" y="11924"/>
                    <a:pt x="9719" y="11924"/>
                    <a:pt x="10381" y="12162"/>
                  </a:cubicBezTo>
                  <a:cubicBezTo>
                    <a:pt x="11042" y="12400"/>
                    <a:pt x="11262" y="12876"/>
                    <a:pt x="11042" y="13542"/>
                  </a:cubicBezTo>
                  <a:cubicBezTo>
                    <a:pt x="10821" y="14208"/>
                    <a:pt x="10160" y="15065"/>
                    <a:pt x="8728" y="16064"/>
                  </a:cubicBezTo>
                  <a:cubicBezTo>
                    <a:pt x="7295" y="17063"/>
                    <a:pt x="5091" y="18205"/>
                    <a:pt x="3548" y="19109"/>
                  </a:cubicBezTo>
                  <a:cubicBezTo>
                    <a:pt x="2005" y="20013"/>
                    <a:pt x="1123" y="20679"/>
                    <a:pt x="1344" y="21059"/>
                  </a:cubicBezTo>
                  <a:cubicBezTo>
                    <a:pt x="1564" y="21440"/>
                    <a:pt x="2887" y="21535"/>
                    <a:pt x="6083" y="21392"/>
                  </a:cubicBezTo>
                  <a:cubicBezTo>
                    <a:pt x="9279" y="21250"/>
                    <a:pt x="14348" y="20869"/>
                    <a:pt x="19417" y="2048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179" name="Line"/>
            <p:cNvSpPr/>
            <p:nvPr/>
          </p:nvSpPr>
          <p:spPr>
            <a:xfrm>
              <a:off x="2102239" y="5669552"/>
              <a:ext cx="183762" cy="30959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09" h="21492" fill="norm" stroke="1" extrusionOk="0">
                  <a:moveTo>
                    <a:pt x="13209" y="0"/>
                  </a:moveTo>
                  <a:cubicBezTo>
                    <a:pt x="9773" y="5584"/>
                    <a:pt x="6336" y="11167"/>
                    <a:pt x="4250" y="14400"/>
                  </a:cubicBezTo>
                  <a:cubicBezTo>
                    <a:pt x="2164" y="17633"/>
                    <a:pt x="1427" y="18514"/>
                    <a:pt x="814" y="19322"/>
                  </a:cubicBezTo>
                  <a:cubicBezTo>
                    <a:pt x="200" y="20131"/>
                    <a:pt x="-291" y="20865"/>
                    <a:pt x="200" y="21233"/>
                  </a:cubicBezTo>
                  <a:cubicBezTo>
                    <a:pt x="691" y="21600"/>
                    <a:pt x="2164" y="21600"/>
                    <a:pt x="5845" y="21086"/>
                  </a:cubicBezTo>
                  <a:cubicBezTo>
                    <a:pt x="9527" y="20571"/>
                    <a:pt x="15418" y="19543"/>
                    <a:pt x="21309" y="18514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180" name="Line"/>
            <p:cNvSpPr/>
            <p:nvPr/>
          </p:nvSpPr>
          <p:spPr>
            <a:xfrm>
              <a:off x="2222500" y="5860052"/>
              <a:ext cx="1" cy="1905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6200" h="21600" fill="norm" stroke="1" extrusionOk="0">
                  <a:moveTo>
                    <a:pt x="0" y="0"/>
                  </a:moveTo>
                  <a:cubicBezTo>
                    <a:pt x="21600" y="7200"/>
                    <a:pt x="21600" y="1440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181" name="Line"/>
            <p:cNvSpPr/>
            <p:nvPr/>
          </p:nvSpPr>
          <p:spPr>
            <a:xfrm>
              <a:off x="2311400" y="5942602"/>
              <a:ext cx="95250" cy="1714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182" name="Line"/>
            <p:cNvSpPr/>
            <p:nvPr/>
          </p:nvSpPr>
          <p:spPr>
            <a:xfrm>
              <a:off x="2642541" y="5607141"/>
              <a:ext cx="227297" cy="31641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80" h="21526" fill="norm" stroke="1" extrusionOk="0">
                  <a:moveTo>
                    <a:pt x="20719" y="2518"/>
                  </a:moveTo>
                  <a:cubicBezTo>
                    <a:pt x="21116" y="1654"/>
                    <a:pt x="21512" y="790"/>
                    <a:pt x="21116" y="358"/>
                  </a:cubicBezTo>
                  <a:cubicBezTo>
                    <a:pt x="20719" y="-74"/>
                    <a:pt x="19530" y="-74"/>
                    <a:pt x="16756" y="142"/>
                  </a:cubicBezTo>
                  <a:cubicBezTo>
                    <a:pt x="13982" y="358"/>
                    <a:pt x="9622" y="790"/>
                    <a:pt x="6848" y="1150"/>
                  </a:cubicBezTo>
                  <a:cubicBezTo>
                    <a:pt x="4073" y="1510"/>
                    <a:pt x="2884" y="1798"/>
                    <a:pt x="1894" y="2158"/>
                  </a:cubicBezTo>
                  <a:cubicBezTo>
                    <a:pt x="903" y="2518"/>
                    <a:pt x="110" y="2950"/>
                    <a:pt x="11" y="3886"/>
                  </a:cubicBezTo>
                  <a:cubicBezTo>
                    <a:pt x="-88" y="4822"/>
                    <a:pt x="506" y="6262"/>
                    <a:pt x="903" y="7630"/>
                  </a:cubicBezTo>
                  <a:cubicBezTo>
                    <a:pt x="1299" y="8998"/>
                    <a:pt x="1497" y="10294"/>
                    <a:pt x="1993" y="10726"/>
                  </a:cubicBezTo>
                  <a:cubicBezTo>
                    <a:pt x="2488" y="11158"/>
                    <a:pt x="3281" y="10726"/>
                    <a:pt x="4767" y="10726"/>
                  </a:cubicBezTo>
                  <a:cubicBezTo>
                    <a:pt x="6253" y="10726"/>
                    <a:pt x="8433" y="11158"/>
                    <a:pt x="10316" y="11950"/>
                  </a:cubicBezTo>
                  <a:cubicBezTo>
                    <a:pt x="12198" y="12742"/>
                    <a:pt x="13784" y="13894"/>
                    <a:pt x="14576" y="14974"/>
                  </a:cubicBezTo>
                  <a:cubicBezTo>
                    <a:pt x="15369" y="16054"/>
                    <a:pt x="15369" y="17062"/>
                    <a:pt x="13883" y="18070"/>
                  </a:cubicBezTo>
                  <a:cubicBezTo>
                    <a:pt x="12396" y="19078"/>
                    <a:pt x="9424" y="20086"/>
                    <a:pt x="7442" y="20590"/>
                  </a:cubicBezTo>
                  <a:cubicBezTo>
                    <a:pt x="5461" y="21094"/>
                    <a:pt x="4470" y="21094"/>
                    <a:pt x="3479" y="21022"/>
                  </a:cubicBezTo>
                  <a:cubicBezTo>
                    <a:pt x="2488" y="20950"/>
                    <a:pt x="1497" y="20806"/>
                    <a:pt x="1299" y="20878"/>
                  </a:cubicBezTo>
                  <a:cubicBezTo>
                    <a:pt x="1101" y="20950"/>
                    <a:pt x="1695" y="21238"/>
                    <a:pt x="2290" y="2152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183" name="Line"/>
            <p:cNvSpPr/>
            <p:nvPr/>
          </p:nvSpPr>
          <p:spPr>
            <a:xfrm>
              <a:off x="2774950" y="5961652"/>
              <a:ext cx="146050" cy="1079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5026" y="5082"/>
                    <a:pt x="8452" y="10165"/>
                    <a:pt x="4852" y="13765"/>
                  </a:cubicBezTo>
                  <a:cubicBezTo>
                    <a:pt x="1252" y="17365"/>
                    <a:pt x="626" y="19482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184" name="Line"/>
            <p:cNvSpPr/>
            <p:nvPr/>
          </p:nvSpPr>
          <p:spPr>
            <a:xfrm>
              <a:off x="3204633" y="5618752"/>
              <a:ext cx="205318" cy="30324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90" fill="norm" stroke="1" extrusionOk="0">
                  <a:moveTo>
                    <a:pt x="18928" y="0"/>
                  </a:moveTo>
                  <a:cubicBezTo>
                    <a:pt x="15142" y="4500"/>
                    <a:pt x="11357" y="9000"/>
                    <a:pt x="8573" y="12075"/>
                  </a:cubicBezTo>
                  <a:cubicBezTo>
                    <a:pt x="5790" y="15150"/>
                    <a:pt x="4008" y="16800"/>
                    <a:pt x="2561" y="18150"/>
                  </a:cubicBezTo>
                  <a:cubicBezTo>
                    <a:pt x="1113" y="19500"/>
                    <a:pt x="0" y="20550"/>
                    <a:pt x="0" y="21075"/>
                  </a:cubicBezTo>
                  <a:cubicBezTo>
                    <a:pt x="0" y="21600"/>
                    <a:pt x="1113" y="21600"/>
                    <a:pt x="4231" y="21225"/>
                  </a:cubicBezTo>
                  <a:cubicBezTo>
                    <a:pt x="7348" y="20850"/>
                    <a:pt x="12470" y="20100"/>
                    <a:pt x="15699" y="19650"/>
                  </a:cubicBezTo>
                  <a:cubicBezTo>
                    <a:pt x="18928" y="19200"/>
                    <a:pt x="20264" y="19050"/>
                    <a:pt x="21600" y="189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185" name="Line"/>
            <p:cNvSpPr/>
            <p:nvPr/>
          </p:nvSpPr>
          <p:spPr>
            <a:xfrm>
              <a:off x="3352800" y="5821952"/>
              <a:ext cx="13924" cy="1841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297" h="21600" fill="norm" stroke="1" extrusionOk="0">
                  <a:moveTo>
                    <a:pt x="9257" y="0"/>
                  </a:moveTo>
                  <a:cubicBezTo>
                    <a:pt x="15429" y="1241"/>
                    <a:pt x="21600" y="2483"/>
                    <a:pt x="20057" y="6083"/>
                  </a:cubicBezTo>
                  <a:cubicBezTo>
                    <a:pt x="18514" y="9683"/>
                    <a:pt x="9257" y="15641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186" name="Line"/>
            <p:cNvSpPr/>
            <p:nvPr/>
          </p:nvSpPr>
          <p:spPr>
            <a:xfrm>
              <a:off x="3384550" y="5936252"/>
              <a:ext cx="146051" cy="1460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7530" y="4383"/>
                    <a:pt x="13461" y="8765"/>
                    <a:pt x="9861" y="12365"/>
                  </a:cubicBezTo>
                  <a:cubicBezTo>
                    <a:pt x="6261" y="15965"/>
                    <a:pt x="3130" y="18783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187" name="Line"/>
            <p:cNvSpPr/>
            <p:nvPr/>
          </p:nvSpPr>
          <p:spPr>
            <a:xfrm>
              <a:off x="3700097" y="5659284"/>
              <a:ext cx="236904" cy="28213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94" h="21327" fill="norm" stroke="1" extrusionOk="0">
                  <a:moveTo>
                    <a:pt x="19674" y="2216"/>
                  </a:moveTo>
                  <a:cubicBezTo>
                    <a:pt x="19865" y="1256"/>
                    <a:pt x="20056" y="296"/>
                    <a:pt x="19769" y="56"/>
                  </a:cubicBezTo>
                  <a:cubicBezTo>
                    <a:pt x="19482" y="-184"/>
                    <a:pt x="18718" y="296"/>
                    <a:pt x="16520" y="2456"/>
                  </a:cubicBezTo>
                  <a:cubicBezTo>
                    <a:pt x="14321" y="4616"/>
                    <a:pt x="10690" y="8456"/>
                    <a:pt x="7727" y="11496"/>
                  </a:cubicBezTo>
                  <a:cubicBezTo>
                    <a:pt x="4764" y="14536"/>
                    <a:pt x="2470" y="16776"/>
                    <a:pt x="1228" y="18296"/>
                  </a:cubicBezTo>
                  <a:cubicBezTo>
                    <a:pt x="-15" y="19816"/>
                    <a:pt x="-206" y="20616"/>
                    <a:pt x="176" y="21016"/>
                  </a:cubicBezTo>
                  <a:cubicBezTo>
                    <a:pt x="559" y="21416"/>
                    <a:pt x="1514" y="21416"/>
                    <a:pt x="4286" y="21096"/>
                  </a:cubicBezTo>
                  <a:cubicBezTo>
                    <a:pt x="7058" y="20776"/>
                    <a:pt x="11645" y="20136"/>
                    <a:pt x="14799" y="19816"/>
                  </a:cubicBezTo>
                  <a:cubicBezTo>
                    <a:pt x="17953" y="19496"/>
                    <a:pt x="19674" y="19496"/>
                    <a:pt x="21394" y="1949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188" name="Line"/>
            <p:cNvSpPr/>
            <p:nvPr/>
          </p:nvSpPr>
          <p:spPr>
            <a:xfrm>
              <a:off x="3859577" y="5872752"/>
              <a:ext cx="13924" cy="1651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297" h="21600" fill="norm" stroke="1" extrusionOk="0">
                  <a:moveTo>
                    <a:pt x="20297" y="0"/>
                  </a:moveTo>
                  <a:cubicBezTo>
                    <a:pt x="11040" y="5538"/>
                    <a:pt x="1783" y="11077"/>
                    <a:pt x="240" y="14677"/>
                  </a:cubicBezTo>
                  <a:cubicBezTo>
                    <a:pt x="-1303" y="18277"/>
                    <a:pt x="4868" y="19938"/>
                    <a:pt x="1104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189" name="Line"/>
            <p:cNvSpPr/>
            <p:nvPr/>
          </p:nvSpPr>
          <p:spPr>
            <a:xfrm>
              <a:off x="3956050" y="5546699"/>
              <a:ext cx="217822" cy="64990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70" h="21533" fill="norm" stroke="1" extrusionOk="0">
                  <a:moveTo>
                    <a:pt x="11726" y="1125"/>
                  </a:moveTo>
                  <a:cubicBezTo>
                    <a:pt x="12549" y="775"/>
                    <a:pt x="13371" y="424"/>
                    <a:pt x="14400" y="214"/>
                  </a:cubicBezTo>
                  <a:cubicBezTo>
                    <a:pt x="15429" y="3"/>
                    <a:pt x="16663" y="-67"/>
                    <a:pt x="17691" y="73"/>
                  </a:cubicBezTo>
                  <a:cubicBezTo>
                    <a:pt x="18720" y="214"/>
                    <a:pt x="19543" y="564"/>
                    <a:pt x="20263" y="1160"/>
                  </a:cubicBezTo>
                  <a:cubicBezTo>
                    <a:pt x="20983" y="1756"/>
                    <a:pt x="21600" y="2598"/>
                    <a:pt x="20777" y="3755"/>
                  </a:cubicBezTo>
                  <a:cubicBezTo>
                    <a:pt x="19954" y="4912"/>
                    <a:pt x="17691" y="6385"/>
                    <a:pt x="15840" y="7612"/>
                  </a:cubicBezTo>
                  <a:cubicBezTo>
                    <a:pt x="13989" y="8839"/>
                    <a:pt x="12549" y="9821"/>
                    <a:pt x="11726" y="10733"/>
                  </a:cubicBezTo>
                  <a:cubicBezTo>
                    <a:pt x="10903" y="11645"/>
                    <a:pt x="10697" y="12486"/>
                    <a:pt x="11829" y="13363"/>
                  </a:cubicBezTo>
                  <a:cubicBezTo>
                    <a:pt x="12960" y="14239"/>
                    <a:pt x="15429" y="15151"/>
                    <a:pt x="17074" y="15782"/>
                  </a:cubicBezTo>
                  <a:cubicBezTo>
                    <a:pt x="18720" y="16414"/>
                    <a:pt x="19543" y="16764"/>
                    <a:pt x="19954" y="17150"/>
                  </a:cubicBezTo>
                  <a:cubicBezTo>
                    <a:pt x="20366" y="17536"/>
                    <a:pt x="20366" y="17956"/>
                    <a:pt x="18309" y="18623"/>
                  </a:cubicBezTo>
                  <a:cubicBezTo>
                    <a:pt x="16251" y="19289"/>
                    <a:pt x="12137" y="20201"/>
                    <a:pt x="8743" y="20727"/>
                  </a:cubicBezTo>
                  <a:cubicBezTo>
                    <a:pt x="5349" y="21252"/>
                    <a:pt x="2674" y="21393"/>
                    <a:pt x="0" y="21533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190" name="Line"/>
            <p:cNvSpPr/>
            <p:nvPr/>
          </p:nvSpPr>
          <p:spPr>
            <a:xfrm>
              <a:off x="4344408" y="5906794"/>
              <a:ext cx="373643" cy="15937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42" h="21121" fill="norm" stroke="1" extrusionOk="0">
                  <a:moveTo>
                    <a:pt x="3969" y="19052"/>
                  </a:moveTo>
                  <a:cubicBezTo>
                    <a:pt x="3237" y="19893"/>
                    <a:pt x="2505" y="20735"/>
                    <a:pt x="1834" y="21015"/>
                  </a:cubicBezTo>
                  <a:cubicBezTo>
                    <a:pt x="1162" y="21296"/>
                    <a:pt x="552" y="21015"/>
                    <a:pt x="247" y="20174"/>
                  </a:cubicBezTo>
                  <a:cubicBezTo>
                    <a:pt x="-58" y="19332"/>
                    <a:pt x="-58" y="17930"/>
                    <a:pt x="125" y="15966"/>
                  </a:cubicBezTo>
                  <a:cubicBezTo>
                    <a:pt x="308" y="14002"/>
                    <a:pt x="674" y="11478"/>
                    <a:pt x="1773" y="8673"/>
                  </a:cubicBezTo>
                  <a:cubicBezTo>
                    <a:pt x="2871" y="5867"/>
                    <a:pt x="4701" y="2782"/>
                    <a:pt x="5922" y="1239"/>
                  </a:cubicBezTo>
                  <a:cubicBezTo>
                    <a:pt x="7142" y="-304"/>
                    <a:pt x="7752" y="-304"/>
                    <a:pt x="8545" y="678"/>
                  </a:cubicBezTo>
                  <a:cubicBezTo>
                    <a:pt x="9339" y="1660"/>
                    <a:pt x="10315" y="3623"/>
                    <a:pt x="11169" y="5447"/>
                  </a:cubicBezTo>
                  <a:cubicBezTo>
                    <a:pt x="12023" y="7270"/>
                    <a:pt x="12756" y="8953"/>
                    <a:pt x="13427" y="9514"/>
                  </a:cubicBezTo>
                  <a:cubicBezTo>
                    <a:pt x="14098" y="10075"/>
                    <a:pt x="14708" y="9514"/>
                    <a:pt x="15257" y="8673"/>
                  </a:cubicBezTo>
                  <a:cubicBezTo>
                    <a:pt x="15806" y="7831"/>
                    <a:pt x="16295" y="6709"/>
                    <a:pt x="17027" y="5587"/>
                  </a:cubicBezTo>
                  <a:cubicBezTo>
                    <a:pt x="17759" y="4465"/>
                    <a:pt x="18735" y="3343"/>
                    <a:pt x="19528" y="3202"/>
                  </a:cubicBezTo>
                  <a:cubicBezTo>
                    <a:pt x="20322" y="3062"/>
                    <a:pt x="20932" y="3904"/>
                    <a:pt x="21542" y="474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191" name="Line"/>
            <p:cNvSpPr/>
            <p:nvPr/>
          </p:nvSpPr>
          <p:spPr>
            <a:xfrm>
              <a:off x="4857750" y="5707652"/>
              <a:ext cx="171451" cy="3683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1333" y="124"/>
                    <a:pt x="2667" y="248"/>
                    <a:pt x="4267" y="1552"/>
                  </a:cubicBezTo>
                  <a:cubicBezTo>
                    <a:pt x="5867" y="2855"/>
                    <a:pt x="7733" y="5338"/>
                    <a:pt x="10000" y="8193"/>
                  </a:cubicBezTo>
                  <a:cubicBezTo>
                    <a:pt x="12267" y="11048"/>
                    <a:pt x="14933" y="14276"/>
                    <a:pt x="16933" y="16572"/>
                  </a:cubicBezTo>
                  <a:cubicBezTo>
                    <a:pt x="18933" y="18869"/>
                    <a:pt x="20267" y="20234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192" name="Line"/>
            <p:cNvSpPr/>
            <p:nvPr/>
          </p:nvSpPr>
          <p:spPr>
            <a:xfrm>
              <a:off x="4756150" y="5739402"/>
              <a:ext cx="317501" cy="3556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8000" y="3086"/>
                    <a:pt x="14400" y="6171"/>
                    <a:pt x="10800" y="9771"/>
                  </a:cubicBezTo>
                  <a:cubicBezTo>
                    <a:pt x="7200" y="13371"/>
                    <a:pt x="3600" y="17486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193" name="Line"/>
            <p:cNvSpPr/>
            <p:nvPr/>
          </p:nvSpPr>
          <p:spPr>
            <a:xfrm>
              <a:off x="6409266" y="6100926"/>
              <a:ext cx="258636" cy="61028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85" h="21401" fill="norm" stroke="1" extrusionOk="0">
                  <a:moveTo>
                    <a:pt x="2439" y="9367"/>
                  </a:moveTo>
                  <a:cubicBezTo>
                    <a:pt x="2090" y="11074"/>
                    <a:pt x="1742" y="12781"/>
                    <a:pt x="1568" y="14674"/>
                  </a:cubicBezTo>
                  <a:cubicBezTo>
                    <a:pt x="1394" y="16567"/>
                    <a:pt x="1394" y="18645"/>
                    <a:pt x="1219" y="19870"/>
                  </a:cubicBezTo>
                  <a:cubicBezTo>
                    <a:pt x="1045" y="21095"/>
                    <a:pt x="697" y="21466"/>
                    <a:pt x="435" y="21392"/>
                  </a:cubicBezTo>
                  <a:cubicBezTo>
                    <a:pt x="174" y="21318"/>
                    <a:pt x="0" y="20798"/>
                    <a:pt x="0" y="19276"/>
                  </a:cubicBezTo>
                  <a:cubicBezTo>
                    <a:pt x="0" y="17755"/>
                    <a:pt x="174" y="15231"/>
                    <a:pt x="784" y="12781"/>
                  </a:cubicBezTo>
                  <a:cubicBezTo>
                    <a:pt x="1394" y="10332"/>
                    <a:pt x="2439" y="7957"/>
                    <a:pt x="4094" y="5915"/>
                  </a:cubicBezTo>
                  <a:cubicBezTo>
                    <a:pt x="5748" y="3874"/>
                    <a:pt x="8013" y="2167"/>
                    <a:pt x="10277" y="1165"/>
                  </a:cubicBezTo>
                  <a:cubicBezTo>
                    <a:pt x="12542" y="163"/>
                    <a:pt x="14806" y="-134"/>
                    <a:pt x="16635" y="52"/>
                  </a:cubicBezTo>
                  <a:cubicBezTo>
                    <a:pt x="18465" y="237"/>
                    <a:pt x="19858" y="905"/>
                    <a:pt x="20642" y="1722"/>
                  </a:cubicBezTo>
                  <a:cubicBezTo>
                    <a:pt x="21426" y="2538"/>
                    <a:pt x="21600" y="3503"/>
                    <a:pt x="20555" y="4394"/>
                  </a:cubicBezTo>
                  <a:cubicBezTo>
                    <a:pt x="19510" y="5285"/>
                    <a:pt x="17245" y="6101"/>
                    <a:pt x="14371" y="6658"/>
                  </a:cubicBezTo>
                  <a:cubicBezTo>
                    <a:pt x="11497" y="7214"/>
                    <a:pt x="8013" y="7511"/>
                    <a:pt x="4529" y="780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194" name="Line"/>
            <p:cNvSpPr/>
            <p:nvPr/>
          </p:nvSpPr>
          <p:spPr>
            <a:xfrm>
              <a:off x="6673850" y="6324597"/>
              <a:ext cx="146051" cy="11330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023" fill="norm" stroke="1" extrusionOk="0">
                  <a:moveTo>
                    <a:pt x="0" y="994"/>
                  </a:moveTo>
                  <a:cubicBezTo>
                    <a:pt x="1878" y="208"/>
                    <a:pt x="3757" y="-577"/>
                    <a:pt x="5791" y="601"/>
                  </a:cubicBezTo>
                  <a:cubicBezTo>
                    <a:pt x="7826" y="1779"/>
                    <a:pt x="10017" y="4921"/>
                    <a:pt x="12678" y="8652"/>
                  </a:cubicBezTo>
                  <a:cubicBezTo>
                    <a:pt x="15339" y="12383"/>
                    <a:pt x="18470" y="16703"/>
                    <a:pt x="21600" y="21023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195" name="Line"/>
            <p:cNvSpPr/>
            <p:nvPr/>
          </p:nvSpPr>
          <p:spPr>
            <a:xfrm>
              <a:off x="6680200" y="6316767"/>
              <a:ext cx="177801" cy="17193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397" fill="norm" stroke="1" extrusionOk="0">
                  <a:moveTo>
                    <a:pt x="21600" y="2431"/>
                  </a:moveTo>
                  <a:cubicBezTo>
                    <a:pt x="20571" y="1377"/>
                    <a:pt x="19543" y="324"/>
                    <a:pt x="18386" y="60"/>
                  </a:cubicBezTo>
                  <a:cubicBezTo>
                    <a:pt x="17229" y="-203"/>
                    <a:pt x="15943" y="324"/>
                    <a:pt x="13114" y="3090"/>
                  </a:cubicBezTo>
                  <a:cubicBezTo>
                    <a:pt x="10286" y="5856"/>
                    <a:pt x="5914" y="10860"/>
                    <a:pt x="3471" y="14285"/>
                  </a:cubicBezTo>
                  <a:cubicBezTo>
                    <a:pt x="1029" y="17709"/>
                    <a:pt x="514" y="19553"/>
                    <a:pt x="0" y="21397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196" name="Line"/>
            <p:cNvSpPr/>
            <p:nvPr/>
          </p:nvSpPr>
          <p:spPr>
            <a:xfrm>
              <a:off x="6551983" y="5897720"/>
              <a:ext cx="191718" cy="15918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99" h="21096" fill="norm" stroke="1" extrusionOk="0">
                  <a:moveTo>
                    <a:pt x="5833" y="8473"/>
                  </a:moveTo>
                  <a:cubicBezTo>
                    <a:pt x="4172" y="10436"/>
                    <a:pt x="2510" y="12400"/>
                    <a:pt x="1442" y="14504"/>
                  </a:cubicBezTo>
                  <a:cubicBezTo>
                    <a:pt x="374" y="16608"/>
                    <a:pt x="-101" y="18852"/>
                    <a:pt x="18" y="19132"/>
                  </a:cubicBezTo>
                  <a:cubicBezTo>
                    <a:pt x="136" y="19413"/>
                    <a:pt x="848" y="17730"/>
                    <a:pt x="2391" y="14644"/>
                  </a:cubicBezTo>
                  <a:cubicBezTo>
                    <a:pt x="3934" y="11558"/>
                    <a:pt x="6308" y="7070"/>
                    <a:pt x="7969" y="4405"/>
                  </a:cubicBezTo>
                  <a:cubicBezTo>
                    <a:pt x="9631" y="1740"/>
                    <a:pt x="10580" y="899"/>
                    <a:pt x="11648" y="338"/>
                  </a:cubicBezTo>
                  <a:cubicBezTo>
                    <a:pt x="12717" y="-223"/>
                    <a:pt x="13903" y="-504"/>
                    <a:pt x="15565" y="3002"/>
                  </a:cubicBezTo>
                  <a:cubicBezTo>
                    <a:pt x="17226" y="6509"/>
                    <a:pt x="19363" y="13802"/>
                    <a:pt x="21499" y="2109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197" name="Line"/>
            <p:cNvSpPr/>
            <p:nvPr/>
          </p:nvSpPr>
          <p:spPr>
            <a:xfrm>
              <a:off x="6981617" y="6080612"/>
              <a:ext cx="174834" cy="31340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95" h="21321" fill="norm" stroke="1" extrusionOk="0">
                  <a:moveTo>
                    <a:pt x="18372" y="2275"/>
                  </a:moveTo>
                  <a:cubicBezTo>
                    <a:pt x="18372" y="1267"/>
                    <a:pt x="18372" y="259"/>
                    <a:pt x="17591" y="43"/>
                  </a:cubicBezTo>
                  <a:cubicBezTo>
                    <a:pt x="16811" y="-173"/>
                    <a:pt x="15249" y="403"/>
                    <a:pt x="12387" y="2275"/>
                  </a:cubicBezTo>
                  <a:cubicBezTo>
                    <a:pt x="9524" y="4147"/>
                    <a:pt x="5360" y="7315"/>
                    <a:pt x="3018" y="10123"/>
                  </a:cubicBezTo>
                  <a:cubicBezTo>
                    <a:pt x="676" y="12931"/>
                    <a:pt x="155" y="15379"/>
                    <a:pt x="25" y="16963"/>
                  </a:cubicBezTo>
                  <a:cubicBezTo>
                    <a:pt x="-105" y="18547"/>
                    <a:pt x="155" y="19267"/>
                    <a:pt x="3408" y="19915"/>
                  </a:cubicBezTo>
                  <a:cubicBezTo>
                    <a:pt x="6661" y="20563"/>
                    <a:pt x="12907" y="21139"/>
                    <a:pt x="16420" y="21283"/>
                  </a:cubicBezTo>
                  <a:cubicBezTo>
                    <a:pt x="19934" y="21427"/>
                    <a:pt x="20714" y="21139"/>
                    <a:pt x="21495" y="20851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198" name="Line"/>
            <p:cNvSpPr/>
            <p:nvPr/>
          </p:nvSpPr>
          <p:spPr>
            <a:xfrm>
              <a:off x="7157458" y="6114052"/>
              <a:ext cx="246643" cy="266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12" h="21600" fill="norm" stroke="1" extrusionOk="0">
                  <a:moveTo>
                    <a:pt x="21512" y="0"/>
                  </a:moveTo>
                  <a:cubicBezTo>
                    <a:pt x="18558" y="4629"/>
                    <a:pt x="15604" y="9257"/>
                    <a:pt x="13020" y="12514"/>
                  </a:cubicBezTo>
                  <a:cubicBezTo>
                    <a:pt x="10435" y="15771"/>
                    <a:pt x="8220" y="17657"/>
                    <a:pt x="6558" y="18686"/>
                  </a:cubicBezTo>
                  <a:cubicBezTo>
                    <a:pt x="4897" y="19714"/>
                    <a:pt x="3789" y="19886"/>
                    <a:pt x="2774" y="19543"/>
                  </a:cubicBezTo>
                  <a:cubicBezTo>
                    <a:pt x="1758" y="19200"/>
                    <a:pt x="835" y="18343"/>
                    <a:pt x="374" y="17486"/>
                  </a:cubicBezTo>
                  <a:cubicBezTo>
                    <a:pt x="-88" y="16629"/>
                    <a:pt x="-88" y="15771"/>
                    <a:pt x="189" y="15000"/>
                  </a:cubicBezTo>
                  <a:cubicBezTo>
                    <a:pt x="466" y="14229"/>
                    <a:pt x="1020" y="13543"/>
                    <a:pt x="1758" y="13029"/>
                  </a:cubicBezTo>
                  <a:cubicBezTo>
                    <a:pt x="2497" y="12514"/>
                    <a:pt x="3420" y="12171"/>
                    <a:pt x="4435" y="12000"/>
                  </a:cubicBezTo>
                  <a:cubicBezTo>
                    <a:pt x="5450" y="11829"/>
                    <a:pt x="6558" y="11829"/>
                    <a:pt x="8681" y="13457"/>
                  </a:cubicBezTo>
                  <a:cubicBezTo>
                    <a:pt x="10804" y="15086"/>
                    <a:pt x="13943" y="18343"/>
                    <a:pt x="17081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199" name="Line"/>
            <p:cNvSpPr/>
            <p:nvPr/>
          </p:nvSpPr>
          <p:spPr>
            <a:xfrm>
              <a:off x="7404100" y="6073508"/>
              <a:ext cx="122966" cy="37709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68" h="21498" fill="norm" stroke="1" extrusionOk="0">
                  <a:moveTo>
                    <a:pt x="12081" y="139"/>
                  </a:moveTo>
                  <a:cubicBezTo>
                    <a:pt x="13912" y="19"/>
                    <a:pt x="15742" y="-102"/>
                    <a:pt x="17390" y="139"/>
                  </a:cubicBezTo>
                  <a:cubicBezTo>
                    <a:pt x="19037" y="381"/>
                    <a:pt x="20502" y="984"/>
                    <a:pt x="21051" y="2734"/>
                  </a:cubicBezTo>
                  <a:cubicBezTo>
                    <a:pt x="21600" y="4483"/>
                    <a:pt x="21234" y="7380"/>
                    <a:pt x="18488" y="10276"/>
                  </a:cubicBezTo>
                  <a:cubicBezTo>
                    <a:pt x="15742" y="13172"/>
                    <a:pt x="10617" y="16068"/>
                    <a:pt x="7139" y="17938"/>
                  </a:cubicBezTo>
                  <a:cubicBezTo>
                    <a:pt x="3661" y="19809"/>
                    <a:pt x="1831" y="20653"/>
                    <a:pt x="0" y="2149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200" name="Line"/>
            <p:cNvSpPr/>
            <p:nvPr/>
          </p:nvSpPr>
          <p:spPr>
            <a:xfrm>
              <a:off x="7715250" y="6250487"/>
              <a:ext cx="95251" cy="2231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702" fill="norm" stroke="1" extrusionOk="0">
                  <a:moveTo>
                    <a:pt x="0" y="20702"/>
                  </a:moveTo>
                  <a:cubicBezTo>
                    <a:pt x="1440" y="10884"/>
                    <a:pt x="2880" y="1066"/>
                    <a:pt x="6480" y="84"/>
                  </a:cubicBezTo>
                  <a:cubicBezTo>
                    <a:pt x="10080" y="-898"/>
                    <a:pt x="15840" y="6957"/>
                    <a:pt x="21600" y="14811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201" name="Line"/>
            <p:cNvSpPr/>
            <p:nvPr/>
          </p:nvSpPr>
          <p:spPr>
            <a:xfrm>
              <a:off x="7651750" y="6416735"/>
              <a:ext cx="196851" cy="4021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520" fill="norm" stroke="1" extrusionOk="0">
                  <a:moveTo>
                    <a:pt x="0" y="20520"/>
                  </a:moveTo>
                  <a:cubicBezTo>
                    <a:pt x="4413" y="12960"/>
                    <a:pt x="8826" y="5400"/>
                    <a:pt x="12426" y="2160"/>
                  </a:cubicBezTo>
                  <a:cubicBezTo>
                    <a:pt x="16026" y="-1080"/>
                    <a:pt x="18813" y="0"/>
                    <a:pt x="21600" y="108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202" name="Line"/>
            <p:cNvSpPr/>
            <p:nvPr/>
          </p:nvSpPr>
          <p:spPr>
            <a:xfrm>
              <a:off x="8250401" y="5921618"/>
              <a:ext cx="372900" cy="8878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99" h="21470" fill="norm" stroke="1" extrusionOk="0">
                  <a:moveTo>
                    <a:pt x="21499" y="1275"/>
                  </a:moveTo>
                  <a:cubicBezTo>
                    <a:pt x="20279" y="763"/>
                    <a:pt x="19058" y="251"/>
                    <a:pt x="17350" y="72"/>
                  </a:cubicBezTo>
                  <a:cubicBezTo>
                    <a:pt x="15641" y="-107"/>
                    <a:pt x="13445" y="47"/>
                    <a:pt x="11065" y="533"/>
                  </a:cubicBezTo>
                  <a:cubicBezTo>
                    <a:pt x="8685" y="1019"/>
                    <a:pt x="6123" y="1838"/>
                    <a:pt x="4658" y="2529"/>
                  </a:cubicBezTo>
                  <a:cubicBezTo>
                    <a:pt x="3194" y="3220"/>
                    <a:pt x="2828" y="3783"/>
                    <a:pt x="3133" y="4320"/>
                  </a:cubicBezTo>
                  <a:cubicBezTo>
                    <a:pt x="3438" y="4858"/>
                    <a:pt x="4414" y="5370"/>
                    <a:pt x="6062" y="5958"/>
                  </a:cubicBezTo>
                  <a:cubicBezTo>
                    <a:pt x="7709" y="6547"/>
                    <a:pt x="10028" y="7212"/>
                    <a:pt x="11370" y="7827"/>
                  </a:cubicBezTo>
                  <a:cubicBezTo>
                    <a:pt x="12713" y="8441"/>
                    <a:pt x="13079" y="9004"/>
                    <a:pt x="12407" y="9695"/>
                  </a:cubicBezTo>
                  <a:cubicBezTo>
                    <a:pt x="11736" y="10386"/>
                    <a:pt x="10028" y="11205"/>
                    <a:pt x="8868" y="11691"/>
                  </a:cubicBezTo>
                  <a:cubicBezTo>
                    <a:pt x="7709" y="12177"/>
                    <a:pt x="7099" y="12331"/>
                    <a:pt x="6367" y="12433"/>
                  </a:cubicBezTo>
                  <a:cubicBezTo>
                    <a:pt x="5635" y="12536"/>
                    <a:pt x="4780" y="12587"/>
                    <a:pt x="4658" y="12587"/>
                  </a:cubicBezTo>
                  <a:cubicBezTo>
                    <a:pt x="4536" y="12587"/>
                    <a:pt x="5146" y="12536"/>
                    <a:pt x="5879" y="12715"/>
                  </a:cubicBezTo>
                  <a:cubicBezTo>
                    <a:pt x="6611" y="12894"/>
                    <a:pt x="7465" y="13303"/>
                    <a:pt x="7526" y="13994"/>
                  </a:cubicBezTo>
                  <a:cubicBezTo>
                    <a:pt x="7587" y="14685"/>
                    <a:pt x="6855" y="15658"/>
                    <a:pt x="5696" y="16528"/>
                  </a:cubicBezTo>
                  <a:cubicBezTo>
                    <a:pt x="4536" y="17398"/>
                    <a:pt x="2950" y="18166"/>
                    <a:pt x="1913" y="18755"/>
                  </a:cubicBezTo>
                  <a:cubicBezTo>
                    <a:pt x="875" y="19343"/>
                    <a:pt x="387" y="19753"/>
                    <a:pt x="143" y="20085"/>
                  </a:cubicBezTo>
                  <a:cubicBezTo>
                    <a:pt x="-101" y="20418"/>
                    <a:pt x="-101" y="20674"/>
                    <a:pt x="692" y="20930"/>
                  </a:cubicBezTo>
                  <a:cubicBezTo>
                    <a:pt x="1485" y="21186"/>
                    <a:pt x="3072" y="21442"/>
                    <a:pt x="4780" y="21467"/>
                  </a:cubicBezTo>
                  <a:cubicBezTo>
                    <a:pt x="6489" y="21493"/>
                    <a:pt x="8319" y="21288"/>
                    <a:pt x="10150" y="21084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203" name="Line"/>
            <p:cNvSpPr/>
            <p:nvPr/>
          </p:nvSpPr>
          <p:spPr>
            <a:xfrm>
              <a:off x="8779533" y="5759968"/>
              <a:ext cx="126493" cy="26373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20" h="21360" fill="norm" stroke="1" extrusionOk="0">
                  <a:moveTo>
                    <a:pt x="1460" y="5534"/>
                  </a:moveTo>
                  <a:cubicBezTo>
                    <a:pt x="1460" y="4163"/>
                    <a:pt x="1460" y="2791"/>
                    <a:pt x="2157" y="1848"/>
                  </a:cubicBezTo>
                  <a:cubicBezTo>
                    <a:pt x="2853" y="906"/>
                    <a:pt x="4247" y="391"/>
                    <a:pt x="6512" y="134"/>
                  </a:cubicBezTo>
                  <a:cubicBezTo>
                    <a:pt x="8776" y="-123"/>
                    <a:pt x="11912" y="-123"/>
                    <a:pt x="13479" y="1163"/>
                  </a:cubicBezTo>
                  <a:cubicBezTo>
                    <a:pt x="15047" y="2448"/>
                    <a:pt x="15047" y="5020"/>
                    <a:pt x="14524" y="6648"/>
                  </a:cubicBezTo>
                  <a:cubicBezTo>
                    <a:pt x="14002" y="8277"/>
                    <a:pt x="12957" y="8963"/>
                    <a:pt x="11215" y="9563"/>
                  </a:cubicBezTo>
                  <a:cubicBezTo>
                    <a:pt x="9473" y="10163"/>
                    <a:pt x="7034" y="10677"/>
                    <a:pt x="7034" y="10934"/>
                  </a:cubicBezTo>
                  <a:cubicBezTo>
                    <a:pt x="7034" y="11191"/>
                    <a:pt x="9473" y="11191"/>
                    <a:pt x="12260" y="11534"/>
                  </a:cubicBezTo>
                  <a:cubicBezTo>
                    <a:pt x="15047" y="11877"/>
                    <a:pt x="18183" y="12563"/>
                    <a:pt x="19750" y="13763"/>
                  </a:cubicBezTo>
                  <a:cubicBezTo>
                    <a:pt x="21318" y="14963"/>
                    <a:pt x="21318" y="16677"/>
                    <a:pt x="18705" y="18048"/>
                  </a:cubicBezTo>
                  <a:cubicBezTo>
                    <a:pt x="16092" y="19420"/>
                    <a:pt x="10866" y="20448"/>
                    <a:pt x="7383" y="20963"/>
                  </a:cubicBezTo>
                  <a:cubicBezTo>
                    <a:pt x="3899" y="21477"/>
                    <a:pt x="2157" y="21477"/>
                    <a:pt x="1112" y="21048"/>
                  </a:cubicBezTo>
                  <a:cubicBezTo>
                    <a:pt x="66" y="20620"/>
                    <a:pt x="-282" y="19763"/>
                    <a:pt x="241" y="18991"/>
                  </a:cubicBezTo>
                  <a:cubicBezTo>
                    <a:pt x="763" y="18220"/>
                    <a:pt x="2157" y="17534"/>
                    <a:pt x="3550" y="1684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204" name="Line"/>
            <p:cNvSpPr/>
            <p:nvPr/>
          </p:nvSpPr>
          <p:spPr>
            <a:xfrm>
              <a:off x="8851900" y="5771152"/>
              <a:ext cx="209551" cy="3048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9636" y="2400"/>
                    <a:pt x="17673" y="4800"/>
                    <a:pt x="14509" y="8025"/>
                  </a:cubicBezTo>
                  <a:cubicBezTo>
                    <a:pt x="11345" y="11250"/>
                    <a:pt x="6982" y="15300"/>
                    <a:pt x="4364" y="17700"/>
                  </a:cubicBezTo>
                  <a:cubicBezTo>
                    <a:pt x="1745" y="20100"/>
                    <a:pt x="873" y="2085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205" name="Line"/>
            <p:cNvSpPr/>
            <p:nvPr/>
          </p:nvSpPr>
          <p:spPr>
            <a:xfrm>
              <a:off x="8941889" y="5872752"/>
              <a:ext cx="138612" cy="18917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32" h="21450" fill="norm" stroke="1" extrusionOk="0">
                  <a:moveTo>
                    <a:pt x="19468" y="0"/>
                  </a:moveTo>
                  <a:cubicBezTo>
                    <a:pt x="13905" y="4800"/>
                    <a:pt x="8341" y="9600"/>
                    <a:pt x="5068" y="12600"/>
                  </a:cubicBezTo>
                  <a:cubicBezTo>
                    <a:pt x="1796" y="15600"/>
                    <a:pt x="814" y="16800"/>
                    <a:pt x="323" y="18000"/>
                  </a:cubicBezTo>
                  <a:cubicBezTo>
                    <a:pt x="-168" y="19200"/>
                    <a:pt x="-168" y="20400"/>
                    <a:pt x="814" y="21000"/>
                  </a:cubicBezTo>
                  <a:cubicBezTo>
                    <a:pt x="1796" y="21600"/>
                    <a:pt x="3759" y="21600"/>
                    <a:pt x="7359" y="21000"/>
                  </a:cubicBezTo>
                  <a:cubicBezTo>
                    <a:pt x="10959" y="20400"/>
                    <a:pt x="16196" y="19200"/>
                    <a:pt x="21432" y="180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206" name="Line"/>
            <p:cNvSpPr/>
            <p:nvPr/>
          </p:nvSpPr>
          <p:spPr>
            <a:xfrm>
              <a:off x="9012354" y="5974352"/>
              <a:ext cx="36397" cy="2095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634" h="21600" fill="norm" stroke="1" extrusionOk="0">
                  <a:moveTo>
                    <a:pt x="20634" y="0"/>
                  </a:moveTo>
                  <a:cubicBezTo>
                    <a:pt x="15834" y="3055"/>
                    <a:pt x="11034" y="6109"/>
                    <a:pt x="6834" y="9491"/>
                  </a:cubicBezTo>
                  <a:cubicBezTo>
                    <a:pt x="2634" y="12873"/>
                    <a:pt x="-966" y="16582"/>
                    <a:pt x="234" y="18655"/>
                  </a:cubicBezTo>
                  <a:cubicBezTo>
                    <a:pt x="1434" y="20727"/>
                    <a:pt x="7434" y="21164"/>
                    <a:pt x="13434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207" name="Line"/>
            <p:cNvSpPr/>
            <p:nvPr/>
          </p:nvSpPr>
          <p:spPr>
            <a:xfrm>
              <a:off x="9652000" y="6025152"/>
              <a:ext cx="31750" cy="1016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7280" y="4950"/>
                    <a:pt x="12960" y="9900"/>
                    <a:pt x="9360" y="13500"/>
                  </a:cubicBezTo>
                  <a:cubicBezTo>
                    <a:pt x="5760" y="17100"/>
                    <a:pt x="2880" y="1935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208" name="Line"/>
            <p:cNvSpPr/>
            <p:nvPr/>
          </p:nvSpPr>
          <p:spPr>
            <a:xfrm>
              <a:off x="9652000" y="5905007"/>
              <a:ext cx="76200" cy="3124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256" fill="norm" stroke="1" extrusionOk="0">
                  <a:moveTo>
                    <a:pt x="0" y="21256"/>
                  </a:moveTo>
                  <a:cubicBezTo>
                    <a:pt x="0" y="14056"/>
                    <a:pt x="0" y="6856"/>
                    <a:pt x="2100" y="3256"/>
                  </a:cubicBezTo>
                  <a:cubicBezTo>
                    <a:pt x="4200" y="-344"/>
                    <a:pt x="8400" y="-344"/>
                    <a:pt x="12000" y="376"/>
                  </a:cubicBezTo>
                  <a:cubicBezTo>
                    <a:pt x="15600" y="1096"/>
                    <a:pt x="18600" y="2536"/>
                    <a:pt x="21600" y="397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209" name="Line"/>
            <p:cNvSpPr/>
            <p:nvPr/>
          </p:nvSpPr>
          <p:spPr>
            <a:xfrm>
              <a:off x="9751155" y="5794100"/>
              <a:ext cx="148496" cy="35805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43" h="21367" fill="norm" stroke="1" extrusionOk="0">
                  <a:moveTo>
                    <a:pt x="21343" y="4693"/>
                  </a:moveTo>
                  <a:cubicBezTo>
                    <a:pt x="20430" y="3304"/>
                    <a:pt x="19518" y="1914"/>
                    <a:pt x="18453" y="1030"/>
                  </a:cubicBezTo>
                  <a:cubicBezTo>
                    <a:pt x="17388" y="146"/>
                    <a:pt x="16171" y="-233"/>
                    <a:pt x="13737" y="146"/>
                  </a:cubicBezTo>
                  <a:cubicBezTo>
                    <a:pt x="11304" y="525"/>
                    <a:pt x="7653" y="1662"/>
                    <a:pt x="5067" y="3683"/>
                  </a:cubicBezTo>
                  <a:cubicBezTo>
                    <a:pt x="2481" y="5704"/>
                    <a:pt x="960" y="8609"/>
                    <a:pt x="351" y="11704"/>
                  </a:cubicBezTo>
                  <a:cubicBezTo>
                    <a:pt x="-257" y="14799"/>
                    <a:pt x="47" y="18083"/>
                    <a:pt x="351" y="21367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210" name="Line"/>
            <p:cNvSpPr/>
            <p:nvPr/>
          </p:nvSpPr>
          <p:spPr>
            <a:xfrm>
              <a:off x="9697539" y="6006102"/>
              <a:ext cx="208461" cy="1016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88" h="21600" fill="norm" stroke="1" extrusionOk="0">
                  <a:moveTo>
                    <a:pt x="1852" y="21600"/>
                  </a:moveTo>
                  <a:cubicBezTo>
                    <a:pt x="1197" y="18450"/>
                    <a:pt x="543" y="15300"/>
                    <a:pt x="215" y="12600"/>
                  </a:cubicBezTo>
                  <a:cubicBezTo>
                    <a:pt x="-112" y="9900"/>
                    <a:pt x="-112" y="7650"/>
                    <a:pt x="543" y="5850"/>
                  </a:cubicBezTo>
                  <a:cubicBezTo>
                    <a:pt x="1197" y="4050"/>
                    <a:pt x="2506" y="2700"/>
                    <a:pt x="6106" y="1800"/>
                  </a:cubicBezTo>
                  <a:cubicBezTo>
                    <a:pt x="9706" y="900"/>
                    <a:pt x="15597" y="450"/>
                    <a:pt x="21488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211" name="Line"/>
            <p:cNvSpPr/>
            <p:nvPr/>
          </p:nvSpPr>
          <p:spPr>
            <a:xfrm>
              <a:off x="10222045" y="5929642"/>
              <a:ext cx="223041" cy="25426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75" h="21443" fill="norm" stroke="1" extrusionOk="0">
                  <a:moveTo>
                    <a:pt x="18137" y="2699"/>
                  </a:moveTo>
                  <a:cubicBezTo>
                    <a:pt x="19337" y="1450"/>
                    <a:pt x="20537" y="200"/>
                    <a:pt x="20937" y="22"/>
                  </a:cubicBezTo>
                  <a:cubicBezTo>
                    <a:pt x="21337" y="-157"/>
                    <a:pt x="20937" y="736"/>
                    <a:pt x="18737" y="3324"/>
                  </a:cubicBezTo>
                  <a:cubicBezTo>
                    <a:pt x="16537" y="5912"/>
                    <a:pt x="12537" y="10197"/>
                    <a:pt x="10037" y="12607"/>
                  </a:cubicBezTo>
                  <a:cubicBezTo>
                    <a:pt x="7537" y="15017"/>
                    <a:pt x="6537" y="15552"/>
                    <a:pt x="5137" y="15998"/>
                  </a:cubicBezTo>
                  <a:cubicBezTo>
                    <a:pt x="3737" y="16445"/>
                    <a:pt x="1937" y="16802"/>
                    <a:pt x="937" y="16177"/>
                  </a:cubicBezTo>
                  <a:cubicBezTo>
                    <a:pt x="-63" y="15552"/>
                    <a:pt x="-263" y="13945"/>
                    <a:pt x="337" y="12250"/>
                  </a:cubicBezTo>
                  <a:cubicBezTo>
                    <a:pt x="937" y="10554"/>
                    <a:pt x="2337" y="8769"/>
                    <a:pt x="3537" y="7787"/>
                  </a:cubicBezTo>
                  <a:cubicBezTo>
                    <a:pt x="4737" y="6805"/>
                    <a:pt x="5737" y="6626"/>
                    <a:pt x="6737" y="6537"/>
                  </a:cubicBezTo>
                  <a:cubicBezTo>
                    <a:pt x="7737" y="6448"/>
                    <a:pt x="8737" y="6448"/>
                    <a:pt x="10037" y="7965"/>
                  </a:cubicBezTo>
                  <a:cubicBezTo>
                    <a:pt x="11337" y="9483"/>
                    <a:pt x="12937" y="12517"/>
                    <a:pt x="14137" y="15017"/>
                  </a:cubicBezTo>
                  <a:cubicBezTo>
                    <a:pt x="15337" y="17516"/>
                    <a:pt x="16137" y="19479"/>
                    <a:pt x="16937" y="21443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212" name="Line"/>
            <p:cNvSpPr/>
            <p:nvPr/>
          </p:nvSpPr>
          <p:spPr>
            <a:xfrm>
              <a:off x="10515600" y="6032445"/>
              <a:ext cx="133350" cy="3715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066" fill="norm" stroke="1" extrusionOk="0">
                  <a:moveTo>
                    <a:pt x="0" y="10266"/>
                  </a:moveTo>
                  <a:cubicBezTo>
                    <a:pt x="1029" y="5466"/>
                    <a:pt x="2057" y="666"/>
                    <a:pt x="4800" y="66"/>
                  </a:cubicBezTo>
                  <a:cubicBezTo>
                    <a:pt x="7543" y="-534"/>
                    <a:pt x="12000" y="3066"/>
                    <a:pt x="15086" y="7266"/>
                  </a:cubicBezTo>
                  <a:cubicBezTo>
                    <a:pt x="18171" y="11466"/>
                    <a:pt x="19886" y="16266"/>
                    <a:pt x="21600" y="2106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213" name="Line"/>
            <p:cNvSpPr/>
            <p:nvPr/>
          </p:nvSpPr>
          <p:spPr>
            <a:xfrm>
              <a:off x="10521950" y="6139452"/>
              <a:ext cx="133350" cy="762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3429" y="16200"/>
                    <a:pt x="6857" y="10800"/>
                    <a:pt x="10457" y="7200"/>
                  </a:cubicBezTo>
                  <a:cubicBezTo>
                    <a:pt x="14057" y="3600"/>
                    <a:pt x="17829" y="18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214" name="Line"/>
            <p:cNvSpPr/>
            <p:nvPr/>
          </p:nvSpPr>
          <p:spPr>
            <a:xfrm>
              <a:off x="10802833" y="5980702"/>
              <a:ext cx="150918" cy="18934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90" h="21469" fill="norm" stroke="1" extrusionOk="0">
                  <a:moveTo>
                    <a:pt x="17790" y="0"/>
                  </a:moveTo>
                  <a:cubicBezTo>
                    <a:pt x="12690" y="4560"/>
                    <a:pt x="7590" y="9120"/>
                    <a:pt x="4590" y="11880"/>
                  </a:cubicBezTo>
                  <a:cubicBezTo>
                    <a:pt x="1590" y="14640"/>
                    <a:pt x="690" y="15600"/>
                    <a:pt x="240" y="16920"/>
                  </a:cubicBezTo>
                  <a:cubicBezTo>
                    <a:pt x="-210" y="18240"/>
                    <a:pt x="-210" y="19920"/>
                    <a:pt x="1890" y="20760"/>
                  </a:cubicBezTo>
                  <a:cubicBezTo>
                    <a:pt x="3990" y="21600"/>
                    <a:pt x="8190" y="21600"/>
                    <a:pt x="11790" y="21240"/>
                  </a:cubicBezTo>
                  <a:cubicBezTo>
                    <a:pt x="15390" y="20880"/>
                    <a:pt x="18390" y="20160"/>
                    <a:pt x="21390" y="1944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215" name="Line"/>
            <p:cNvSpPr/>
            <p:nvPr/>
          </p:nvSpPr>
          <p:spPr>
            <a:xfrm>
              <a:off x="10858500" y="6126752"/>
              <a:ext cx="57150" cy="1651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7600" y="554"/>
                    <a:pt x="13600" y="1108"/>
                    <a:pt x="10000" y="4708"/>
                  </a:cubicBezTo>
                  <a:cubicBezTo>
                    <a:pt x="6400" y="8308"/>
                    <a:pt x="3200" y="14954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216" name="Line"/>
            <p:cNvSpPr/>
            <p:nvPr/>
          </p:nvSpPr>
          <p:spPr>
            <a:xfrm>
              <a:off x="8667750" y="6317252"/>
              <a:ext cx="45674" cy="1714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85" h="21600" fill="norm" stroke="1" extrusionOk="0">
                  <a:moveTo>
                    <a:pt x="0" y="0"/>
                  </a:moveTo>
                  <a:cubicBezTo>
                    <a:pt x="4909" y="0"/>
                    <a:pt x="9818" y="0"/>
                    <a:pt x="13745" y="800"/>
                  </a:cubicBezTo>
                  <a:cubicBezTo>
                    <a:pt x="17673" y="1600"/>
                    <a:pt x="20618" y="3200"/>
                    <a:pt x="21109" y="6800"/>
                  </a:cubicBezTo>
                  <a:cubicBezTo>
                    <a:pt x="21600" y="10400"/>
                    <a:pt x="19636" y="16000"/>
                    <a:pt x="17673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217" name="Line"/>
            <p:cNvSpPr/>
            <p:nvPr/>
          </p:nvSpPr>
          <p:spPr>
            <a:xfrm>
              <a:off x="8705850" y="6336302"/>
              <a:ext cx="107951" cy="2540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6518" y="4500"/>
                    <a:pt x="11435" y="9000"/>
                    <a:pt x="7835" y="12600"/>
                  </a:cubicBezTo>
                  <a:cubicBezTo>
                    <a:pt x="4235" y="16200"/>
                    <a:pt x="2118" y="1890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218" name="Line"/>
            <p:cNvSpPr/>
            <p:nvPr/>
          </p:nvSpPr>
          <p:spPr>
            <a:xfrm>
              <a:off x="8827508" y="6380752"/>
              <a:ext cx="100593" cy="2921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86" h="21600" fill="norm" stroke="1" extrusionOk="0">
                  <a:moveTo>
                    <a:pt x="13286" y="0"/>
                  </a:moveTo>
                  <a:cubicBezTo>
                    <a:pt x="10136" y="1252"/>
                    <a:pt x="6986" y="2504"/>
                    <a:pt x="4736" y="3600"/>
                  </a:cubicBezTo>
                  <a:cubicBezTo>
                    <a:pt x="2486" y="4696"/>
                    <a:pt x="1136" y="5635"/>
                    <a:pt x="461" y="6496"/>
                  </a:cubicBezTo>
                  <a:cubicBezTo>
                    <a:pt x="-214" y="7357"/>
                    <a:pt x="-214" y="8139"/>
                    <a:pt x="911" y="8609"/>
                  </a:cubicBezTo>
                  <a:cubicBezTo>
                    <a:pt x="2036" y="9078"/>
                    <a:pt x="4286" y="9235"/>
                    <a:pt x="6311" y="9078"/>
                  </a:cubicBezTo>
                  <a:cubicBezTo>
                    <a:pt x="8336" y="8922"/>
                    <a:pt x="10136" y="8452"/>
                    <a:pt x="12611" y="7983"/>
                  </a:cubicBezTo>
                  <a:cubicBezTo>
                    <a:pt x="15086" y="7513"/>
                    <a:pt x="18236" y="7043"/>
                    <a:pt x="19586" y="7513"/>
                  </a:cubicBezTo>
                  <a:cubicBezTo>
                    <a:pt x="20936" y="7983"/>
                    <a:pt x="20486" y="9391"/>
                    <a:pt x="20486" y="11896"/>
                  </a:cubicBezTo>
                  <a:cubicBezTo>
                    <a:pt x="20486" y="14400"/>
                    <a:pt x="20936" y="18000"/>
                    <a:pt x="21386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219" name="Line"/>
            <p:cNvSpPr/>
            <p:nvPr/>
          </p:nvSpPr>
          <p:spPr>
            <a:xfrm>
              <a:off x="9525000" y="6507752"/>
              <a:ext cx="25400" cy="889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220" name="Line"/>
            <p:cNvSpPr/>
            <p:nvPr/>
          </p:nvSpPr>
          <p:spPr>
            <a:xfrm>
              <a:off x="9550400" y="6387102"/>
              <a:ext cx="76200" cy="635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0" y="15840"/>
                    <a:pt x="0" y="10080"/>
                    <a:pt x="1500" y="6480"/>
                  </a:cubicBezTo>
                  <a:cubicBezTo>
                    <a:pt x="3000" y="2880"/>
                    <a:pt x="6000" y="1440"/>
                    <a:pt x="9600" y="720"/>
                  </a:cubicBezTo>
                  <a:cubicBezTo>
                    <a:pt x="13200" y="0"/>
                    <a:pt x="17400" y="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221" name="Line"/>
            <p:cNvSpPr/>
            <p:nvPr/>
          </p:nvSpPr>
          <p:spPr>
            <a:xfrm>
              <a:off x="9639300" y="6271719"/>
              <a:ext cx="171450" cy="36938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17" fill="norm" stroke="1" extrusionOk="0">
                  <a:moveTo>
                    <a:pt x="21600" y="2272"/>
                  </a:moveTo>
                  <a:cubicBezTo>
                    <a:pt x="20533" y="1535"/>
                    <a:pt x="19467" y="799"/>
                    <a:pt x="17867" y="369"/>
                  </a:cubicBezTo>
                  <a:cubicBezTo>
                    <a:pt x="16267" y="-60"/>
                    <a:pt x="14133" y="-183"/>
                    <a:pt x="12133" y="369"/>
                  </a:cubicBezTo>
                  <a:cubicBezTo>
                    <a:pt x="10133" y="922"/>
                    <a:pt x="8267" y="2149"/>
                    <a:pt x="6800" y="4112"/>
                  </a:cubicBezTo>
                  <a:cubicBezTo>
                    <a:pt x="5333" y="6076"/>
                    <a:pt x="4267" y="8776"/>
                    <a:pt x="3200" y="11783"/>
                  </a:cubicBezTo>
                  <a:cubicBezTo>
                    <a:pt x="2133" y="14790"/>
                    <a:pt x="1067" y="18103"/>
                    <a:pt x="0" y="21417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222" name="Line"/>
            <p:cNvSpPr/>
            <p:nvPr/>
          </p:nvSpPr>
          <p:spPr>
            <a:xfrm>
              <a:off x="9593189" y="6511985"/>
              <a:ext cx="166762" cy="7831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72" h="21032" fill="norm" stroke="1" extrusionOk="0">
                  <a:moveTo>
                    <a:pt x="212" y="21032"/>
                  </a:moveTo>
                  <a:cubicBezTo>
                    <a:pt x="-58" y="17621"/>
                    <a:pt x="-328" y="14211"/>
                    <a:pt x="1157" y="10516"/>
                  </a:cubicBezTo>
                  <a:cubicBezTo>
                    <a:pt x="2642" y="6821"/>
                    <a:pt x="5882" y="2843"/>
                    <a:pt x="9527" y="1137"/>
                  </a:cubicBezTo>
                  <a:cubicBezTo>
                    <a:pt x="13172" y="-568"/>
                    <a:pt x="17222" y="0"/>
                    <a:pt x="21272" y="569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223" name="Line"/>
            <p:cNvSpPr/>
            <p:nvPr/>
          </p:nvSpPr>
          <p:spPr>
            <a:xfrm>
              <a:off x="10171479" y="6461306"/>
              <a:ext cx="215105" cy="22424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11" h="21387" fill="norm" stroke="1" extrusionOk="0">
                  <a:moveTo>
                    <a:pt x="17736" y="191"/>
                  </a:moveTo>
                  <a:cubicBezTo>
                    <a:pt x="18994" y="-11"/>
                    <a:pt x="20253" y="-213"/>
                    <a:pt x="20882" y="494"/>
                  </a:cubicBezTo>
                  <a:cubicBezTo>
                    <a:pt x="21511" y="1200"/>
                    <a:pt x="21511" y="2815"/>
                    <a:pt x="20462" y="5137"/>
                  </a:cubicBezTo>
                  <a:cubicBezTo>
                    <a:pt x="19414" y="7458"/>
                    <a:pt x="17317" y="10486"/>
                    <a:pt x="14695" y="12908"/>
                  </a:cubicBezTo>
                  <a:cubicBezTo>
                    <a:pt x="12074" y="15331"/>
                    <a:pt x="8928" y="17148"/>
                    <a:pt x="6622" y="18056"/>
                  </a:cubicBezTo>
                  <a:cubicBezTo>
                    <a:pt x="4315" y="18965"/>
                    <a:pt x="2847" y="18965"/>
                    <a:pt x="1798" y="18561"/>
                  </a:cubicBezTo>
                  <a:cubicBezTo>
                    <a:pt x="750" y="18157"/>
                    <a:pt x="121" y="17350"/>
                    <a:pt x="16" y="15836"/>
                  </a:cubicBezTo>
                  <a:cubicBezTo>
                    <a:pt x="-89" y="14322"/>
                    <a:pt x="330" y="12101"/>
                    <a:pt x="960" y="10688"/>
                  </a:cubicBezTo>
                  <a:cubicBezTo>
                    <a:pt x="1589" y="9275"/>
                    <a:pt x="2428" y="8669"/>
                    <a:pt x="3476" y="8266"/>
                  </a:cubicBezTo>
                  <a:cubicBezTo>
                    <a:pt x="4525" y="7862"/>
                    <a:pt x="5783" y="7660"/>
                    <a:pt x="7356" y="8871"/>
                  </a:cubicBezTo>
                  <a:cubicBezTo>
                    <a:pt x="8928" y="10082"/>
                    <a:pt x="10816" y="12707"/>
                    <a:pt x="12179" y="15028"/>
                  </a:cubicBezTo>
                  <a:cubicBezTo>
                    <a:pt x="13542" y="17350"/>
                    <a:pt x="14381" y="19368"/>
                    <a:pt x="15220" y="21387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224" name="Line"/>
            <p:cNvSpPr/>
            <p:nvPr/>
          </p:nvSpPr>
          <p:spPr>
            <a:xfrm>
              <a:off x="10407650" y="6561637"/>
              <a:ext cx="120650" cy="2231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702" fill="norm" stroke="1" extrusionOk="0">
                  <a:moveTo>
                    <a:pt x="0" y="14811"/>
                  </a:moveTo>
                  <a:cubicBezTo>
                    <a:pt x="1137" y="6957"/>
                    <a:pt x="2274" y="-898"/>
                    <a:pt x="5874" y="84"/>
                  </a:cubicBezTo>
                  <a:cubicBezTo>
                    <a:pt x="9474" y="1066"/>
                    <a:pt x="15537" y="10884"/>
                    <a:pt x="21600" y="2070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225" name="Line"/>
            <p:cNvSpPr/>
            <p:nvPr/>
          </p:nvSpPr>
          <p:spPr>
            <a:xfrm>
              <a:off x="10445750" y="6622052"/>
              <a:ext cx="165100" cy="698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277" y="18327"/>
                    <a:pt x="554" y="15055"/>
                    <a:pt x="4154" y="11455"/>
                  </a:cubicBezTo>
                  <a:cubicBezTo>
                    <a:pt x="7754" y="7855"/>
                    <a:pt x="14677" y="3927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226" name="Line"/>
            <p:cNvSpPr/>
            <p:nvPr/>
          </p:nvSpPr>
          <p:spPr>
            <a:xfrm>
              <a:off x="10709104" y="6500270"/>
              <a:ext cx="187497" cy="22629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59" h="21382" fill="norm" stroke="1" extrusionOk="0">
                  <a:moveTo>
                    <a:pt x="21259" y="2507"/>
                  </a:moveTo>
                  <a:cubicBezTo>
                    <a:pt x="16459" y="1307"/>
                    <a:pt x="11659" y="107"/>
                    <a:pt x="8059" y="7"/>
                  </a:cubicBezTo>
                  <a:cubicBezTo>
                    <a:pt x="4459" y="-93"/>
                    <a:pt x="2059" y="907"/>
                    <a:pt x="859" y="1907"/>
                  </a:cubicBezTo>
                  <a:cubicBezTo>
                    <a:pt x="-341" y="2907"/>
                    <a:pt x="-341" y="3907"/>
                    <a:pt x="1219" y="6007"/>
                  </a:cubicBezTo>
                  <a:cubicBezTo>
                    <a:pt x="2779" y="8107"/>
                    <a:pt x="5899" y="11307"/>
                    <a:pt x="7819" y="13507"/>
                  </a:cubicBezTo>
                  <a:cubicBezTo>
                    <a:pt x="9739" y="15707"/>
                    <a:pt x="10459" y="16907"/>
                    <a:pt x="10699" y="18007"/>
                  </a:cubicBezTo>
                  <a:cubicBezTo>
                    <a:pt x="10939" y="19107"/>
                    <a:pt x="10699" y="20107"/>
                    <a:pt x="9739" y="20707"/>
                  </a:cubicBezTo>
                  <a:cubicBezTo>
                    <a:pt x="8779" y="21307"/>
                    <a:pt x="7099" y="21507"/>
                    <a:pt x="5659" y="21307"/>
                  </a:cubicBezTo>
                  <a:cubicBezTo>
                    <a:pt x="4219" y="21107"/>
                    <a:pt x="3019" y="20507"/>
                    <a:pt x="1819" y="19907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227" name="Line"/>
            <p:cNvSpPr/>
            <p:nvPr/>
          </p:nvSpPr>
          <p:spPr>
            <a:xfrm>
              <a:off x="10706100" y="6500857"/>
              <a:ext cx="292100" cy="3864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756" fill="norm" stroke="1" extrusionOk="0">
                  <a:moveTo>
                    <a:pt x="0" y="20756"/>
                  </a:moveTo>
                  <a:cubicBezTo>
                    <a:pt x="313" y="15072"/>
                    <a:pt x="626" y="9388"/>
                    <a:pt x="2270" y="5409"/>
                  </a:cubicBezTo>
                  <a:cubicBezTo>
                    <a:pt x="3913" y="1430"/>
                    <a:pt x="6887" y="-844"/>
                    <a:pt x="10330" y="293"/>
                  </a:cubicBezTo>
                  <a:cubicBezTo>
                    <a:pt x="13774" y="1430"/>
                    <a:pt x="17687" y="5977"/>
                    <a:pt x="21600" y="10524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228" name="Line"/>
            <p:cNvSpPr/>
            <p:nvPr/>
          </p:nvSpPr>
          <p:spPr>
            <a:xfrm>
              <a:off x="8616169" y="6787152"/>
              <a:ext cx="137652" cy="18432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358" h="21134" fill="norm" stroke="1" extrusionOk="0">
                  <a:moveTo>
                    <a:pt x="8567" y="7281"/>
                  </a:moveTo>
                  <a:cubicBezTo>
                    <a:pt x="9819" y="6067"/>
                    <a:pt x="11072" y="4854"/>
                    <a:pt x="10915" y="4369"/>
                  </a:cubicBezTo>
                  <a:cubicBezTo>
                    <a:pt x="10759" y="3883"/>
                    <a:pt x="9193" y="4126"/>
                    <a:pt x="7002" y="5825"/>
                  </a:cubicBezTo>
                  <a:cubicBezTo>
                    <a:pt x="4811" y="7524"/>
                    <a:pt x="1993" y="10679"/>
                    <a:pt x="741" y="13470"/>
                  </a:cubicBezTo>
                  <a:cubicBezTo>
                    <a:pt x="-511" y="16261"/>
                    <a:pt x="-198" y="18688"/>
                    <a:pt x="1837" y="20022"/>
                  </a:cubicBezTo>
                  <a:cubicBezTo>
                    <a:pt x="3872" y="21357"/>
                    <a:pt x="7628" y="21600"/>
                    <a:pt x="11385" y="20144"/>
                  </a:cubicBezTo>
                  <a:cubicBezTo>
                    <a:pt x="15141" y="18688"/>
                    <a:pt x="18898" y="15533"/>
                    <a:pt x="19993" y="12013"/>
                  </a:cubicBezTo>
                  <a:cubicBezTo>
                    <a:pt x="21089" y="8494"/>
                    <a:pt x="19524" y="4611"/>
                    <a:pt x="17802" y="2548"/>
                  </a:cubicBezTo>
                  <a:cubicBezTo>
                    <a:pt x="16080" y="485"/>
                    <a:pt x="14202" y="243"/>
                    <a:pt x="12324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229" name="Line"/>
            <p:cNvSpPr/>
            <p:nvPr/>
          </p:nvSpPr>
          <p:spPr>
            <a:xfrm>
              <a:off x="9364328" y="6701340"/>
              <a:ext cx="303204" cy="35764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93" h="21343" fill="norm" stroke="1" extrusionOk="0">
                  <a:moveTo>
                    <a:pt x="13449" y="12321"/>
                  </a:moveTo>
                  <a:cubicBezTo>
                    <a:pt x="12857" y="11942"/>
                    <a:pt x="12265" y="11563"/>
                    <a:pt x="10416" y="11689"/>
                  </a:cubicBezTo>
                  <a:cubicBezTo>
                    <a:pt x="8567" y="11816"/>
                    <a:pt x="5460" y="12447"/>
                    <a:pt x="3611" y="13016"/>
                  </a:cubicBezTo>
                  <a:cubicBezTo>
                    <a:pt x="1761" y="13584"/>
                    <a:pt x="1169" y="14089"/>
                    <a:pt x="652" y="14847"/>
                  </a:cubicBezTo>
                  <a:cubicBezTo>
                    <a:pt x="134" y="15605"/>
                    <a:pt x="-310" y="16616"/>
                    <a:pt x="282" y="17247"/>
                  </a:cubicBezTo>
                  <a:cubicBezTo>
                    <a:pt x="874" y="17879"/>
                    <a:pt x="2501" y="18131"/>
                    <a:pt x="4202" y="17879"/>
                  </a:cubicBezTo>
                  <a:cubicBezTo>
                    <a:pt x="5904" y="17626"/>
                    <a:pt x="7679" y="16868"/>
                    <a:pt x="8789" y="15795"/>
                  </a:cubicBezTo>
                  <a:cubicBezTo>
                    <a:pt x="9898" y="14721"/>
                    <a:pt x="10342" y="13331"/>
                    <a:pt x="10268" y="12384"/>
                  </a:cubicBezTo>
                  <a:cubicBezTo>
                    <a:pt x="10194" y="11437"/>
                    <a:pt x="9602" y="10931"/>
                    <a:pt x="9528" y="10426"/>
                  </a:cubicBezTo>
                  <a:cubicBezTo>
                    <a:pt x="9454" y="9921"/>
                    <a:pt x="9898" y="9416"/>
                    <a:pt x="11748" y="7837"/>
                  </a:cubicBezTo>
                  <a:cubicBezTo>
                    <a:pt x="13597" y="6258"/>
                    <a:pt x="16852" y="3605"/>
                    <a:pt x="18701" y="2026"/>
                  </a:cubicBezTo>
                  <a:cubicBezTo>
                    <a:pt x="20550" y="447"/>
                    <a:pt x="20994" y="-58"/>
                    <a:pt x="21142" y="5"/>
                  </a:cubicBezTo>
                  <a:cubicBezTo>
                    <a:pt x="21290" y="68"/>
                    <a:pt x="21142" y="700"/>
                    <a:pt x="20254" y="2784"/>
                  </a:cubicBezTo>
                  <a:cubicBezTo>
                    <a:pt x="19367" y="4868"/>
                    <a:pt x="17739" y="8405"/>
                    <a:pt x="16704" y="11247"/>
                  </a:cubicBezTo>
                  <a:cubicBezTo>
                    <a:pt x="15668" y="14089"/>
                    <a:pt x="15224" y="16237"/>
                    <a:pt x="15076" y="17753"/>
                  </a:cubicBezTo>
                  <a:cubicBezTo>
                    <a:pt x="14928" y="19268"/>
                    <a:pt x="15076" y="20153"/>
                    <a:pt x="15520" y="20721"/>
                  </a:cubicBezTo>
                  <a:cubicBezTo>
                    <a:pt x="15964" y="21289"/>
                    <a:pt x="16704" y="21542"/>
                    <a:pt x="17074" y="21163"/>
                  </a:cubicBezTo>
                  <a:cubicBezTo>
                    <a:pt x="17443" y="20784"/>
                    <a:pt x="17443" y="19774"/>
                    <a:pt x="17443" y="18763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230" name="Line"/>
            <p:cNvSpPr/>
            <p:nvPr/>
          </p:nvSpPr>
          <p:spPr>
            <a:xfrm>
              <a:off x="9497859" y="6717302"/>
              <a:ext cx="312892" cy="3048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29" h="21600" fill="norm" stroke="1" extrusionOk="0">
                  <a:moveTo>
                    <a:pt x="989" y="13050"/>
                  </a:moveTo>
                  <a:cubicBezTo>
                    <a:pt x="409" y="12600"/>
                    <a:pt x="-171" y="12150"/>
                    <a:pt x="46" y="11700"/>
                  </a:cubicBezTo>
                  <a:cubicBezTo>
                    <a:pt x="264" y="11250"/>
                    <a:pt x="1279" y="10800"/>
                    <a:pt x="3816" y="9150"/>
                  </a:cubicBezTo>
                  <a:cubicBezTo>
                    <a:pt x="6352" y="7500"/>
                    <a:pt x="10412" y="4650"/>
                    <a:pt x="12948" y="2775"/>
                  </a:cubicBezTo>
                  <a:cubicBezTo>
                    <a:pt x="15485" y="900"/>
                    <a:pt x="16500" y="0"/>
                    <a:pt x="16935" y="0"/>
                  </a:cubicBezTo>
                  <a:cubicBezTo>
                    <a:pt x="17370" y="0"/>
                    <a:pt x="17225" y="900"/>
                    <a:pt x="16573" y="3900"/>
                  </a:cubicBezTo>
                  <a:cubicBezTo>
                    <a:pt x="15920" y="6900"/>
                    <a:pt x="14761" y="12000"/>
                    <a:pt x="14036" y="14925"/>
                  </a:cubicBezTo>
                  <a:cubicBezTo>
                    <a:pt x="13311" y="17850"/>
                    <a:pt x="13021" y="18600"/>
                    <a:pt x="12731" y="19350"/>
                  </a:cubicBezTo>
                  <a:cubicBezTo>
                    <a:pt x="12441" y="20100"/>
                    <a:pt x="12151" y="20850"/>
                    <a:pt x="12151" y="20850"/>
                  </a:cubicBezTo>
                  <a:cubicBezTo>
                    <a:pt x="12151" y="20850"/>
                    <a:pt x="12441" y="20100"/>
                    <a:pt x="12948" y="19275"/>
                  </a:cubicBezTo>
                  <a:cubicBezTo>
                    <a:pt x="13456" y="18450"/>
                    <a:pt x="14181" y="17550"/>
                    <a:pt x="14906" y="17175"/>
                  </a:cubicBezTo>
                  <a:cubicBezTo>
                    <a:pt x="15630" y="16800"/>
                    <a:pt x="16355" y="16950"/>
                    <a:pt x="17442" y="17775"/>
                  </a:cubicBezTo>
                  <a:cubicBezTo>
                    <a:pt x="18530" y="18600"/>
                    <a:pt x="19979" y="20100"/>
                    <a:pt x="21429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231" name="Line"/>
            <p:cNvSpPr/>
            <p:nvPr/>
          </p:nvSpPr>
          <p:spPr>
            <a:xfrm>
              <a:off x="9836150" y="6871439"/>
              <a:ext cx="76200" cy="13796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331" fill="norm" stroke="1" extrusionOk="0">
                  <a:moveTo>
                    <a:pt x="10800" y="13476"/>
                  </a:moveTo>
                  <a:cubicBezTo>
                    <a:pt x="14400" y="10531"/>
                    <a:pt x="18000" y="7586"/>
                    <a:pt x="19800" y="5295"/>
                  </a:cubicBezTo>
                  <a:cubicBezTo>
                    <a:pt x="21600" y="3004"/>
                    <a:pt x="21600" y="1367"/>
                    <a:pt x="19800" y="549"/>
                  </a:cubicBezTo>
                  <a:cubicBezTo>
                    <a:pt x="18000" y="-269"/>
                    <a:pt x="14400" y="-269"/>
                    <a:pt x="10800" y="1204"/>
                  </a:cubicBezTo>
                  <a:cubicBezTo>
                    <a:pt x="7200" y="2676"/>
                    <a:pt x="3600" y="5622"/>
                    <a:pt x="1800" y="7913"/>
                  </a:cubicBezTo>
                  <a:cubicBezTo>
                    <a:pt x="0" y="10204"/>
                    <a:pt x="0" y="11840"/>
                    <a:pt x="0" y="13476"/>
                  </a:cubicBezTo>
                  <a:cubicBezTo>
                    <a:pt x="0" y="15113"/>
                    <a:pt x="0" y="16749"/>
                    <a:pt x="3600" y="18058"/>
                  </a:cubicBezTo>
                  <a:cubicBezTo>
                    <a:pt x="7200" y="19367"/>
                    <a:pt x="14400" y="20349"/>
                    <a:pt x="21600" y="21331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232" name="Line"/>
            <p:cNvSpPr/>
            <p:nvPr/>
          </p:nvSpPr>
          <p:spPr>
            <a:xfrm>
              <a:off x="9969500" y="6874159"/>
              <a:ext cx="158750" cy="15536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861" fill="norm" stroke="1" extrusionOk="0">
                  <a:moveTo>
                    <a:pt x="0" y="4518"/>
                  </a:moveTo>
                  <a:cubicBezTo>
                    <a:pt x="1440" y="4802"/>
                    <a:pt x="2880" y="5086"/>
                    <a:pt x="4464" y="6933"/>
                  </a:cubicBezTo>
                  <a:cubicBezTo>
                    <a:pt x="6048" y="8781"/>
                    <a:pt x="7776" y="12191"/>
                    <a:pt x="8640" y="15033"/>
                  </a:cubicBezTo>
                  <a:cubicBezTo>
                    <a:pt x="9504" y="17875"/>
                    <a:pt x="9504" y="20149"/>
                    <a:pt x="8784" y="20718"/>
                  </a:cubicBezTo>
                  <a:cubicBezTo>
                    <a:pt x="8064" y="21286"/>
                    <a:pt x="6624" y="20149"/>
                    <a:pt x="6048" y="17591"/>
                  </a:cubicBezTo>
                  <a:cubicBezTo>
                    <a:pt x="5472" y="15033"/>
                    <a:pt x="5760" y="11054"/>
                    <a:pt x="7488" y="7786"/>
                  </a:cubicBezTo>
                  <a:cubicBezTo>
                    <a:pt x="9216" y="4518"/>
                    <a:pt x="12384" y="1960"/>
                    <a:pt x="14976" y="823"/>
                  </a:cubicBezTo>
                  <a:cubicBezTo>
                    <a:pt x="17568" y="-314"/>
                    <a:pt x="19584" y="-30"/>
                    <a:pt x="21600" y="254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233" name="Line"/>
            <p:cNvSpPr/>
            <p:nvPr/>
          </p:nvSpPr>
          <p:spPr>
            <a:xfrm>
              <a:off x="10144929" y="6895102"/>
              <a:ext cx="167472" cy="846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62" h="21073" fill="norm" stroke="1" extrusionOk="0">
                  <a:moveTo>
                    <a:pt x="5972" y="0"/>
                  </a:moveTo>
                  <a:cubicBezTo>
                    <a:pt x="4622" y="527"/>
                    <a:pt x="3272" y="1054"/>
                    <a:pt x="2327" y="2634"/>
                  </a:cubicBezTo>
                  <a:cubicBezTo>
                    <a:pt x="1382" y="4215"/>
                    <a:pt x="842" y="6849"/>
                    <a:pt x="437" y="10010"/>
                  </a:cubicBezTo>
                  <a:cubicBezTo>
                    <a:pt x="32" y="13171"/>
                    <a:pt x="-238" y="16859"/>
                    <a:pt x="302" y="18966"/>
                  </a:cubicBezTo>
                  <a:cubicBezTo>
                    <a:pt x="842" y="21073"/>
                    <a:pt x="2192" y="21600"/>
                    <a:pt x="3407" y="20546"/>
                  </a:cubicBezTo>
                  <a:cubicBezTo>
                    <a:pt x="4622" y="19493"/>
                    <a:pt x="5702" y="16859"/>
                    <a:pt x="6782" y="14751"/>
                  </a:cubicBezTo>
                  <a:cubicBezTo>
                    <a:pt x="7862" y="12644"/>
                    <a:pt x="8942" y="11063"/>
                    <a:pt x="9617" y="11590"/>
                  </a:cubicBezTo>
                  <a:cubicBezTo>
                    <a:pt x="10292" y="12117"/>
                    <a:pt x="10562" y="14751"/>
                    <a:pt x="11642" y="16595"/>
                  </a:cubicBezTo>
                  <a:cubicBezTo>
                    <a:pt x="12722" y="18439"/>
                    <a:pt x="14612" y="19493"/>
                    <a:pt x="16367" y="17649"/>
                  </a:cubicBezTo>
                  <a:cubicBezTo>
                    <a:pt x="18122" y="15805"/>
                    <a:pt x="19742" y="11063"/>
                    <a:pt x="21362" y="632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234" name="Line"/>
            <p:cNvSpPr/>
            <p:nvPr/>
          </p:nvSpPr>
          <p:spPr>
            <a:xfrm>
              <a:off x="10356850" y="6920502"/>
              <a:ext cx="19050" cy="635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235" name="Line"/>
            <p:cNvSpPr/>
            <p:nvPr/>
          </p:nvSpPr>
          <p:spPr>
            <a:xfrm>
              <a:off x="10433050" y="6864203"/>
              <a:ext cx="120650" cy="14173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269" fill="norm" stroke="1" extrusionOk="0">
                  <a:moveTo>
                    <a:pt x="21600" y="1778"/>
                  </a:moveTo>
                  <a:cubicBezTo>
                    <a:pt x="17811" y="1143"/>
                    <a:pt x="14021" y="507"/>
                    <a:pt x="11179" y="190"/>
                  </a:cubicBezTo>
                  <a:cubicBezTo>
                    <a:pt x="8337" y="-128"/>
                    <a:pt x="6442" y="-128"/>
                    <a:pt x="5305" y="825"/>
                  </a:cubicBezTo>
                  <a:cubicBezTo>
                    <a:pt x="4168" y="1778"/>
                    <a:pt x="3789" y="3684"/>
                    <a:pt x="4737" y="6066"/>
                  </a:cubicBezTo>
                  <a:cubicBezTo>
                    <a:pt x="5684" y="8448"/>
                    <a:pt x="7958" y="11307"/>
                    <a:pt x="9474" y="13848"/>
                  </a:cubicBezTo>
                  <a:cubicBezTo>
                    <a:pt x="10989" y="16390"/>
                    <a:pt x="11747" y="18613"/>
                    <a:pt x="10800" y="19884"/>
                  </a:cubicBezTo>
                  <a:cubicBezTo>
                    <a:pt x="9853" y="21154"/>
                    <a:pt x="7200" y="21472"/>
                    <a:pt x="5116" y="21154"/>
                  </a:cubicBezTo>
                  <a:cubicBezTo>
                    <a:pt x="3032" y="20837"/>
                    <a:pt x="1516" y="19884"/>
                    <a:pt x="0" y="18931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236" name="Line"/>
            <p:cNvSpPr/>
            <p:nvPr/>
          </p:nvSpPr>
          <p:spPr>
            <a:xfrm>
              <a:off x="10519833" y="6874529"/>
              <a:ext cx="154518" cy="13151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970" fill="norm" stroke="1" extrusionOk="0">
                  <a:moveTo>
                    <a:pt x="6510" y="9355"/>
                  </a:moveTo>
                  <a:cubicBezTo>
                    <a:pt x="9764" y="9355"/>
                    <a:pt x="13019" y="9355"/>
                    <a:pt x="15386" y="8680"/>
                  </a:cubicBezTo>
                  <a:cubicBezTo>
                    <a:pt x="17753" y="8005"/>
                    <a:pt x="19233" y="6656"/>
                    <a:pt x="19973" y="5137"/>
                  </a:cubicBezTo>
                  <a:cubicBezTo>
                    <a:pt x="20712" y="3618"/>
                    <a:pt x="20712" y="1930"/>
                    <a:pt x="19825" y="918"/>
                  </a:cubicBezTo>
                  <a:cubicBezTo>
                    <a:pt x="18937" y="-95"/>
                    <a:pt x="17162" y="-432"/>
                    <a:pt x="14203" y="749"/>
                  </a:cubicBezTo>
                  <a:cubicBezTo>
                    <a:pt x="11244" y="1930"/>
                    <a:pt x="7101" y="4631"/>
                    <a:pt x="4290" y="7837"/>
                  </a:cubicBezTo>
                  <a:cubicBezTo>
                    <a:pt x="1479" y="11043"/>
                    <a:pt x="0" y="14755"/>
                    <a:pt x="0" y="17118"/>
                  </a:cubicBezTo>
                  <a:cubicBezTo>
                    <a:pt x="0" y="19480"/>
                    <a:pt x="1479" y="20493"/>
                    <a:pt x="5326" y="20830"/>
                  </a:cubicBezTo>
                  <a:cubicBezTo>
                    <a:pt x="9173" y="21168"/>
                    <a:pt x="15386" y="20830"/>
                    <a:pt x="21600" y="20493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237" name="Line"/>
            <p:cNvSpPr/>
            <p:nvPr/>
          </p:nvSpPr>
          <p:spPr>
            <a:xfrm>
              <a:off x="10331450" y="6830379"/>
              <a:ext cx="76200" cy="1392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297" fill="norm" stroke="1" extrusionOk="0">
                  <a:moveTo>
                    <a:pt x="0" y="11040"/>
                  </a:moveTo>
                  <a:cubicBezTo>
                    <a:pt x="3000" y="4868"/>
                    <a:pt x="6000" y="-1303"/>
                    <a:pt x="9600" y="240"/>
                  </a:cubicBezTo>
                  <a:cubicBezTo>
                    <a:pt x="13200" y="1783"/>
                    <a:pt x="17400" y="11040"/>
                    <a:pt x="21600" y="20297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238" name="Line"/>
            <p:cNvSpPr/>
            <p:nvPr/>
          </p:nvSpPr>
          <p:spPr>
            <a:xfrm>
              <a:off x="5956300" y="6926852"/>
              <a:ext cx="1" cy="190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6200" h="21600" fill="norm" stroke="1" extrusionOk="0">
                  <a:moveTo>
                    <a:pt x="0" y="21600"/>
                  </a:moveTo>
                  <a:cubicBezTo>
                    <a:pt x="21600" y="14400"/>
                    <a:pt x="21600" y="7200"/>
                    <a:pt x="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239" name="Line"/>
            <p:cNvSpPr/>
            <p:nvPr/>
          </p:nvSpPr>
          <p:spPr>
            <a:xfrm>
              <a:off x="5803900" y="6850652"/>
              <a:ext cx="63501" cy="5334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21600" y="3943"/>
                    <a:pt x="21600" y="7886"/>
                    <a:pt x="20520" y="10886"/>
                  </a:cubicBezTo>
                  <a:cubicBezTo>
                    <a:pt x="19440" y="13886"/>
                    <a:pt x="17280" y="15943"/>
                    <a:pt x="13680" y="17571"/>
                  </a:cubicBezTo>
                  <a:cubicBezTo>
                    <a:pt x="10080" y="19200"/>
                    <a:pt x="5040" y="2040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240" name="Line"/>
            <p:cNvSpPr/>
            <p:nvPr/>
          </p:nvSpPr>
          <p:spPr>
            <a:xfrm>
              <a:off x="584200" y="6691902"/>
              <a:ext cx="9105900" cy="3873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176" y="236"/>
                    <a:pt x="351" y="472"/>
                    <a:pt x="530" y="708"/>
                  </a:cubicBezTo>
                  <a:cubicBezTo>
                    <a:pt x="708" y="944"/>
                    <a:pt x="889" y="1180"/>
                    <a:pt x="1069" y="1298"/>
                  </a:cubicBezTo>
                  <a:cubicBezTo>
                    <a:pt x="1250" y="1416"/>
                    <a:pt x="1431" y="1416"/>
                    <a:pt x="1629" y="1475"/>
                  </a:cubicBezTo>
                  <a:cubicBezTo>
                    <a:pt x="1828" y="1534"/>
                    <a:pt x="2044" y="1652"/>
                    <a:pt x="2257" y="1711"/>
                  </a:cubicBezTo>
                  <a:cubicBezTo>
                    <a:pt x="2470" y="1770"/>
                    <a:pt x="2681" y="1770"/>
                    <a:pt x="2864" y="1711"/>
                  </a:cubicBezTo>
                  <a:cubicBezTo>
                    <a:pt x="3048" y="1652"/>
                    <a:pt x="3203" y="1534"/>
                    <a:pt x="3364" y="1475"/>
                  </a:cubicBezTo>
                  <a:cubicBezTo>
                    <a:pt x="3525" y="1416"/>
                    <a:pt x="3690" y="1416"/>
                    <a:pt x="3866" y="1416"/>
                  </a:cubicBezTo>
                  <a:cubicBezTo>
                    <a:pt x="4042" y="1416"/>
                    <a:pt x="4228" y="1416"/>
                    <a:pt x="4408" y="1416"/>
                  </a:cubicBezTo>
                  <a:cubicBezTo>
                    <a:pt x="4589" y="1416"/>
                    <a:pt x="4765" y="1416"/>
                    <a:pt x="4953" y="1475"/>
                  </a:cubicBezTo>
                  <a:cubicBezTo>
                    <a:pt x="5141" y="1534"/>
                    <a:pt x="5342" y="1652"/>
                    <a:pt x="5541" y="1711"/>
                  </a:cubicBezTo>
                  <a:cubicBezTo>
                    <a:pt x="5739" y="1770"/>
                    <a:pt x="5935" y="1770"/>
                    <a:pt x="6136" y="1770"/>
                  </a:cubicBezTo>
                  <a:cubicBezTo>
                    <a:pt x="6336" y="1770"/>
                    <a:pt x="6542" y="1770"/>
                    <a:pt x="6751" y="1770"/>
                  </a:cubicBezTo>
                  <a:cubicBezTo>
                    <a:pt x="6959" y="1770"/>
                    <a:pt x="7170" y="1770"/>
                    <a:pt x="7333" y="1830"/>
                  </a:cubicBezTo>
                  <a:cubicBezTo>
                    <a:pt x="7496" y="1889"/>
                    <a:pt x="7612" y="2007"/>
                    <a:pt x="7730" y="2066"/>
                  </a:cubicBezTo>
                  <a:cubicBezTo>
                    <a:pt x="7848" y="2125"/>
                    <a:pt x="7968" y="2125"/>
                    <a:pt x="8081" y="2125"/>
                  </a:cubicBezTo>
                  <a:cubicBezTo>
                    <a:pt x="8194" y="2125"/>
                    <a:pt x="8300" y="2125"/>
                    <a:pt x="8415" y="2125"/>
                  </a:cubicBezTo>
                  <a:cubicBezTo>
                    <a:pt x="8531" y="2125"/>
                    <a:pt x="8656" y="2125"/>
                    <a:pt x="8779" y="2125"/>
                  </a:cubicBezTo>
                  <a:cubicBezTo>
                    <a:pt x="8902" y="2125"/>
                    <a:pt x="9023" y="2125"/>
                    <a:pt x="9156" y="2125"/>
                  </a:cubicBezTo>
                  <a:cubicBezTo>
                    <a:pt x="9289" y="2125"/>
                    <a:pt x="9434" y="2125"/>
                    <a:pt x="9560" y="2184"/>
                  </a:cubicBezTo>
                  <a:cubicBezTo>
                    <a:pt x="9685" y="2243"/>
                    <a:pt x="9791" y="2361"/>
                    <a:pt x="9921" y="2479"/>
                  </a:cubicBezTo>
                  <a:cubicBezTo>
                    <a:pt x="10052" y="2597"/>
                    <a:pt x="10208" y="2715"/>
                    <a:pt x="10353" y="2833"/>
                  </a:cubicBezTo>
                  <a:cubicBezTo>
                    <a:pt x="10499" y="2951"/>
                    <a:pt x="10634" y="3069"/>
                    <a:pt x="10765" y="3187"/>
                  </a:cubicBezTo>
                  <a:cubicBezTo>
                    <a:pt x="10895" y="3305"/>
                    <a:pt x="11021" y="3423"/>
                    <a:pt x="11156" y="3541"/>
                  </a:cubicBezTo>
                  <a:cubicBezTo>
                    <a:pt x="11292" y="3659"/>
                    <a:pt x="11438" y="3777"/>
                    <a:pt x="11576" y="3954"/>
                  </a:cubicBezTo>
                  <a:cubicBezTo>
                    <a:pt x="11714" y="4131"/>
                    <a:pt x="11844" y="4367"/>
                    <a:pt x="11987" y="4544"/>
                  </a:cubicBezTo>
                  <a:cubicBezTo>
                    <a:pt x="12131" y="4721"/>
                    <a:pt x="12286" y="4839"/>
                    <a:pt x="12434" y="5016"/>
                  </a:cubicBezTo>
                  <a:cubicBezTo>
                    <a:pt x="12582" y="5193"/>
                    <a:pt x="12723" y="5430"/>
                    <a:pt x="12851" y="5666"/>
                  </a:cubicBezTo>
                  <a:cubicBezTo>
                    <a:pt x="12979" y="5902"/>
                    <a:pt x="13095" y="6138"/>
                    <a:pt x="13228" y="6374"/>
                  </a:cubicBezTo>
                  <a:cubicBezTo>
                    <a:pt x="13361" y="6610"/>
                    <a:pt x="13511" y="6846"/>
                    <a:pt x="13662" y="7141"/>
                  </a:cubicBezTo>
                  <a:cubicBezTo>
                    <a:pt x="13813" y="7436"/>
                    <a:pt x="13963" y="7790"/>
                    <a:pt x="14109" y="8085"/>
                  </a:cubicBezTo>
                  <a:cubicBezTo>
                    <a:pt x="14254" y="8380"/>
                    <a:pt x="14395" y="8616"/>
                    <a:pt x="14521" y="8911"/>
                  </a:cubicBezTo>
                  <a:cubicBezTo>
                    <a:pt x="14646" y="9207"/>
                    <a:pt x="14756" y="9561"/>
                    <a:pt x="14890" y="9915"/>
                  </a:cubicBezTo>
                  <a:cubicBezTo>
                    <a:pt x="15023" y="10269"/>
                    <a:pt x="15178" y="10623"/>
                    <a:pt x="15321" y="10918"/>
                  </a:cubicBezTo>
                  <a:cubicBezTo>
                    <a:pt x="15464" y="11213"/>
                    <a:pt x="15595" y="11449"/>
                    <a:pt x="15723" y="11744"/>
                  </a:cubicBezTo>
                  <a:cubicBezTo>
                    <a:pt x="15851" y="12039"/>
                    <a:pt x="15977" y="12393"/>
                    <a:pt x="16105" y="12748"/>
                  </a:cubicBezTo>
                  <a:cubicBezTo>
                    <a:pt x="16233" y="13102"/>
                    <a:pt x="16363" y="13456"/>
                    <a:pt x="16489" y="13751"/>
                  </a:cubicBezTo>
                  <a:cubicBezTo>
                    <a:pt x="16614" y="14046"/>
                    <a:pt x="16735" y="14282"/>
                    <a:pt x="16858" y="14577"/>
                  </a:cubicBezTo>
                  <a:cubicBezTo>
                    <a:pt x="16981" y="14872"/>
                    <a:pt x="17106" y="15226"/>
                    <a:pt x="17237" y="15580"/>
                  </a:cubicBezTo>
                  <a:cubicBezTo>
                    <a:pt x="17367" y="15934"/>
                    <a:pt x="17503" y="16289"/>
                    <a:pt x="17621" y="16584"/>
                  </a:cubicBezTo>
                  <a:cubicBezTo>
                    <a:pt x="17739" y="16879"/>
                    <a:pt x="17839" y="17115"/>
                    <a:pt x="17955" y="17351"/>
                  </a:cubicBezTo>
                  <a:cubicBezTo>
                    <a:pt x="18070" y="17587"/>
                    <a:pt x="18201" y="17823"/>
                    <a:pt x="18384" y="18177"/>
                  </a:cubicBezTo>
                  <a:cubicBezTo>
                    <a:pt x="18567" y="18531"/>
                    <a:pt x="18803" y="19003"/>
                    <a:pt x="19037" y="19357"/>
                  </a:cubicBezTo>
                  <a:cubicBezTo>
                    <a:pt x="19270" y="19711"/>
                    <a:pt x="19501" y="19948"/>
                    <a:pt x="19727" y="20184"/>
                  </a:cubicBezTo>
                  <a:cubicBezTo>
                    <a:pt x="19953" y="20420"/>
                    <a:pt x="20174" y="20656"/>
                    <a:pt x="20435" y="20892"/>
                  </a:cubicBezTo>
                  <a:cubicBezTo>
                    <a:pt x="20696" y="21128"/>
                    <a:pt x="20997" y="21364"/>
                    <a:pt x="21198" y="21482"/>
                  </a:cubicBezTo>
                  <a:cubicBezTo>
                    <a:pt x="21399" y="21600"/>
                    <a:pt x="21500" y="2160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241" name="Line"/>
            <p:cNvSpPr/>
            <p:nvPr/>
          </p:nvSpPr>
          <p:spPr>
            <a:xfrm>
              <a:off x="323849" y="6849820"/>
              <a:ext cx="177754" cy="38304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50" h="21244" fill="norm" stroke="1" extrusionOk="0">
                  <a:moveTo>
                    <a:pt x="0" y="8498"/>
                  </a:moveTo>
                  <a:cubicBezTo>
                    <a:pt x="1241" y="10964"/>
                    <a:pt x="2483" y="13429"/>
                    <a:pt x="3103" y="14955"/>
                  </a:cubicBezTo>
                  <a:cubicBezTo>
                    <a:pt x="3724" y="16481"/>
                    <a:pt x="3724" y="17068"/>
                    <a:pt x="3476" y="17655"/>
                  </a:cubicBezTo>
                  <a:cubicBezTo>
                    <a:pt x="3228" y="18242"/>
                    <a:pt x="2731" y="18829"/>
                    <a:pt x="2234" y="18829"/>
                  </a:cubicBezTo>
                  <a:cubicBezTo>
                    <a:pt x="1738" y="18829"/>
                    <a:pt x="1241" y="18242"/>
                    <a:pt x="869" y="16070"/>
                  </a:cubicBezTo>
                  <a:cubicBezTo>
                    <a:pt x="497" y="13898"/>
                    <a:pt x="248" y="10142"/>
                    <a:pt x="621" y="7148"/>
                  </a:cubicBezTo>
                  <a:cubicBezTo>
                    <a:pt x="993" y="4155"/>
                    <a:pt x="1986" y="1924"/>
                    <a:pt x="3972" y="809"/>
                  </a:cubicBezTo>
                  <a:cubicBezTo>
                    <a:pt x="5959" y="-306"/>
                    <a:pt x="8938" y="-306"/>
                    <a:pt x="12290" y="1044"/>
                  </a:cubicBezTo>
                  <a:cubicBezTo>
                    <a:pt x="15641" y="2394"/>
                    <a:pt x="19366" y="5094"/>
                    <a:pt x="20483" y="7911"/>
                  </a:cubicBezTo>
                  <a:cubicBezTo>
                    <a:pt x="21600" y="10729"/>
                    <a:pt x="20110" y="13664"/>
                    <a:pt x="16759" y="15835"/>
                  </a:cubicBezTo>
                  <a:cubicBezTo>
                    <a:pt x="13407" y="18007"/>
                    <a:pt x="8193" y="19416"/>
                    <a:pt x="4966" y="20237"/>
                  </a:cubicBezTo>
                  <a:cubicBezTo>
                    <a:pt x="1738" y="21059"/>
                    <a:pt x="497" y="21294"/>
                    <a:pt x="621" y="21235"/>
                  </a:cubicBezTo>
                  <a:cubicBezTo>
                    <a:pt x="745" y="21177"/>
                    <a:pt x="2234" y="20824"/>
                    <a:pt x="3724" y="2047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242" name="Line"/>
            <p:cNvSpPr/>
            <p:nvPr/>
          </p:nvSpPr>
          <p:spPr>
            <a:xfrm>
              <a:off x="596900" y="7054322"/>
              <a:ext cx="152400" cy="2493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200" fill="norm" stroke="1" extrusionOk="0">
                  <a:moveTo>
                    <a:pt x="0" y="21200"/>
                  </a:moveTo>
                  <a:cubicBezTo>
                    <a:pt x="900" y="14000"/>
                    <a:pt x="1800" y="6800"/>
                    <a:pt x="4500" y="3200"/>
                  </a:cubicBezTo>
                  <a:cubicBezTo>
                    <a:pt x="7200" y="-400"/>
                    <a:pt x="11700" y="-400"/>
                    <a:pt x="14850" y="500"/>
                  </a:cubicBezTo>
                  <a:cubicBezTo>
                    <a:pt x="18000" y="1400"/>
                    <a:pt x="19800" y="3200"/>
                    <a:pt x="21600" y="50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243" name="Line"/>
            <p:cNvSpPr/>
            <p:nvPr/>
          </p:nvSpPr>
          <p:spPr>
            <a:xfrm>
              <a:off x="622300" y="7136402"/>
              <a:ext cx="120650" cy="635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244" name="Line"/>
            <p:cNvSpPr/>
            <p:nvPr/>
          </p:nvSpPr>
          <p:spPr>
            <a:xfrm>
              <a:off x="928825" y="6843773"/>
              <a:ext cx="144326" cy="42503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45" h="21472" fill="norm" stroke="1" extrusionOk="0">
                  <a:moveTo>
                    <a:pt x="21345" y="2914"/>
                  </a:moveTo>
                  <a:cubicBezTo>
                    <a:pt x="19154" y="2059"/>
                    <a:pt x="16962" y="1203"/>
                    <a:pt x="13675" y="669"/>
                  </a:cubicBezTo>
                  <a:cubicBezTo>
                    <a:pt x="10388" y="134"/>
                    <a:pt x="6006" y="-80"/>
                    <a:pt x="3345" y="27"/>
                  </a:cubicBezTo>
                  <a:cubicBezTo>
                    <a:pt x="684" y="134"/>
                    <a:pt x="-255" y="562"/>
                    <a:pt x="58" y="1203"/>
                  </a:cubicBezTo>
                  <a:cubicBezTo>
                    <a:pt x="371" y="1845"/>
                    <a:pt x="1936" y="2700"/>
                    <a:pt x="5067" y="3930"/>
                  </a:cubicBezTo>
                  <a:cubicBezTo>
                    <a:pt x="8197" y="5160"/>
                    <a:pt x="12893" y="6764"/>
                    <a:pt x="14615" y="8154"/>
                  </a:cubicBezTo>
                  <a:cubicBezTo>
                    <a:pt x="16336" y="9544"/>
                    <a:pt x="15084" y="10720"/>
                    <a:pt x="13832" y="11469"/>
                  </a:cubicBezTo>
                  <a:cubicBezTo>
                    <a:pt x="12580" y="12217"/>
                    <a:pt x="11328" y="12538"/>
                    <a:pt x="9919" y="12859"/>
                  </a:cubicBezTo>
                  <a:cubicBezTo>
                    <a:pt x="8510" y="13179"/>
                    <a:pt x="6945" y="13500"/>
                    <a:pt x="5380" y="13714"/>
                  </a:cubicBezTo>
                  <a:cubicBezTo>
                    <a:pt x="3815" y="13928"/>
                    <a:pt x="2249" y="14035"/>
                    <a:pt x="2093" y="14249"/>
                  </a:cubicBezTo>
                  <a:cubicBezTo>
                    <a:pt x="1936" y="14463"/>
                    <a:pt x="3188" y="14783"/>
                    <a:pt x="3502" y="15585"/>
                  </a:cubicBezTo>
                  <a:cubicBezTo>
                    <a:pt x="3815" y="16387"/>
                    <a:pt x="3188" y="17670"/>
                    <a:pt x="2562" y="18579"/>
                  </a:cubicBezTo>
                  <a:cubicBezTo>
                    <a:pt x="1936" y="19488"/>
                    <a:pt x="1310" y="20023"/>
                    <a:pt x="1467" y="20504"/>
                  </a:cubicBezTo>
                  <a:cubicBezTo>
                    <a:pt x="1623" y="20985"/>
                    <a:pt x="2562" y="21413"/>
                    <a:pt x="5536" y="21467"/>
                  </a:cubicBezTo>
                  <a:cubicBezTo>
                    <a:pt x="8510" y="21520"/>
                    <a:pt x="13519" y="21199"/>
                    <a:pt x="18528" y="2087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245" name="Line"/>
            <p:cNvSpPr/>
            <p:nvPr/>
          </p:nvSpPr>
          <p:spPr>
            <a:xfrm>
              <a:off x="1216289" y="6876052"/>
              <a:ext cx="146845" cy="3302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07" h="21600" fill="norm" stroke="1" extrusionOk="0">
                  <a:moveTo>
                    <a:pt x="14310" y="0"/>
                  </a:moveTo>
                  <a:cubicBezTo>
                    <a:pt x="11224" y="2215"/>
                    <a:pt x="8138" y="4431"/>
                    <a:pt x="5824" y="6646"/>
                  </a:cubicBezTo>
                  <a:cubicBezTo>
                    <a:pt x="3510" y="8862"/>
                    <a:pt x="1967" y="11077"/>
                    <a:pt x="1041" y="12531"/>
                  </a:cubicBezTo>
                  <a:cubicBezTo>
                    <a:pt x="116" y="13985"/>
                    <a:pt x="-193" y="14677"/>
                    <a:pt x="116" y="15300"/>
                  </a:cubicBezTo>
                  <a:cubicBezTo>
                    <a:pt x="424" y="15923"/>
                    <a:pt x="1350" y="16477"/>
                    <a:pt x="3510" y="16477"/>
                  </a:cubicBezTo>
                  <a:cubicBezTo>
                    <a:pt x="5670" y="16477"/>
                    <a:pt x="9064" y="15923"/>
                    <a:pt x="11841" y="15508"/>
                  </a:cubicBezTo>
                  <a:cubicBezTo>
                    <a:pt x="14618" y="15092"/>
                    <a:pt x="16778" y="14815"/>
                    <a:pt x="18476" y="14469"/>
                  </a:cubicBezTo>
                  <a:cubicBezTo>
                    <a:pt x="20173" y="14123"/>
                    <a:pt x="21407" y="13708"/>
                    <a:pt x="21407" y="13292"/>
                  </a:cubicBezTo>
                  <a:cubicBezTo>
                    <a:pt x="21407" y="12877"/>
                    <a:pt x="20173" y="12462"/>
                    <a:pt x="18784" y="12185"/>
                  </a:cubicBezTo>
                  <a:cubicBezTo>
                    <a:pt x="17396" y="11908"/>
                    <a:pt x="15853" y="11769"/>
                    <a:pt x="14773" y="12046"/>
                  </a:cubicBezTo>
                  <a:cubicBezTo>
                    <a:pt x="13693" y="12323"/>
                    <a:pt x="13076" y="13015"/>
                    <a:pt x="13076" y="14677"/>
                  </a:cubicBezTo>
                  <a:cubicBezTo>
                    <a:pt x="13076" y="16338"/>
                    <a:pt x="13693" y="18969"/>
                    <a:pt x="1431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246" name="Line"/>
            <p:cNvSpPr/>
            <p:nvPr/>
          </p:nvSpPr>
          <p:spPr>
            <a:xfrm>
              <a:off x="1371600" y="7174502"/>
              <a:ext cx="101600" cy="1079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247" name="Line"/>
            <p:cNvSpPr/>
            <p:nvPr/>
          </p:nvSpPr>
          <p:spPr>
            <a:xfrm>
              <a:off x="1682750" y="6929974"/>
              <a:ext cx="44450" cy="26992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520" fill="norm" stroke="1" extrusionOk="0">
                  <a:moveTo>
                    <a:pt x="0" y="2789"/>
                  </a:moveTo>
                  <a:cubicBezTo>
                    <a:pt x="2057" y="1439"/>
                    <a:pt x="4114" y="89"/>
                    <a:pt x="5657" y="4"/>
                  </a:cubicBezTo>
                  <a:cubicBezTo>
                    <a:pt x="7200" y="-80"/>
                    <a:pt x="8229" y="1101"/>
                    <a:pt x="8743" y="3717"/>
                  </a:cubicBezTo>
                  <a:cubicBezTo>
                    <a:pt x="9257" y="6332"/>
                    <a:pt x="9257" y="10383"/>
                    <a:pt x="11314" y="13589"/>
                  </a:cubicBezTo>
                  <a:cubicBezTo>
                    <a:pt x="13371" y="16795"/>
                    <a:pt x="17486" y="19158"/>
                    <a:pt x="21600" y="2152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248" name="Line"/>
            <p:cNvSpPr/>
            <p:nvPr/>
          </p:nvSpPr>
          <p:spPr>
            <a:xfrm>
              <a:off x="1805284" y="6958602"/>
              <a:ext cx="144153" cy="18486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719" h="21196" fill="norm" stroke="1" extrusionOk="0">
                  <a:moveTo>
                    <a:pt x="9768" y="2912"/>
                  </a:moveTo>
                  <a:cubicBezTo>
                    <a:pt x="9464" y="1456"/>
                    <a:pt x="9160" y="0"/>
                    <a:pt x="8095" y="0"/>
                  </a:cubicBezTo>
                  <a:cubicBezTo>
                    <a:pt x="7030" y="0"/>
                    <a:pt x="5205" y="1456"/>
                    <a:pt x="3380" y="4733"/>
                  </a:cubicBezTo>
                  <a:cubicBezTo>
                    <a:pt x="1554" y="8009"/>
                    <a:pt x="-271" y="13106"/>
                    <a:pt x="33" y="16503"/>
                  </a:cubicBezTo>
                  <a:cubicBezTo>
                    <a:pt x="337" y="19901"/>
                    <a:pt x="2771" y="21600"/>
                    <a:pt x="6574" y="21115"/>
                  </a:cubicBezTo>
                  <a:cubicBezTo>
                    <a:pt x="10377" y="20629"/>
                    <a:pt x="15549" y="17960"/>
                    <a:pt x="18287" y="15290"/>
                  </a:cubicBezTo>
                  <a:cubicBezTo>
                    <a:pt x="21025" y="12620"/>
                    <a:pt x="21329" y="9951"/>
                    <a:pt x="19808" y="7645"/>
                  </a:cubicBezTo>
                  <a:cubicBezTo>
                    <a:pt x="18287" y="5339"/>
                    <a:pt x="14940" y="3398"/>
                    <a:pt x="12811" y="2912"/>
                  </a:cubicBezTo>
                  <a:cubicBezTo>
                    <a:pt x="10681" y="2427"/>
                    <a:pt x="9768" y="3398"/>
                    <a:pt x="8856" y="4369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249" name="Line"/>
            <p:cNvSpPr/>
            <p:nvPr/>
          </p:nvSpPr>
          <p:spPr>
            <a:xfrm>
              <a:off x="1981200" y="7168152"/>
              <a:ext cx="76200" cy="1206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5600" y="5305"/>
                    <a:pt x="9600" y="10611"/>
                    <a:pt x="6000" y="14211"/>
                  </a:cubicBezTo>
                  <a:cubicBezTo>
                    <a:pt x="2400" y="17811"/>
                    <a:pt x="1200" y="19705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250" name="Line"/>
            <p:cNvSpPr/>
            <p:nvPr/>
          </p:nvSpPr>
          <p:spPr>
            <a:xfrm>
              <a:off x="2196391" y="6896708"/>
              <a:ext cx="82316" cy="29049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488" h="21327" fill="norm" stroke="1" extrusionOk="0">
                  <a:moveTo>
                    <a:pt x="19143" y="3612"/>
                  </a:moveTo>
                  <a:cubicBezTo>
                    <a:pt x="19669" y="2213"/>
                    <a:pt x="20196" y="815"/>
                    <a:pt x="19143" y="271"/>
                  </a:cubicBezTo>
                  <a:cubicBezTo>
                    <a:pt x="18089" y="-273"/>
                    <a:pt x="15455" y="38"/>
                    <a:pt x="12030" y="892"/>
                  </a:cubicBezTo>
                  <a:cubicBezTo>
                    <a:pt x="8606" y="1747"/>
                    <a:pt x="4391" y="3146"/>
                    <a:pt x="2021" y="4389"/>
                  </a:cubicBezTo>
                  <a:cubicBezTo>
                    <a:pt x="-350" y="5632"/>
                    <a:pt x="-877" y="6720"/>
                    <a:pt x="1757" y="8274"/>
                  </a:cubicBezTo>
                  <a:cubicBezTo>
                    <a:pt x="4391" y="9828"/>
                    <a:pt x="10186" y="11848"/>
                    <a:pt x="14138" y="13402"/>
                  </a:cubicBezTo>
                  <a:cubicBezTo>
                    <a:pt x="18089" y="14956"/>
                    <a:pt x="20196" y="16044"/>
                    <a:pt x="20460" y="17287"/>
                  </a:cubicBezTo>
                  <a:cubicBezTo>
                    <a:pt x="20723" y="18530"/>
                    <a:pt x="19143" y="19928"/>
                    <a:pt x="16508" y="20628"/>
                  </a:cubicBezTo>
                  <a:cubicBezTo>
                    <a:pt x="13874" y="21327"/>
                    <a:pt x="10186" y="21327"/>
                    <a:pt x="6499" y="21327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251" name="Line"/>
            <p:cNvSpPr/>
            <p:nvPr/>
          </p:nvSpPr>
          <p:spPr>
            <a:xfrm>
              <a:off x="2197100" y="6887092"/>
              <a:ext cx="241300" cy="7151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850" fill="norm" stroke="1" extrusionOk="0">
                  <a:moveTo>
                    <a:pt x="0" y="20850"/>
                  </a:moveTo>
                  <a:cubicBezTo>
                    <a:pt x="5116" y="13444"/>
                    <a:pt x="10232" y="6039"/>
                    <a:pt x="13832" y="2644"/>
                  </a:cubicBezTo>
                  <a:cubicBezTo>
                    <a:pt x="17432" y="-750"/>
                    <a:pt x="19516" y="-133"/>
                    <a:pt x="21600" y="484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252" name="Line"/>
            <p:cNvSpPr/>
            <p:nvPr/>
          </p:nvSpPr>
          <p:spPr>
            <a:xfrm>
              <a:off x="2362200" y="7199902"/>
              <a:ext cx="152400" cy="1079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5900" y="6353"/>
                    <a:pt x="10200" y="12706"/>
                    <a:pt x="6600" y="16306"/>
                  </a:cubicBezTo>
                  <a:cubicBezTo>
                    <a:pt x="3000" y="19906"/>
                    <a:pt x="1500" y="20753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253" name="Line"/>
            <p:cNvSpPr/>
            <p:nvPr/>
          </p:nvSpPr>
          <p:spPr>
            <a:xfrm>
              <a:off x="2660501" y="6903339"/>
              <a:ext cx="133500" cy="30926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59" h="21469" fill="norm" stroke="1" extrusionOk="0">
                  <a:moveTo>
                    <a:pt x="20959" y="2514"/>
                  </a:moveTo>
                  <a:cubicBezTo>
                    <a:pt x="17636" y="1338"/>
                    <a:pt x="14313" y="163"/>
                    <a:pt x="10657" y="16"/>
                  </a:cubicBezTo>
                  <a:cubicBezTo>
                    <a:pt x="7002" y="-131"/>
                    <a:pt x="3014" y="751"/>
                    <a:pt x="1187" y="2073"/>
                  </a:cubicBezTo>
                  <a:cubicBezTo>
                    <a:pt x="-641" y="3396"/>
                    <a:pt x="-309" y="5159"/>
                    <a:pt x="1851" y="7216"/>
                  </a:cubicBezTo>
                  <a:cubicBezTo>
                    <a:pt x="4011" y="9273"/>
                    <a:pt x="7999" y="11624"/>
                    <a:pt x="10159" y="13828"/>
                  </a:cubicBezTo>
                  <a:cubicBezTo>
                    <a:pt x="12319" y="16032"/>
                    <a:pt x="12651" y="18089"/>
                    <a:pt x="11156" y="19338"/>
                  </a:cubicBezTo>
                  <a:cubicBezTo>
                    <a:pt x="9661" y="20587"/>
                    <a:pt x="6337" y="21028"/>
                    <a:pt x="3014" y="21469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254" name="Line"/>
            <p:cNvSpPr/>
            <p:nvPr/>
          </p:nvSpPr>
          <p:spPr>
            <a:xfrm>
              <a:off x="2597150" y="6901452"/>
              <a:ext cx="317500" cy="635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2736" y="15120"/>
                    <a:pt x="5472" y="8640"/>
                    <a:pt x="9072" y="5040"/>
                  </a:cubicBezTo>
                  <a:cubicBezTo>
                    <a:pt x="12672" y="1440"/>
                    <a:pt x="17136" y="72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255" name="Line"/>
            <p:cNvSpPr/>
            <p:nvPr/>
          </p:nvSpPr>
          <p:spPr>
            <a:xfrm>
              <a:off x="2832100" y="7199902"/>
              <a:ext cx="146050" cy="1143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256" name="Line"/>
            <p:cNvSpPr/>
            <p:nvPr/>
          </p:nvSpPr>
          <p:spPr>
            <a:xfrm>
              <a:off x="3169183" y="6964952"/>
              <a:ext cx="37568" cy="2286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97" h="21600" fill="norm" stroke="1" extrusionOk="0">
                  <a:moveTo>
                    <a:pt x="21297" y="0"/>
                  </a:moveTo>
                  <a:cubicBezTo>
                    <a:pt x="14097" y="4800"/>
                    <a:pt x="6897" y="9600"/>
                    <a:pt x="3297" y="12600"/>
                  </a:cubicBezTo>
                  <a:cubicBezTo>
                    <a:pt x="-303" y="15600"/>
                    <a:pt x="-303" y="16800"/>
                    <a:pt x="297" y="18000"/>
                  </a:cubicBezTo>
                  <a:cubicBezTo>
                    <a:pt x="897" y="19200"/>
                    <a:pt x="2097" y="20400"/>
                    <a:pt x="3297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257" name="Line"/>
            <p:cNvSpPr/>
            <p:nvPr/>
          </p:nvSpPr>
          <p:spPr>
            <a:xfrm>
              <a:off x="3312269" y="6945902"/>
              <a:ext cx="140015" cy="19798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25" h="21493" fill="norm" stroke="1" extrusionOk="0">
                  <a:moveTo>
                    <a:pt x="16812" y="0"/>
                  </a:moveTo>
                  <a:cubicBezTo>
                    <a:pt x="12621" y="2068"/>
                    <a:pt x="8429" y="4136"/>
                    <a:pt x="5367" y="7353"/>
                  </a:cubicBezTo>
                  <a:cubicBezTo>
                    <a:pt x="2304" y="10570"/>
                    <a:pt x="370" y="14936"/>
                    <a:pt x="47" y="17694"/>
                  </a:cubicBezTo>
                  <a:cubicBezTo>
                    <a:pt x="-275" y="20451"/>
                    <a:pt x="1015" y="21600"/>
                    <a:pt x="4400" y="21485"/>
                  </a:cubicBezTo>
                  <a:cubicBezTo>
                    <a:pt x="7785" y="21370"/>
                    <a:pt x="13265" y="19991"/>
                    <a:pt x="16650" y="16889"/>
                  </a:cubicBezTo>
                  <a:cubicBezTo>
                    <a:pt x="20035" y="13787"/>
                    <a:pt x="21325" y="8962"/>
                    <a:pt x="21325" y="6089"/>
                  </a:cubicBezTo>
                  <a:cubicBezTo>
                    <a:pt x="21325" y="3217"/>
                    <a:pt x="20035" y="2298"/>
                    <a:pt x="17295" y="2413"/>
                  </a:cubicBezTo>
                  <a:cubicBezTo>
                    <a:pt x="14555" y="2528"/>
                    <a:pt x="10364" y="3677"/>
                    <a:pt x="6173" y="482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258" name="Line"/>
            <p:cNvSpPr/>
            <p:nvPr/>
          </p:nvSpPr>
          <p:spPr>
            <a:xfrm>
              <a:off x="3409950" y="7180852"/>
              <a:ext cx="107951" cy="1079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259" name="Line"/>
            <p:cNvSpPr/>
            <p:nvPr/>
          </p:nvSpPr>
          <p:spPr>
            <a:xfrm>
              <a:off x="3602013" y="6901452"/>
              <a:ext cx="136487" cy="3683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788" h="21600" fill="norm" stroke="1" extrusionOk="0">
                  <a:moveTo>
                    <a:pt x="8466" y="0"/>
                  </a:moveTo>
                  <a:cubicBezTo>
                    <a:pt x="5887" y="1117"/>
                    <a:pt x="3308" y="2234"/>
                    <a:pt x="1696" y="3538"/>
                  </a:cubicBezTo>
                  <a:cubicBezTo>
                    <a:pt x="84" y="4841"/>
                    <a:pt x="-561" y="6331"/>
                    <a:pt x="567" y="7386"/>
                  </a:cubicBezTo>
                  <a:cubicBezTo>
                    <a:pt x="1696" y="8441"/>
                    <a:pt x="4597" y="9062"/>
                    <a:pt x="7015" y="9372"/>
                  </a:cubicBezTo>
                  <a:cubicBezTo>
                    <a:pt x="9433" y="9683"/>
                    <a:pt x="11367" y="9683"/>
                    <a:pt x="13624" y="9497"/>
                  </a:cubicBezTo>
                  <a:cubicBezTo>
                    <a:pt x="15881" y="9310"/>
                    <a:pt x="18460" y="8938"/>
                    <a:pt x="19749" y="9124"/>
                  </a:cubicBezTo>
                  <a:cubicBezTo>
                    <a:pt x="21039" y="9310"/>
                    <a:pt x="21039" y="10055"/>
                    <a:pt x="20233" y="11917"/>
                  </a:cubicBezTo>
                  <a:cubicBezTo>
                    <a:pt x="19427" y="13779"/>
                    <a:pt x="17815" y="16759"/>
                    <a:pt x="16687" y="18559"/>
                  </a:cubicBezTo>
                  <a:cubicBezTo>
                    <a:pt x="15558" y="20359"/>
                    <a:pt x="14914" y="20979"/>
                    <a:pt x="14269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260" name="Line"/>
            <p:cNvSpPr/>
            <p:nvPr/>
          </p:nvSpPr>
          <p:spPr>
            <a:xfrm>
              <a:off x="3727450" y="7276102"/>
              <a:ext cx="76201" cy="698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261" name="Line"/>
            <p:cNvSpPr/>
            <p:nvPr/>
          </p:nvSpPr>
          <p:spPr>
            <a:xfrm>
              <a:off x="4021263" y="6939552"/>
              <a:ext cx="130741" cy="3746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46" h="21600" fill="norm" stroke="1" extrusionOk="0">
                  <a:moveTo>
                    <a:pt x="9852" y="0"/>
                  </a:moveTo>
                  <a:cubicBezTo>
                    <a:pt x="7152" y="1098"/>
                    <a:pt x="4452" y="2197"/>
                    <a:pt x="2596" y="3844"/>
                  </a:cubicBezTo>
                  <a:cubicBezTo>
                    <a:pt x="739" y="5492"/>
                    <a:pt x="-273" y="7688"/>
                    <a:pt x="64" y="9031"/>
                  </a:cubicBezTo>
                  <a:cubicBezTo>
                    <a:pt x="402" y="10373"/>
                    <a:pt x="2089" y="10861"/>
                    <a:pt x="4789" y="11044"/>
                  </a:cubicBezTo>
                  <a:cubicBezTo>
                    <a:pt x="7489" y="11227"/>
                    <a:pt x="11202" y="11105"/>
                    <a:pt x="14240" y="10922"/>
                  </a:cubicBezTo>
                  <a:cubicBezTo>
                    <a:pt x="17277" y="10739"/>
                    <a:pt x="19640" y="10495"/>
                    <a:pt x="20483" y="10739"/>
                  </a:cubicBezTo>
                  <a:cubicBezTo>
                    <a:pt x="21327" y="10983"/>
                    <a:pt x="20652" y="11715"/>
                    <a:pt x="18964" y="13302"/>
                  </a:cubicBezTo>
                  <a:cubicBezTo>
                    <a:pt x="17277" y="14888"/>
                    <a:pt x="14577" y="17329"/>
                    <a:pt x="13227" y="18854"/>
                  </a:cubicBezTo>
                  <a:cubicBezTo>
                    <a:pt x="11877" y="20380"/>
                    <a:pt x="11877" y="20990"/>
                    <a:pt x="11877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262" name="Line"/>
            <p:cNvSpPr/>
            <p:nvPr/>
          </p:nvSpPr>
          <p:spPr>
            <a:xfrm>
              <a:off x="4089400" y="7244352"/>
              <a:ext cx="165101" cy="1968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6615" y="4645"/>
                    <a:pt x="11631" y="9290"/>
                    <a:pt x="8031" y="12890"/>
                  </a:cubicBezTo>
                  <a:cubicBezTo>
                    <a:pt x="4431" y="16490"/>
                    <a:pt x="2215" y="19045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263" name="Line"/>
            <p:cNvSpPr/>
            <p:nvPr/>
          </p:nvSpPr>
          <p:spPr>
            <a:xfrm>
              <a:off x="4461933" y="7060202"/>
              <a:ext cx="40218" cy="2603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520" h="21600" fill="norm" stroke="1" extrusionOk="0">
                  <a:moveTo>
                    <a:pt x="20520" y="0"/>
                  </a:moveTo>
                  <a:cubicBezTo>
                    <a:pt x="12960" y="5444"/>
                    <a:pt x="5400" y="10888"/>
                    <a:pt x="2160" y="14488"/>
                  </a:cubicBezTo>
                  <a:cubicBezTo>
                    <a:pt x="-1080" y="18088"/>
                    <a:pt x="0" y="19844"/>
                    <a:pt x="108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264" name="Line"/>
            <p:cNvSpPr/>
            <p:nvPr/>
          </p:nvSpPr>
          <p:spPr>
            <a:xfrm>
              <a:off x="4572000" y="6915099"/>
              <a:ext cx="98849" cy="48800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586" h="21558" fill="norm" stroke="1" extrusionOk="0">
                  <a:moveTo>
                    <a:pt x="0" y="800"/>
                  </a:moveTo>
                  <a:cubicBezTo>
                    <a:pt x="1322" y="426"/>
                    <a:pt x="2645" y="52"/>
                    <a:pt x="6392" y="5"/>
                  </a:cubicBezTo>
                  <a:cubicBezTo>
                    <a:pt x="10139" y="-42"/>
                    <a:pt x="16310" y="239"/>
                    <a:pt x="18955" y="1174"/>
                  </a:cubicBezTo>
                  <a:cubicBezTo>
                    <a:pt x="21600" y="2109"/>
                    <a:pt x="20718" y="3698"/>
                    <a:pt x="18514" y="4820"/>
                  </a:cubicBezTo>
                  <a:cubicBezTo>
                    <a:pt x="16310" y="5942"/>
                    <a:pt x="12784" y="6597"/>
                    <a:pt x="10359" y="7205"/>
                  </a:cubicBezTo>
                  <a:cubicBezTo>
                    <a:pt x="7935" y="7813"/>
                    <a:pt x="6612" y="8374"/>
                    <a:pt x="6833" y="9075"/>
                  </a:cubicBezTo>
                  <a:cubicBezTo>
                    <a:pt x="7053" y="9776"/>
                    <a:pt x="8816" y="10618"/>
                    <a:pt x="11020" y="11833"/>
                  </a:cubicBezTo>
                  <a:cubicBezTo>
                    <a:pt x="13224" y="13049"/>
                    <a:pt x="15869" y="14639"/>
                    <a:pt x="14106" y="16322"/>
                  </a:cubicBezTo>
                  <a:cubicBezTo>
                    <a:pt x="12343" y="18005"/>
                    <a:pt x="6171" y="19781"/>
                    <a:pt x="0" y="2155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265" name="Line"/>
            <p:cNvSpPr/>
            <p:nvPr/>
          </p:nvSpPr>
          <p:spPr>
            <a:xfrm>
              <a:off x="5822950" y="6791385"/>
              <a:ext cx="75936" cy="171661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25" h="21600" fill="norm" stroke="1" extrusionOk="0">
                  <a:moveTo>
                    <a:pt x="0" y="1705"/>
                  </a:moveTo>
                  <a:cubicBezTo>
                    <a:pt x="3600" y="1225"/>
                    <a:pt x="7200" y="746"/>
                    <a:pt x="9600" y="439"/>
                  </a:cubicBezTo>
                  <a:cubicBezTo>
                    <a:pt x="12000" y="133"/>
                    <a:pt x="13200" y="0"/>
                    <a:pt x="14100" y="0"/>
                  </a:cubicBezTo>
                  <a:cubicBezTo>
                    <a:pt x="15000" y="0"/>
                    <a:pt x="15600" y="133"/>
                    <a:pt x="16500" y="546"/>
                  </a:cubicBezTo>
                  <a:cubicBezTo>
                    <a:pt x="17400" y="959"/>
                    <a:pt x="18600" y="1651"/>
                    <a:pt x="19500" y="2570"/>
                  </a:cubicBezTo>
                  <a:cubicBezTo>
                    <a:pt x="20400" y="3489"/>
                    <a:pt x="21000" y="4634"/>
                    <a:pt x="21300" y="5766"/>
                  </a:cubicBezTo>
                  <a:cubicBezTo>
                    <a:pt x="21600" y="6898"/>
                    <a:pt x="21600" y="8017"/>
                    <a:pt x="21300" y="9095"/>
                  </a:cubicBezTo>
                  <a:cubicBezTo>
                    <a:pt x="21000" y="10174"/>
                    <a:pt x="20400" y="11213"/>
                    <a:pt x="19500" y="12185"/>
                  </a:cubicBezTo>
                  <a:cubicBezTo>
                    <a:pt x="18600" y="13157"/>
                    <a:pt x="17400" y="14063"/>
                    <a:pt x="15900" y="14928"/>
                  </a:cubicBezTo>
                  <a:cubicBezTo>
                    <a:pt x="14400" y="15794"/>
                    <a:pt x="12600" y="16619"/>
                    <a:pt x="9900" y="17498"/>
                  </a:cubicBezTo>
                  <a:cubicBezTo>
                    <a:pt x="7200" y="18377"/>
                    <a:pt x="3600" y="19309"/>
                    <a:pt x="1800" y="19962"/>
                  </a:cubicBezTo>
                  <a:cubicBezTo>
                    <a:pt x="0" y="20615"/>
                    <a:pt x="0" y="20987"/>
                    <a:pt x="1200" y="21214"/>
                  </a:cubicBezTo>
                  <a:cubicBezTo>
                    <a:pt x="2400" y="21440"/>
                    <a:pt x="4800" y="21520"/>
                    <a:pt x="72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266" name="Line"/>
            <p:cNvSpPr/>
            <p:nvPr/>
          </p:nvSpPr>
          <p:spPr>
            <a:xfrm>
              <a:off x="6292850" y="7365100"/>
              <a:ext cx="130472" cy="56982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03" h="20917" fill="norm" stroke="1" extrusionOk="0">
                  <a:moveTo>
                    <a:pt x="3037" y="10719"/>
                  </a:moveTo>
                  <a:cubicBezTo>
                    <a:pt x="2025" y="12972"/>
                    <a:pt x="1012" y="15225"/>
                    <a:pt x="506" y="16857"/>
                  </a:cubicBezTo>
                  <a:cubicBezTo>
                    <a:pt x="0" y="18488"/>
                    <a:pt x="0" y="19499"/>
                    <a:pt x="0" y="20237"/>
                  </a:cubicBezTo>
                  <a:cubicBezTo>
                    <a:pt x="0" y="20975"/>
                    <a:pt x="0" y="21441"/>
                    <a:pt x="0" y="19848"/>
                  </a:cubicBezTo>
                  <a:cubicBezTo>
                    <a:pt x="0" y="18255"/>
                    <a:pt x="0" y="14604"/>
                    <a:pt x="169" y="11379"/>
                  </a:cubicBezTo>
                  <a:cubicBezTo>
                    <a:pt x="337" y="8155"/>
                    <a:pt x="675" y="5358"/>
                    <a:pt x="2025" y="3493"/>
                  </a:cubicBezTo>
                  <a:cubicBezTo>
                    <a:pt x="3375" y="1628"/>
                    <a:pt x="5737" y="696"/>
                    <a:pt x="8606" y="268"/>
                  </a:cubicBezTo>
                  <a:cubicBezTo>
                    <a:pt x="11475" y="-159"/>
                    <a:pt x="14850" y="-81"/>
                    <a:pt x="17381" y="540"/>
                  </a:cubicBezTo>
                  <a:cubicBezTo>
                    <a:pt x="19912" y="1162"/>
                    <a:pt x="21600" y="2327"/>
                    <a:pt x="20419" y="3765"/>
                  </a:cubicBezTo>
                  <a:cubicBezTo>
                    <a:pt x="19237" y="5202"/>
                    <a:pt x="15187" y="6912"/>
                    <a:pt x="11306" y="8155"/>
                  </a:cubicBezTo>
                  <a:cubicBezTo>
                    <a:pt x="7425" y="9398"/>
                    <a:pt x="3712" y="10175"/>
                    <a:pt x="0" y="1095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267" name="Line"/>
            <p:cNvSpPr/>
            <p:nvPr/>
          </p:nvSpPr>
          <p:spPr>
            <a:xfrm>
              <a:off x="6407150" y="7631702"/>
              <a:ext cx="101601" cy="1143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3600" y="5600"/>
                    <a:pt x="7200" y="11200"/>
                    <a:pt x="9675" y="14800"/>
                  </a:cubicBezTo>
                  <a:cubicBezTo>
                    <a:pt x="12150" y="18400"/>
                    <a:pt x="13500" y="20000"/>
                    <a:pt x="15300" y="20800"/>
                  </a:cubicBezTo>
                  <a:cubicBezTo>
                    <a:pt x="17100" y="21600"/>
                    <a:pt x="19350" y="2160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268" name="Line"/>
            <p:cNvSpPr/>
            <p:nvPr/>
          </p:nvSpPr>
          <p:spPr>
            <a:xfrm>
              <a:off x="6432550" y="7667909"/>
              <a:ext cx="95251" cy="12254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195" fill="norm" stroke="1" extrusionOk="0">
                  <a:moveTo>
                    <a:pt x="21600" y="327"/>
                  </a:moveTo>
                  <a:cubicBezTo>
                    <a:pt x="17760" y="-39"/>
                    <a:pt x="13920" y="-405"/>
                    <a:pt x="10320" y="1059"/>
                  </a:cubicBezTo>
                  <a:cubicBezTo>
                    <a:pt x="6720" y="2524"/>
                    <a:pt x="3360" y="5819"/>
                    <a:pt x="1680" y="9480"/>
                  </a:cubicBezTo>
                  <a:cubicBezTo>
                    <a:pt x="0" y="13141"/>
                    <a:pt x="0" y="17168"/>
                    <a:pt x="0" y="2119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269" name="Line"/>
            <p:cNvSpPr/>
            <p:nvPr/>
          </p:nvSpPr>
          <p:spPr>
            <a:xfrm>
              <a:off x="6563878" y="7422355"/>
              <a:ext cx="122673" cy="34269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64" h="21324" fill="norm" stroke="1" extrusionOk="0">
                  <a:moveTo>
                    <a:pt x="20864" y="3148"/>
                  </a:moveTo>
                  <a:cubicBezTo>
                    <a:pt x="20504" y="2095"/>
                    <a:pt x="20144" y="1041"/>
                    <a:pt x="19064" y="448"/>
                  </a:cubicBezTo>
                  <a:cubicBezTo>
                    <a:pt x="17984" y="-144"/>
                    <a:pt x="16184" y="-276"/>
                    <a:pt x="13124" y="844"/>
                  </a:cubicBezTo>
                  <a:cubicBezTo>
                    <a:pt x="10064" y="1963"/>
                    <a:pt x="5744" y="4334"/>
                    <a:pt x="3044" y="7100"/>
                  </a:cubicBezTo>
                  <a:cubicBezTo>
                    <a:pt x="344" y="9865"/>
                    <a:pt x="-736" y="13026"/>
                    <a:pt x="524" y="15463"/>
                  </a:cubicBezTo>
                  <a:cubicBezTo>
                    <a:pt x="1784" y="17900"/>
                    <a:pt x="5384" y="19612"/>
                    <a:pt x="8984" y="21324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270" name="Line"/>
            <p:cNvSpPr/>
            <p:nvPr/>
          </p:nvSpPr>
          <p:spPr>
            <a:xfrm>
              <a:off x="6664983" y="7498352"/>
              <a:ext cx="224768" cy="21243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36" h="21463" fill="norm" stroke="1" extrusionOk="0">
                  <a:moveTo>
                    <a:pt x="21436" y="0"/>
                  </a:moveTo>
                  <a:cubicBezTo>
                    <a:pt x="18004" y="5560"/>
                    <a:pt x="14572" y="11121"/>
                    <a:pt x="12049" y="14650"/>
                  </a:cubicBezTo>
                  <a:cubicBezTo>
                    <a:pt x="9526" y="18178"/>
                    <a:pt x="7911" y="19675"/>
                    <a:pt x="6599" y="20531"/>
                  </a:cubicBezTo>
                  <a:cubicBezTo>
                    <a:pt x="5286" y="21386"/>
                    <a:pt x="4277" y="21600"/>
                    <a:pt x="3268" y="21386"/>
                  </a:cubicBezTo>
                  <a:cubicBezTo>
                    <a:pt x="2258" y="21172"/>
                    <a:pt x="1249" y="20531"/>
                    <a:pt x="643" y="19461"/>
                  </a:cubicBezTo>
                  <a:cubicBezTo>
                    <a:pt x="38" y="18392"/>
                    <a:pt x="-164" y="16895"/>
                    <a:pt x="139" y="15826"/>
                  </a:cubicBezTo>
                  <a:cubicBezTo>
                    <a:pt x="442" y="14756"/>
                    <a:pt x="1249" y="14115"/>
                    <a:pt x="2864" y="13901"/>
                  </a:cubicBezTo>
                  <a:cubicBezTo>
                    <a:pt x="4479" y="13687"/>
                    <a:pt x="6901" y="13901"/>
                    <a:pt x="9526" y="14970"/>
                  </a:cubicBezTo>
                  <a:cubicBezTo>
                    <a:pt x="12150" y="16040"/>
                    <a:pt x="14976" y="17964"/>
                    <a:pt x="17802" y="19889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271" name="Line"/>
            <p:cNvSpPr/>
            <p:nvPr/>
          </p:nvSpPr>
          <p:spPr>
            <a:xfrm>
              <a:off x="6965950" y="7403102"/>
              <a:ext cx="64632" cy="3556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76" h="21600" fill="norm" stroke="1" extrusionOk="0">
                  <a:moveTo>
                    <a:pt x="12542" y="0"/>
                  </a:moveTo>
                  <a:cubicBezTo>
                    <a:pt x="16723" y="1157"/>
                    <a:pt x="20903" y="2314"/>
                    <a:pt x="21252" y="4821"/>
                  </a:cubicBezTo>
                  <a:cubicBezTo>
                    <a:pt x="21600" y="7329"/>
                    <a:pt x="18116" y="11186"/>
                    <a:pt x="13935" y="14207"/>
                  </a:cubicBezTo>
                  <a:cubicBezTo>
                    <a:pt x="9755" y="17229"/>
                    <a:pt x="4877" y="19414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272" name="Line"/>
            <p:cNvSpPr/>
            <p:nvPr/>
          </p:nvSpPr>
          <p:spPr>
            <a:xfrm>
              <a:off x="1314450" y="7504702"/>
              <a:ext cx="31750" cy="3175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1440" y="3888"/>
                    <a:pt x="2880" y="7776"/>
                    <a:pt x="6480" y="11376"/>
                  </a:cubicBezTo>
                  <a:cubicBezTo>
                    <a:pt x="10080" y="14976"/>
                    <a:pt x="15840" y="18288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273" name="Line"/>
            <p:cNvSpPr/>
            <p:nvPr/>
          </p:nvSpPr>
          <p:spPr>
            <a:xfrm>
              <a:off x="1816100" y="7568202"/>
              <a:ext cx="69850" cy="2222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5236" y="4526"/>
                    <a:pt x="10473" y="9051"/>
                    <a:pt x="14073" y="12651"/>
                  </a:cubicBezTo>
                  <a:cubicBezTo>
                    <a:pt x="17673" y="16251"/>
                    <a:pt x="19636" y="18926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274" name="Line"/>
            <p:cNvSpPr/>
            <p:nvPr/>
          </p:nvSpPr>
          <p:spPr>
            <a:xfrm>
              <a:off x="2254250" y="7606302"/>
              <a:ext cx="69850" cy="2349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4582" y="4670"/>
                    <a:pt x="9164" y="9341"/>
                    <a:pt x="12764" y="12941"/>
                  </a:cubicBezTo>
                  <a:cubicBezTo>
                    <a:pt x="16364" y="16541"/>
                    <a:pt x="18982" y="1907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275" name="Line"/>
            <p:cNvSpPr/>
            <p:nvPr/>
          </p:nvSpPr>
          <p:spPr>
            <a:xfrm>
              <a:off x="2660650" y="7555502"/>
              <a:ext cx="63500" cy="2222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5040" y="6377"/>
                    <a:pt x="10080" y="12754"/>
                    <a:pt x="13680" y="16354"/>
                  </a:cubicBezTo>
                  <a:cubicBezTo>
                    <a:pt x="17280" y="19954"/>
                    <a:pt x="19440" y="20777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276" name="Line"/>
            <p:cNvSpPr/>
            <p:nvPr/>
          </p:nvSpPr>
          <p:spPr>
            <a:xfrm>
              <a:off x="3276600" y="7574552"/>
              <a:ext cx="50801" cy="2540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5400" y="6300"/>
                    <a:pt x="10800" y="12600"/>
                    <a:pt x="14400" y="16200"/>
                  </a:cubicBezTo>
                  <a:cubicBezTo>
                    <a:pt x="18000" y="19800"/>
                    <a:pt x="19800" y="2070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277" name="Line"/>
            <p:cNvSpPr/>
            <p:nvPr/>
          </p:nvSpPr>
          <p:spPr>
            <a:xfrm>
              <a:off x="3683000" y="7587252"/>
              <a:ext cx="57151" cy="2349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4000" y="5059"/>
                    <a:pt x="8000" y="10119"/>
                    <a:pt x="11200" y="13622"/>
                  </a:cubicBezTo>
                  <a:cubicBezTo>
                    <a:pt x="14400" y="17124"/>
                    <a:pt x="16800" y="19070"/>
                    <a:pt x="18400" y="20141"/>
                  </a:cubicBezTo>
                  <a:cubicBezTo>
                    <a:pt x="20000" y="21211"/>
                    <a:pt x="20800" y="21405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278" name="Line"/>
            <p:cNvSpPr/>
            <p:nvPr/>
          </p:nvSpPr>
          <p:spPr>
            <a:xfrm>
              <a:off x="4013200" y="7638052"/>
              <a:ext cx="69851" cy="2159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3273" y="212"/>
                    <a:pt x="6545" y="424"/>
                    <a:pt x="8836" y="2541"/>
                  </a:cubicBezTo>
                  <a:cubicBezTo>
                    <a:pt x="11127" y="4659"/>
                    <a:pt x="12436" y="8682"/>
                    <a:pt x="14400" y="12176"/>
                  </a:cubicBezTo>
                  <a:cubicBezTo>
                    <a:pt x="16364" y="15671"/>
                    <a:pt x="18982" y="18635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279" name="Line"/>
            <p:cNvSpPr/>
            <p:nvPr/>
          </p:nvSpPr>
          <p:spPr>
            <a:xfrm>
              <a:off x="4298950" y="7619002"/>
              <a:ext cx="38101" cy="2286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280" name="Line"/>
            <p:cNvSpPr/>
            <p:nvPr/>
          </p:nvSpPr>
          <p:spPr>
            <a:xfrm>
              <a:off x="7239000" y="7561852"/>
              <a:ext cx="139701" cy="63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281" name="Line"/>
            <p:cNvSpPr/>
            <p:nvPr/>
          </p:nvSpPr>
          <p:spPr>
            <a:xfrm>
              <a:off x="7243233" y="7644402"/>
              <a:ext cx="129118" cy="1233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982" fill="norm" stroke="1" extrusionOk="0">
                  <a:moveTo>
                    <a:pt x="3541" y="10800"/>
                  </a:moveTo>
                  <a:cubicBezTo>
                    <a:pt x="1770" y="14400"/>
                    <a:pt x="0" y="18000"/>
                    <a:pt x="0" y="19800"/>
                  </a:cubicBezTo>
                  <a:cubicBezTo>
                    <a:pt x="0" y="21600"/>
                    <a:pt x="1770" y="21600"/>
                    <a:pt x="5666" y="18000"/>
                  </a:cubicBezTo>
                  <a:cubicBezTo>
                    <a:pt x="9561" y="14400"/>
                    <a:pt x="1558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282" name="Line"/>
            <p:cNvSpPr/>
            <p:nvPr/>
          </p:nvSpPr>
          <p:spPr>
            <a:xfrm>
              <a:off x="7599752" y="7182739"/>
              <a:ext cx="217099" cy="86462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02" h="21520" fill="norm" stroke="1" extrusionOk="0">
                  <a:moveTo>
                    <a:pt x="21302" y="1692"/>
                  </a:moveTo>
                  <a:cubicBezTo>
                    <a:pt x="21302" y="1428"/>
                    <a:pt x="21302" y="1165"/>
                    <a:pt x="20679" y="822"/>
                  </a:cubicBezTo>
                  <a:cubicBezTo>
                    <a:pt x="20056" y="480"/>
                    <a:pt x="18810" y="58"/>
                    <a:pt x="16317" y="6"/>
                  </a:cubicBezTo>
                  <a:cubicBezTo>
                    <a:pt x="13825" y="-47"/>
                    <a:pt x="10087" y="269"/>
                    <a:pt x="7387" y="770"/>
                  </a:cubicBezTo>
                  <a:cubicBezTo>
                    <a:pt x="4687" y="1270"/>
                    <a:pt x="3025" y="1955"/>
                    <a:pt x="2402" y="2613"/>
                  </a:cubicBezTo>
                  <a:cubicBezTo>
                    <a:pt x="1779" y="3272"/>
                    <a:pt x="2194" y="3904"/>
                    <a:pt x="4167" y="4668"/>
                  </a:cubicBezTo>
                  <a:cubicBezTo>
                    <a:pt x="6140" y="5432"/>
                    <a:pt x="9671" y="6328"/>
                    <a:pt x="12164" y="7039"/>
                  </a:cubicBezTo>
                  <a:cubicBezTo>
                    <a:pt x="14656" y="7750"/>
                    <a:pt x="16110" y="8277"/>
                    <a:pt x="16837" y="8725"/>
                  </a:cubicBezTo>
                  <a:cubicBezTo>
                    <a:pt x="17564" y="9173"/>
                    <a:pt x="17564" y="9541"/>
                    <a:pt x="16317" y="9910"/>
                  </a:cubicBezTo>
                  <a:cubicBezTo>
                    <a:pt x="15071" y="10279"/>
                    <a:pt x="12579" y="10648"/>
                    <a:pt x="10814" y="10885"/>
                  </a:cubicBezTo>
                  <a:cubicBezTo>
                    <a:pt x="9048" y="11122"/>
                    <a:pt x="8010" y="11227"/>
                    <a:pt x="6971" y="11333"/>
                  </a:cubicBezTo>
                  <a:cubicBezTo>
                    <a:pt x="5933" y="11438"/>
                    <a:pt x="4894" y="11543"/>
                    <a:pt x="4998" y="11754"/>
                  </a:cubicBezTo>
                  <a:cubicBezTo>
                    <a:pt x="5102" y="11965"/>
                    <a:pt x="6348" y="12281"/>
                    <a:pt x="7594" y="12887"/>
                  </a:cubicBezTo>
                  <a:cubicBezTo>
                    <a:pt x="8840" y="13493"/>
                    <a:pt x="10087" y="14388"/>
                    <a:pt x="9775" y="15363"/>
                  </a:cubicBezTo>
                  <a:cubicBezTo>
                    <a:pt x="9464" y="16337"/>
                    <a:pt x="7594" y="17391"/>
                    <a:pt x="5621" y="18287"/>
                  </a:cubicBezTo>
                  <a:cubicBezTo>
                    <a:pt x="3648" y="19182"/>
                    <a:pt x="1571" y="19920"/>
                    <a:pt x="637" y="20420"/>
                  </a:cubicBezTo>
                  <a:cubicBezTo>
                    <a:pt x="-298" y="20921"/>
                    <a:pt x="-90" y="21184"/>
                    <a:pt x="533" y="21342"/>
                  </a:cubicBezTo>
                  <a:cubicBezTo>
                    <a:pt x="1156" y="21500"/>
                    <a:pt x="2194" y="21553"/>
                    <a:pt x="5517" y="21500"/>
                  </a:cubicBezTo>
                  <a:cubicBezTo>
                    <a:pt x="8840" y="21448"/>
                    <a:pt x="14448" y="21290"/>
                    <a:pt x="20056" y="2113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283" name="Line"/>
            <p:cNvSpPr/>
            <p:nvPr/>
          </p:nvSpPr>
          <p:spPr>
            <a:xfrm>
              <a:off x="7956550" y="7098302"/>
              <a:ext cx="44451" cy="1460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4114" y="4383"/>
                    <a:pt x="8229" y="8765"/>
                    <a:pt x="11829" y="12365"/>
                  </a:cubicBezTo>
                  <a:cubicBezTo>
                    <a:pt x="15429" y="15965"/>
                    <a:pt x="18514" y="18783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284" name="Line"/>
            <p:cNvSpPr/>
            <p:nvPr/>
          </p:nvSpPr>
          <p:spPr>
            <a:xfrm>
              <a:off x="8001000" y="7111002"/>
              <a:ext cx="95251" cy="2413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285" name="Line"/>
            <p:cNvSpPr/>
            <p:nvPr/>
          </p:nvSpPr>
          <p:spPr>
            <a:xfrm>
              <a:off x="8091890" y="7178520"/>
              <a:ext cx="104761" cy="19574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797" h="21250" fill="norm" stroke="1" extrusionOk="0">
                  <a:moveTo>
                    <a:pt x="14024" y="5768"/>
                  </a:moveTo>
                  <a:cubicBezTo>
                    <a:pt x="14024" y="4620"/>
                    <a:pt x="14024" y="3471"/>
                    <a:pt x="13224" y="2437"/>
                  </a:cubicBezTo>
                  <a:cubicBezTo>
                    <a:pt x="12424" y="1403"/>
                    <a:pt x="10824" y="483"/>
                    <a:pt x="8424" y="139"/>
                  </a:cubicBezTo>
                  <a:cubicBezTo>
                    <a:pt x="6024" y="-206"/>
                    <a:pt x="2824" y="24"/>
                    <a:pt x="2224" y="1632"/>
                  </a:cubicBezTo>
                  <a:cubicBezTo>
                    <a:pt x="1624" y="3241"/>
                    <a:pt x="3624" y="6228"/>
                    <a:pt x="6424" y="9100"/>
                  </a:cubicBezTo>
                  <a:cubicBezTo>
                    <a:pt x="9224" y="11973"/>
                    <a:pt x="12824" y="14730"/>
                    <a:pt x="14424" y="16683"/>
                  </a:cubicBezTo>
                  <a:cubicBezTo>
                    <a:pt x="16024" y="18637"/>
                    <a:pt x="15624" y="19785"/>
                    <a:pt x="14024" y="20475"/>
                  </a:cubicBezTo>
                  <a:cubicBezTo>
                    <a:pt x="12424" y="21164"/>
                    <a:pt x="9624" y="21394"/>
                    <a:pt x="7424" y="21164"/>
                  </a:cubicBezTo>
                  <a:cubicBezTo>
                    <a:pt x="5224" y="20934"/>
                    <a:pt x="3624" y="20245"/>
                    <a:pt x="2024" y="19326"/>
                  </a:cubicBezTo>
                  <a:cubicBezTo>
                    <a:pt x="424" y="18407"/>
                    <a:pt x="-1176" y="17258"/>
                    <a:pt x="1224" y="15075"/>
                  </a:cubicBezTo>
                  <a:cubicBezTo>
                    <a:pt x="3624" y="12892"/>
                    <a:pt x="10024" y="9675"/>
                    <a:pt x="14224" y="7377"/>
                  </a:cubicBezTo>
                  <a:cubicBezTo>
                    <a:pt x="18424" y="5079"/>
                    <a:pt x="20424" y="3700"/>
                    <a:pt x="19624" y="3011"/>
                  </a:cubicBezTo>
                  <a:cubicBezTo>
                    <a:pt x="18824" y="2322"/>
                    <a:pt x="15224" y="2322"/>
                    <a:pt x="12824" y="2781"/>
                  </a:cubicBezTo>
                  <a:cubicBezTo>
                    <a:pt x="10424" y="3241"/>
                    <a:pt x="9224" y="4160"/>
                    <a:pt x="8024" y="5079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286" name="Line"/>
            <p:cNvSpPr/>
            <p:nvPr/>
          </p:nvSpPr>
          <p:spPr>
            <a:xfrm>
              <a:off x="8566150" y="7266487"/>
              <a:ext cx="44451" cy="7311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318" fill="norm" stroke="1" extrusionOk="0">
                  <a:moveTo>
                    <a:pt x="0" y="4655"/>
                  </a:moveTo>
                  <a:cubicBezTo>
                    <a:pt x="4114" y="2187"/>
                    <a:pt x="8229" y="-282"/>
                    <a:pt x="11829" y="27"/>
                  </a:cubicBezTo>
                  <a:cubicBezTo>
                    <a:pt x="15429" y="335"/>
                    <a:pt x="18514" y="3421"/>
                    <a:pt x="20057" y="7432"/>
                  </a:cubicBezTo>
                  <a:cubicBezTo>
                    <a:pt x="21600" y="11444"/>
                    <a:pt x="21600" y="16381"/>
                    <a:pt x="21600" y="2131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287" name="Line"/>
            <p:cNvSpPr/>
            <p:nvPr/>
          </p:nvSpPr>
          <p:spPr>
            <a:xfrm>
              <a:off x="8610600" y="7193552"/>
              <a:ext cx="38101" cy="12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288" name="Line"/>
            <p:cNvSpPr/>
            <p:nvPr/>
          </p:nvSpPr>
          <p:spPr>
            <a:xfrm>
              <a:off x="8693150" y="7103450"/>
              <a:ext cx="146051" cy="28060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530" fill="norm" stroke="1" extrusionOk="0">
                  <a:moveTo>
                    <a:pt x="21600" y="3503"/>
                  </a:moveTo>
                  <a:cubicBezTo>
                    <a:pt x="21600" y="2691"/>
                    <a:pt x="21600" y="1879"/>
                    <a:pt x="20974" y="1229"/>
                  </a:cubicBezTo>
                  <a:cubicBezTo>
                    <a:pt x="20348" y="580"/>
                    <a:pt x="19096" y="92"/>
                    <a:pt x="16748" y="11"/>
                  </a:cubicBezTo>
                  <a:cubicBezTo>
                    <a:pt x="14400" y="-70"/>
                    <a:pt x="10957" y="255"/>
                    <a:pt x="8296" y="2366"/>
                  </a:cubicBezTo>
                  <a:cubicBezTo>
                    <a:pt x="5635" y="4477"/>
                    <a:pt x="3757" y="8375"/>
                    <a:pt x="2504" y="11867"/>
                  </a:cubicBezTo>
                  <a:cubicBezTo>
                    <a:pt x="1252" y="15359"/>
                    <a:pt x="626" y="18444"/>
                    <a:pt x="0" y="2153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289" name="Line"/>
            <p:cNvSpPr/>
            <p:nvPr/>
          </p:nvSpPr>
          <p:spPr>
            <a:xfrm>
              <a:off x="8642350" y="7260725"/>
              <a:ext cx="146051" cy="5347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989" fill="norm" stroke="1" extrusionOk="0">
                  <a:moveTo>
                    <a:pt x="0" y="20989"/>
                  </a:moveTo>
                  <a:cubicBezTo>
                    <a:pt x="0" y="16835"/>
                    <a:pt x="0" y="12681"/>
                    <a:pt x="2661" y="8943"/>
                  </a:cubicBezTo>
                  <a:cubicBezTo>
                    <a:pt x="5322" y="5204"/>
                    <a:pt x="10643" y="1881"/>
                    <a:pt x="14243" y="635"/>
                  </a:cubicBezTo>
                  <a:cubicBezTo>
                    <a:pt x="17843" y="-611"/>
                    <a:pt x="19722" y="220"/>
                    <a:pt x="21600" y="1051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290" name="Line"/>
            <p:cNvSpPr/>
            <p:nvPr/>
          </p:nvSpPr>
          <p:spPr>
            <a:xfrm>
              <a:off x="9127066" y="7199902"/>
              <a:ext cx="220135" cy="1714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9523" y="2667"/>
                    <a:pt x="17446" y="5333"/>
                    <a:pt x="14746" y="8267"/>
                  </a:cubicBezTo>
                  <a:cubicBezTo>
                    <a:pt x="12046" y="11200"/>
                    <a:pt x="8723" y="14400"/>
                    <a:pt x="6231" y="16000"/>
                  </a:cubicBezTo>
                  <a:cubicBezTo>
                    <a:pt x="3738" y="17600"/>
                    <a:pt x="2077" y="17600"/>
                    <a:pt x="1142" y="16933"/>
                  </a:cubicBezTo>
                  <a:cubicBezTo>
                    <a:pt x="208" y="16267"/>
                    <a:pt x="0" y="14933"/>
                    <a:pt x="0" y="13600"/>
                  </a:cubicBezTo>
                  <a:cubicBezTo>
                    <a:pt x="0" y="12267"/>
                    <a:pt x="208" y="10933"/>
                    <a:pt x="831" y="9733"/>
                  </a:cubicBezTo>
                  <a:cubicBezTo>
                    <a:pt x="1454" y="8533"/>
                    <a:pt x="2492" y="7467"/>
                    <a:pt x="3531" y="6933"/>
                  </a:cubicBezTo>
                  <a:cubicBezTo>
                    <a:pt x="4569" y="6400"/>
                    <a:pt x="5608" y="6400"/>
                    <a:pt x="7269" y="7333"/>
                  </a:cubicBezTo>
                  <a:cubicBezTo>
                    <a:pt x="8931" y="8267"/>
                    <a:pt x="11215" y="10133"/>
                    <a:pt x="12773" y="12667"/>
                  </a:cubicBezTo>
                  <a:cubicBezTo>
                    <a:pt x="14331" y="15200"/>
                    <a:pt x="15162" y="18400"/>
                    <a:pt x="15992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291" name="Line"/>
            <p:cNvSpPr/>
            <p:nvPr/>
          </p:nvSpPr>
          <p:spPr>
            <a:xfrm>
              <a:off x="9366250" y="7273108"/>
              <a:ext cx="107951" cy="1569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018" fill="norm" stroke="1" extrusionOk="0">
                  <a:moveTo>
                    <a:pt x="0" y="3818"/>
                  </a:moveTo>
                  <a:cubicBezTo>
                    <a:pt x="5506" y="1118"/>
                    <a:pt x="11012" y="-1582"/>
                    <a:pt x="14612" y="1118"/>
                  </a:cubicBezTo>
                  <a:cubicBezTo>
                    <a:pt x="18212" y="3818"/>
                    <a:pt x="19906" y="11918"/>
                    <a:pt x="21600" y="2001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292" name="Line"/>
            <p:cNvSpPr/>
            <p:nvPr/>
          </p:nvSpPr>
          <p:spPr>
            <a:xfrm>
              <a:off x="9378950" y="7352302"/>
              <a:ext cx="114301" cy="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16200" fill="norm" stroke="1" extrusionOk="0">
                  <a:moveTo>
                    <a:pt x="0" y="0"/>
                  </a:moveTo>
                  <a:cubicBezTo>
                    <a:pt x="7200" y="21600"/>
                    <a:pt x="14400" y="216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293" name="Line"/>
            <p:cNvSpPr/>
            <p:nvPr/>
          </p:nvSpPr>
          <p:spPr>
            <a:xfrm>
              <a:off x="9677400" y="7231652"/>
              <a:ext cx="19614" cy="1778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015" h="21600" fill="norm" stroke="1" extrusionOk="0">
                  <a:moveTo>
                    <a:pt x="0" y="0"/>
                  </a:moveTo>
                  <a:cubicBezTo>
                    <a:pt x="8640" y="3086"/>
                    <a:pt x="17280" y="6171"/>
                    <a:pt x="19440" y="9771"/>
                  </a:cubicBezTo>
                  <a:cubicBezTo>
                    <a:pt x="21600" y="13371"/>
                    <a:pt x="17280" y="17486"/>
                    <a:pt x="1296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pic>
          <p:nvPicPr>
            <p:cNvPr id="2294" name="Line Line" descr="Line Line"/>
            <p:cNvPicPr>
              <a:picLocks noChangeAspect="0"/>
            </p:cNvPicPr>
            <p:nvPr/>
          </p:nvPicPr>
          <p:blipFill>
            <a:blip r:embed="rId2">
              <a:extLst/>
            </a:blip>
            <a:stretch>
              <a:fillRect/>
            </a:stretch>
          </p:blipFill>
          <p:spPr>
            <a:xfrm>
              <a:off x="3479800" y="6837952"/>
              <a:ext cx="241301" cy="50801"/>
            </a:xfrm>
            <a:prstGeom prst="rect">
              <a:avLst/>
            </a:prstGeom>
            <a:effectLst/>
          </p:spPr>
        </p:pic>
        <p:pic>
          <p:nvPicPr>
            <p:cNvPr id="2296" name="Line Shape" descr="Line Shape"/>
            <p:cNvPicPr>
              <a:picLocks noChangeAspect="0"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3917950" y="6842185"/>
              <a:ext cx="279401" cy="33868"/>
            </a:xfrm>
            <a:prstGeom prst="rect">
              <a:avLst/>
            </a:prstGeom>
            <a:effectLst/>
          </p:spPr>
        </p:pic>
        <p:pic>
          <p:nvPicPr>
            <p:cNvPr id="2298" name="Line Shape" descr="Line Shape"/>
            <p:cNvPicPr>
              <a:picLocks noChangeAspect="0"/>
            </p:cNvPicPr>
            <p:nvPr/>
          </p:nvPicPr>
          <p:blipFill>
            <a:blip r:embed="rId4">
              <a:extLst/>
            </a:blip>
            <a:stretch>
              <a:fillRect/>
            </a:stretch>
          </p:blipFill>
          <p:spPr>
            <a:xfrm>
              <a:off x="1231900" y="6787152"/>
              <a:ext cx="387350" cy="57151"/>
            </a:xfrm>
            <a:prstGeom prst="rect">
              <a:avLst/>
            </a:prstGeom>
            <a:effectLst/>
          </p:spPr>
        </p:pic>
        <p:sp>
          <p:nvSpPr>
            <p:cNvPr id="2300" name="Line"/>
            <p:cNvSpPr/>
            <p:nvPr/>
          </p:nvSpPr>
          <p:spPr>
            <a:xfrm>
              <a:off x="7842250" y="7509829"/>
              <a:ext cx="118308" cy="15071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81" h="21362" fill="norm" stroke="1" extrusionOk="0">
                  <a:moveTo>
                    <a:pt x="0" y="1073"/>
                  </a:moveTo>
                  <a:cubicBezTo>
                    <a:pt x="3789" y="473"/>
                    <a:pt x="7579" y="-127"/>
                    <a:pt x="10421" y="23"/>
                  </a:cubicBezTo>
                  <a:cubicBezTo>
                    <a:pt x="13263" y="173"/>
                    <a:pt x="15158" y="1073"/>
                    <a:pt x="15726" y="2273"/>
                  </a:cubicBezTo>
                  <a:cubicBezTo>
                    <a:pt x="16295" y="3473"/>
                    <a:pt x="15537" y="4973"/>
                    <a:pt x="14400" y="6173"/>
                  </a:cubicBezTo>
                  <a:cubicBezTo>
                    <a:pt x="13263" y="7373"/>
                    <a:pt x="11747" y="8273"/>
                    <a:pt x="10042" y="8873"/>
                  </a:cubicBezTo>
                  <a:cubicBezTo>
                    <a:pt x="8337" y="9473"/>
                    <a:pt x="6442" y="9773"/>
                    <a:pt x="6442" y="9623"/>
                  </a:cubicBezTo>
                  <a:cubicBezTo>
                    <a:pt x="6442" y="9473"/>
                    <a:pt x="8337" y="8873"/>
                    <a:pt x="10232" y="8573"/>
                  </a:cubicBezTo>
                  <a:cubicBezTo>
                    <a:pt x="12126" y="8273"/>
                    <a:pt x="14021" y="8273"/>
                    <a:pt x="16105" y="8573"/>
                  </a:cubicBezTo>
                  <a:cubicBezTo>
                    <a:pt x="18189" y="8873"/>
                    <a:pt x="20463" y="9473"/>
                    <a:pt x="21032" y="11123"/>
                  </a:cubicBezTo>
                  <a:cubicBezTo>
                    <a:pt x="21600" y="12773"/>
                    <a:pt x="20463" y="15473"/>
                    <a:pt x="18947" y="17273"/>
                  </a:cubicBezTo>
                  <a:cubicBezTo>
                    <a:pt x="17432" y="19073"/>
                    <a:pt x="15537" y="19973"/>
                    <a:pt x="13642" y="20573"/>
                  </a:cubicBezTo>
                  <a:cubicBezTo>
                    <a:pt x="11747" y="21173"/>
                    <a:pt x="9853" y="21473"/>
                    <a:pt x="8716" y="21323"/>
                  </a:cubicBezTo>
                  <a:cubicBezTo>
                    <a:pt x="7579" y="21173"/>
                    <a:pt x="7200" y="20573"/>
                    <a:pt x="6821" y="19973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301" name="Line"/>
            <p:cNvSpPr/>
            <p:nvPr/>
          </p:nvSpPr>
          <p:spPr>
            <a:xfrm>
              <a:off x="7956550" y="7511052"/>
              <a:ext cx="69851" cy="2159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6364" y="4235"/>
                    <a:pt x="11127" y="8471"/>
                    <a:pt x="7527" y="12071"/>
                  </a:cubicBezTo>
                  <a:cubicBezTo>
                    <a:pt x="3927" y="15671"/>
                    <a:pt x="1964" y="18635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302" name="Line"/>
            <p:cNvSpPr/>
            <p:nvPr/>
          </p:nvSpPr>
          <p:spPr>
            <a:xfrm>
              <a:off x="8051734" y="7550094"/>
              <a:ext cx="122598" cy="1915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509" h="21241" fill="norm" stroke="1" extrusionOk="0">
                  <a:moveTo>
                    <a:pt x="15946" y="1305"/>
                  </a:moveTo>
                  <a:cubicBezTo>
                    <a:pt x="14529" y="600"/>
                    <a:pt x="13113" y="-104"/>
                    <a:pt x="10457" y="13"/>
                  </a:cubicBezTo>
                  <a:cubicBezTo>
                    <a:pt x="7801" y="131"/>
                    <a:pt x="3906" y="1070"/>
                    <a:pt x="1782" y="2126"/>
                  </a:cubicBezTo>
                  <a:cubicBezTo>
                    <a:pt x="-343" y="3183"/>
                    <a:pt x="-697" y="4357"/>
                    <a:pt x="1428" y="6353"/>
                  </a:cubicBezTo>
                  <a:cubicBezTo>
                    <a:pt x="3552" y="8348"/>
                    <a:pt x="8155" y="11166"/>
                    <a:pt x="10988" y="13161"/>
                  </a:cubicBezTo>
                  <a:cubicBezTo>
                    <a:pt x="13821" y="15157"/>
                    <a:pt x="14883" y="16331"/>
                    <a:pt x="15237" y="17505"/>
                  </a:cubicBezTo>
                  <a:cubicBezTo>
                    <a:pt x="15592" y="18679"/>
                    <a:pt x="15237" y="19853"/>
                    <a:pt x="13290" y="20557"/>
                  </a:cubicBezTo>
                  <a:cubicBezTo>
                    <a:pt x="11342" y="21261"/>
                    <a:pt x="7801" y="21496"/>
                    <a:pt x="5677" y="20909"/>
                  </a:cubicBezTo>
                  <a:cubicBezTo>
                    <a:pt x="3552" y="20322"/>
                    <a:pt x="2844" y="18913"/>
                    <a:pt x="4437" y="16918"/>
                  </a:cubicBezTo>
                  <a:cubicBezTo>
                    <a:pt x="6031" y="14922"/>
                    <a:pt x="9926" y="12339"/>
                    <a:pt x="12936" y="10226"/>
                  </a:cubicBezTo>
                  <a:cubicBezTo>
                    <a:pt x="15946" y="8113"/>
                    <a:pt x="18070" y="6470"/>
                    <a:pt x="19310" y="5061"/>
                  </a:cubicBezTo>
                  <a:cubicBezTo>
                    <a:pt x="20549" y="3653"/>
                    <a:pt x="20903" y="2479"/>
                    <a:pt x="20018" y="1774"/>
                  </a:cubicBezTo>
                  <a:cubicBezTo>
                    <a:pt x="19133" y="1070"/>
                    <a:pt x="17008" y="835"/>
                    <a:pt x="15237" y="1070"/>
                  </a:cubicBezTo>
                  <a:cubicBezTo>
                    <a:pt x="13467" y="1305"/>
                    <a:pt x="12051" y="2009"/>
                    <a:pt x="10634" y="2713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303" name="Line"/>
            <p:cNvSpPr/>
            <p:nvPr/>
          </p:nvSpPr>
          <p:spPr>
            <a:xfrm>
              <a:off x="8610600" y="7663452"/>
              <a:ext cx="31751" cy="1079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304" name="Line"/>
            <p:cNvSpPr/>
            <p:nvPr/>
          </p:nvSpPr>
          <p:spPr>
            <a:xfrm>
              <a:off x="8636000" y="7570319"/>
              <a:ext cx="69851" cy="4233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0" y="15120"/>
                    <a:pt x="0" y="8640"/>
                    <a:pt x="1636" y="4860"/>
                  </a:cubicBezTo>
                  <a:cubicBezTo>
                    <a:pt x="3273" y="1080"/>
                    <a:pt x="6545" y="0"/>
                    <a:pt x="10145" y="0"/>
                  </a:cubicBezTo>
                  <a:cubicBezTo>
                    <a:pt x="13745" y="0"/>
                    <a:pt x="17673" y="1080"/>
                    <a:pt x="21600" y="216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305" name="Line"/>
            <p:cNvSpPr/>
            <p:nvPr/>
          </p:nvSpPr>
          <p:spPr>
            <a:xfrm>
              <a:off x="8701616" y="7496388"/>
              <a:ext cx="131235" cy="23691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207" fill="norm" stroke="1" extrusionOk="0">
                  <a:moveTo>
                    <a:pt x="21600" y="744"/>
                  </a:moveTo>
                  <a:cubicBezTo>
                    <a:pt x="18116" y="175"/>
                    <a:pt x="14632" y="-393"/>
                    <a:pt x="11148" y="365"/>
                  </a:cubicBezTo>
                  <a:cubicBezTo>
                    <a:pt x="7665" y="1123"/>
                    <a:pt x="4181" y="3207"/>
                    <a:pt x="2265" y="6428"/>
                  </a:cubicBezTo>
                  <a:cubicBezTo>
                    <a:pt x="348" y="9649"/>
                    <a:pt x="0" y="14007"/>
                    <a:pt x="0" y="16660"/>
                  </a:cubicBezTo>
                  <a:cubicBezTo>
                    <a:pt x="0" y="19312"/>
                    <a:pt x="348" y="20260"/>
                    <a:pt x="697" y="21207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306" name="Line"/>
            <p:cNvSpPr/>
            <p:nvPr/>
          </p:nvSpPr>
          <p:spPr>
            <a:xfrm>
              <a:off x="8639928" y="7644402"/>
              <a:ext cx="186573" cy="762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92" h="21600" fill="norm" stroke="1" extrusionOk="0">
                  <a:moveTo>
                    <a:pt x="3190" y="21600"/>
                  </a:moveTo>
                  <a:cubicBezTo>
                    <a:pt x="1734" y="17400"/>
                    <a:pt x="277" y="13200"/>
                    <a:pt x="35" y="9900"/>
                  </a:cubicBezTo>
                  <a:cubicBezTo>
                    <a:pt x="-208" y="6600"/>
                    <a:pt x="763" y="4200"/>
                    <a:pt x="4525" y="2700"/>
                  </a:cubicBezTo>
                  <a:cubicBezTo>
                    <a:pt x="8286" y="1200"/>
                    <a:pt x="14839" y="600"/>
                    <a:pt x="21392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307" name="Line"/>
            <p:cNvSpPr/>
            <p:nvPr/>
          </p:nvSpPr>
          <p:spPr>
            <a:xfrm>
              <a:off x="9126600" y="7572435"/>
              <a:ext cx="195201" cy="15004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19" h="21267" fill="norm" stroke="1" extrusionOk="0">
                  <a:moveTo>
                    <a:pt x="21419" y="3000"/>
                  </a:moveTo>
                  <a:cubicBezTo>
                    <a:pt x="21419" y="1500"/>
                    <a:pt x="21419" y="0"/>
                    <a:pt x="21303" y="0"/>
                  </a:cubicBezTo>
                  <a:cubicBezTo>
                    <a:pt x="21187" y="0"/>
                    <a:pt x="20954" y="1500"/>
                    <a:pt x="19213" y="4500"/>
                  </a:cubicBezTo>
                  <a:cubicBezTo>
                    <a:pt x="17471" y="7500"/>
                    <a:pt x="14219" y="12000"/>
                    <a:pt x="11316" y="15150"/>
                  </a:cubicBezTo>
                  <a:cubicBezTo>
                    <a:pt x="8413" y="18300"/>
                    <a:pt x="5858" y="20100"/>
                    <a:pt x="4000" y="20850"/>
                  </a:cubicBezTo>
                  <a:cubicBezTo>
                    <a:pt x="2142" y="21600"/>
                    <a:pt x="980" y="21300"/>
                    <a:pt x="400" y="20250"/>
                  </a:cubicBezTo>
                  <a:cubicBezTo>
                    <a:pt x="-181" y="19200"/>
                    <a:pt x="-181" y="17400"/>
                    <a:pt x="748" y="15600"/>
                  </a:cubicBezTo>
                  <a:cubicBezTo>
                    <a:pt x="1677" y="13800"/>
                    <a:pt x="3535" y="12000"/>
                    <a:pt x="5974" y="11250"/>
                  </a:cubicBezTo>
                  <a:cubicBezTo>
                    <a:pt x="8413" y="10500"/>
                    <a:pt x="11432" y="10800"/>
                    <a:pt x="13987" y="12600"/>
                  </a:cubicBezTo>
                  <a:cubicBezTo>
                    <a:pt x="16542" y="14400"/>
                    <a:pt x="18632" y="17700"/>
                    <a:pt x="20722" y="210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308" name="Line"/>
            <p:cNvSpPr/>
            <p:nvPr/>
          </p:nvSpPr>
          <p:spPr>
            <a:xfrm>
              <a:off x="9372600" y="7666808"/>
              <a:ext cx="95251" cy="1569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018" fill="norm" stroke="1" extrusionOk="0">
                  <a:moveTo>
                    <a:pt x="0" y="3818"/>
                  </a:moveTo>
                  <a:cubicBezTo>
                    <a:pt x="4800" y="1118"/>
                    <a:pt x="9600" y="-1582"/>
                    <a:pt x="13200" y="1118"/>
                  </a:cubicBezTo>
                  <a:cubicBezTo>
                    <a:pt x="16800" y="3818"/>
                    <a:pt x="19200" y="11918"/>
                    <a:pt x="21600" y="2001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309" name="Line"/>
            <p:cNvSpPr/>
            <p:nvPr/>
          </p:nvSpPr>
          <p:spPr>
            <a:xfrm>
              <a:off x="9391650" y="7726952"/>
              <a:ext cx="120651" cy="317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4547" y="17280"/>
                    <a:pt x="9095" y="12960"/>
                    <a:pt x="12695" y="9360"/>
                  </a:cubicBezTo>
                  <a:cubicBezTo>
                    <a:pt x="16295" y="5760"/>
                    <a:pt x="18947" y="288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310" name="Line"/>
            <p:cNvSpPr/>
            <p:nvPr/>
          </p:nvSpPr>
          <p:spPr>
            <a:xfrm>
              <a:off x="9602335" y="7627053"/>
              <a:ext cx="132216" cy="14044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81" h="21076" fill="norm" stroke="1" extrusionOk="0">
                  <a:moveTo>
                    <a:pt x="12981" y="1651"/>
                  </a:moveTo>
                  <a:cubicBezTo>
                    <a:pt x="11631" y="698"/>
                    <a:pt x="10281" y="-255"/>
                    <a:pt x="9100" y="63"/>
                  </a:cubicBezTo>
                  <a:cubicBezTo>
                    <a:pt x="7918" y="380"/>
                    <a:pt x="6906" y="1969"/>
                    <a:pt x="5556" y="4510"/>
                  </a:cubicBezTo>
                  <a:cubicBezTo>
                    <a:pt x="4206" y="7051"/>
                    <a:pt x="2518" y="10545"/>
                    <a:pt x="1337" y="13086"/>
                  </a:cubicBezTo>
                  <a:cubicBezTo>
                    <a:pt x="156" y="15627"/>
                    <a:pt x="-519" y="17216"/>
                    <a:pt x="493" y="18645"/>
                  </a:cubicBezTo>
                  <a:cubicBezTo>
                    <a:pt x="1506" y="20074"/>
                    <a:pt x="4206" y="21345"/>
                    <a:pt x="7918" y="21027"/>
                  </a:cubicBezTo>
                  <a:cubicBezTo>
                    <a:pt x="11631" y="20710"/>
                    <a:pt x="16356" y="18804"/>
                    <a:pt x="21081" y="1689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311" name="Line"/>
            <p:cNvSpPr/>
            <p:nvPr/>
          </p:nvSpPr>
          <p:spPr>
            <a:xfrm>
              <a:off x="9671050" y="7695202"/>
              <a:ext cx="50800" cy="1714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8000" y="800"/>
                    <a:pt x="14400" y="1600"/>
                    <a:pt x="10800" y="5200"/>
                  </a:cubicBezTo>
                  <a:cubicBezTo>
                    <a:pt x="7200" y="8800"/>
                    <a:pt x="3600" y="1520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pic>
          <p:nvPicPr>
            <p:cNvPr id="2312" name="Line Shape" descr="Line Shape"/>
            <p:cNvPicPr>
              <a:picLocks noChangeAspect="0"/>
            </p:cNvPicPr>
            <p:nvPr/>
          </p:nvPicPr>
          <p:blipFill>
            <a:blip r:embed="rId5">
              <a:extLst/>
            </a:blip>
            <a:stretch>
              <a:fillRect/>
            </a:stretch>
          </p:blipFill>
          <p:spPr>
            <a:xfrm>
              <a:off x="2076450" y="7339602"/>
              <a:ext cx="336550" cy="44451"/>
            </a:xfrm>
            <a:prstGeom prst="rect">
              <a:avLst/>
            </a:prstGeom>
            <a:effectLst/>
          </p:spPr>
        </p:pic>
        <p:pic>
          <p:nvPicPr>
            <p:cNvPr id="2314" name="Line Line" descr="Line Line"/>
            <p:cNvPicPr>
              <a:picLocks noChangeAspect="0"/>
            </p:cNvPicPr>
            <p:nvPr/>
          </p:nvPicPr>
          <p:blipFill>
            <a:blip r:embed="rId6">
              <a:extLst/>
            </a:blip>
            <a:stretch>
              <a:fillRect/>
            </a:stretch>
          </p:blipFill>
          <p:spPr>
            <a:xfrm>
              <a:off x="2559050" y="7326902"/>
              <a:ext cx="254000" cy="57151"/>
            </a:xfrm>
            <a:prstGeom prst="rect">
              <a:avLst/>
            </a:prstGeom>
            <a:effectLst/>
          </p:spPr>
        </p:pic>
        <p:sp>
          <p:nvSpPr>
            <p:cNvPr id="2316" name="Line"/>
            <p:cNvSpPr/>
            <p:nvPr/>
          </p:nvSpPr>
          <p:spPr>
            <a:xfrm>
              <a:off x="7842250" y="7864102"/>
              <a:ext cx="133351" cy="6902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715" fill="norm" stroke="1" extrusionOk="0">
                  <a:moveTo>
                    <a:pt x="0" y="8389"/>
                  </a:moveTo>
                  <a:cubicBezTo>
                    <a:pt x="1029" y="5848"/>
                    <a:pt x="2057" y="3307"/>
                    <a:pt x="3429" y="1719"/>
                  </a:cubicBezTo>
                  <a:cubicBezTo>
                    <a:pt x="4800" y="130"/>
                    <a:pt x="6514" y="-505"/>
                    <a:pt x="7886" y="448"/>
                  </a:cubicBezTo>
                  <a:cubicBezTo>
                    <a:pt x="9257" y="1401"/>
                    <a:pt x="10286" y="3942"/>
                    <a:pt x="10114" y="6801"/>
                  </a:cubicBezTo>
                  <a:cubicBezTo>
                    <a:pt x="9943" y="9660"/>
                    <a:pt x="8571" y="12836"/>
                    <a:pt x="7200" y="15377"/>
                  </a:cubicBezTo>
                  <a:cubicBezTo>
                    <a:pt x="5829" y="17919"/>
                    <a:pt x="4457" y="19824"/>
                    <a:pt x="4629" y="20460"/>
                  </a:cubicBezTo>
                  <a:cubicBezTo>
                    <a:pt x="4800" y="21095"/>
                    <a:pt x="6514" y="20460"/>
                    <a:pt x="9600" y="19507"/>
                  </a:cubicBezTo>
                  <a:cubicBezTo>
                    <a:pt x="12686" y="18554"/>
                    <a:pt x="17143" y="17283"/>
                    <a:pt x="21600" y="16013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317" name="Line"/>
            <p:cNvSpPr/>
            <p:nvPr/>
          </p:nvSpPr>
          <p:spPr>
            <a:xfrm>
              <a:off x="7962900" y="7866652"/>
              <a:ext cx="69851" cy="1651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318" name="Line"/>
            <p:cNvSpPr/>
            <p:nvPr/>
          </p:nvSpPr>
          <p:spPr>
            <a:xfrm>
              <a:off x="8086923" y="7857470"/>
              <a:ext cx="79199" cy="19174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205" h="21268" fill="norm" stroke="1" extrusionOk="0">
                  <a:moveTo>
                    <a:pt x="18579" y="1723"/>
                  </a:moveTo>
                  <a:cubicBezTo>
                    <a:pt x="16419" y="1019"/>
                    <a:pt x="14259" y="315"/>
                    <a:pt x="11559" y="80"/>
                  </a:cubicBezTo>
                  <a:cubicBezTo>
                    <a:pt x="8859" y="-155"/>
                    <a:pt x="5619" y="80"/>
                    <a:pt x="3189" y="1488"/>
                  </a:cubicBezTo>
                  <a:cubicBezTo>
                    <a:pt x="759" y="2897"/>
                    <a:pt x="-861" y="5480"/>
                    <a:pt x="489" y="7828"/>
                  </a:cubicBezTo>
                  <a:cubicBezTo>
                    <a:pt x="1839" y="10175"/>
                    <a:pt x="6159" y="12288"/>
                    <a:pt x="8859" y="14049"/>
                  </a:cubicBezTo>
                  <a:cubicBezTo>
                    <a:pt x="11559" y="15810"/>
                    <a:pt x="12639" y="17219"/>
                    <a:pt x="12369" y="18393"/>
                  </a:cubicBezTo>
                  <a:cubicBezTo>
                    <a:pt x="12099" y="19567"/>
                    <a:pt x="10479" y="20506"/>
                    <a:pt x="8319" y="20975"/>
                  </a:cubicBezTo>
                  <a:cubicBezTo>
                    <a:pt x="6159" y="21445"/>
                    <a:pt x="3459" y="21445"/>
                    <a:pt x="1839" y="20271"/>
                  </a:cubicBezTo>
                  <a:cubicBezTo>
                    <a:pt x="219" y="19097"/>
                    <a:pt x="-321" y="16749"/>
                    <a:pt x="1569" y="14871"/>
                  </a:cubicBezTo>
                  <a:cubicBezTo>
                    <a:pt x="3459" y="12993"/>
                    <a:pt x="7779" y="11584"/>
                    <a:pt x="11019" y="10528"/>
                  </a:cubicBezTo>
                  <a:cubicBezTo>
                    <a:pt x="14259" y="9471"/>
                    <a:pt x="16419" y="8767"/>
                    <a:pt x="18039" y="7828"/>
                  </a:cubicBezTo>
                  <a:cubicBezTo>
                    <a:pt x="19659" y="6888"/>
                    <a:pt x="20739" y="5715"/>
                    <a:pt x="19929" y="5010"/>
                  </a:cubicBezTo>
                  <a:cubicBezTo>
                    <a:pt x="19119" y="4306"/>
                    <a:pt x="16419" y="4071"/>
                    <a:pt x="13989" y="4306"/>
                  </a:cubicBezTo>
                  <a:cubicBezTo>
                    <a:pt x="11559" y="4541"/>
                    <a:pt x="9399" y="5245"/>
                    <a:pt x="7239" y="5949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319" name="Line"/>
            <p:cNvSpPr/>
            <p:nvPr/>
          </p:nvSpPr>
          <p:spPr>
            <a:xfrm>
              <a:off x="8623300" y="8000002"/>
              <a:ext cx="1" cy="889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6200" h="21600" fill="norm" stroke="1" extrusionOk="0">
                  <a:moveTo>
                    <a:pt x="0" y="0"/>
                  </a:moveTo>
                  <a:cubicBezTo>
                    <a:pt x="21600" y="7200"/>
                    <a:pt x="21600" y="1440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320" name="Line"/>
            <p:cNvSpPr/>
            <p:nvPr/>
          </p:nvSpPr>
          <p:spPr>
            <a:xfrm>
              <a:off x="8653054" y="7879352"/>
              <a:ext cx="46447" cy="508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607" h="21600" fill="norm" stroke="1" extrusionOk="0">
                  <a:moveTo>
                    <a:pt x="885" y="21600"/>
                  </a:moveTo>
                  <a:cubicBezTo>
                    <a:pt x="-54" y="17100"/>
                    <a:pt x="-993" y="12600"/>
                    <a:pt x="2294" y="9000"/>
                  </a:cubicBezTo>
                  <a:cubicBezTo>
                    <a:pt x="5581" y="5400"/>
                    <a:pt x="13094" y="2700"/>
                    <a:pt x="20607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321" name="Line"/>
            <p:cNvSpPr/>
            <p:nvPr/>
          </p:nvSpPr>
          <p:spPr>
            <a:xfrm>
              <a:off x="8660855" y="7826126"/>
              <a:ext cx="159296" cy="22077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89" h="21254" fill="norm" stroke="1" extrusionOk="0">
                  <a:moveTo>
                    <a:pt x="21389" y="2679"/>
                  </a:moveTo>
                  <a:cubicBezTo>
                    <a:pt x="19684" y="1456"/>
                    <a:pt x="17978" y="234"/>
                    <a:pt x="15847" y="30"/>
                  </a:cubicBezTo>
                  <a:cubicBezTo>
                    <a:pt x="13715" y="-174"/>
                    <a:pt x="11157" y="641"/>
                    <a:pt x="9310" y="3290"/>
                  </a:cubicBezTo>
                  <a:cubicBezTo>
                    <a:pt x="7463" y="5939"/>
                    <a:pt x="6326" y="10422"/>
                    <a:pt x="5757" y="13275"/>
                  </a:cubicBezTo>
                  <a:cubicBezTo>
                    <a:pt x="5189" y="16128"/>
                    <a:pt x="5189" y="17351"/>
                    <a:pt x="5189" y="18573"/>
                  </a:cubicBezTo>
                  <a:cubicBezTo>
                    <a:pt x="5189" y="19796"/>
                    <a:pt x="5189" y="21018"/>
                    <a:pt x="4478" y="21222"/>
                  </a:cubicBezTo>
                  <a:cubicBezTo>
                    <a:pt x="3768" y="21426"/>
                    <a:pt x="2347" y="20611"/>
                    <a:pt x="1352" y="19592"/>
                  </a:cubicBezTo>
                  <a:cubicBezTo>
                    <a:pt x="357" y="18573"/>
                    <a:pt x="-211" y="17351"/>
                    <a:pt x="73" y="16434"/>
                  </a:cubicBezTo>
                  <a:cubicBezTo>
                    <a:pt x="357" y="15517"/>
                    <a:pt x="1494" y="14905"/>
                    <a:pt x="4905" y="14294"/>
                  </a:cubicBezTo>
                  <a:cubicBezTo>
                    <a:pt x="8315" y="13683"/>
                    <a:pt x="14000" y="13071"/>
                    <a:pt x="19684" y="1246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322" name="Line"/>
            <p:cNvSpPr/>
            <p:nvPr/>
          </p:nvSpPr>
          <p:spPr>
            <a:xfrm>
              <a:off x="9115689" y="7930152"/>
              <a:ext cx="199762" cy="1333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58" h="21600" fill="norm" stroke="1" extrusionOk="0">
                  <a:moveTo>
                    <a:pt x="21458" y="0"/>
                  </a:moveTo>
                  <a:cubicBezTo>
                    <a:pt x="20321" y="0"/>
                    <a:pt x="19184" y="0"/>
                    <a:pt x="17820" y="1371"/>
                  </a:cubicBezTo>
                  <a:cubicBezTo>
                    <a:pt x="16456" y="2743"/>
                    <a:pt x="14864" y="5486"/>
                    <a:pt x="12477" y="8571"/>
                  </a:cubicBezTo>
                  <a:cubicBezTo>
                    <a:pt x="10090" y="11657"/>
                    <a:pt x="6906" y="15086"/>
                    <a:pt x="4746" y="16800"/>
                  </a:cubicBezTo>
                  <a:cubicBezTo>
                    <a:pt x="2586" y="18514"/>
                    <a:pt x="1450" y="18514"/>
                    <a:pt x="767" y="17486"/>
                  </a:cubicBezTo>
                  <a:cubicBezTo>
                    <a:pt x="85" y="16457"/>
                    <a:pt x="-142" y="14400"/>
                    <a:pt x="85" y="12686"/>
                  </a:cubicBezTo>
                  <a:cubicBezTo>
                    <a:pt x="313" y="10971"/>
                    <a:pt x="995" y="9600"/>
                    <a:pt x="2814" y="9257"/>
                  </a:cubicBezTo>
                  <a:cubicBezTo>
                    <a:pt x="4633" y="8914"/>
                    <a:pt x="7589" y="9600"/>
                    <a:pt x="10431" y="11829"/>
                  </a:cubicBezTo>
                  <a:cubicBezTo>
                    <a:pt x="13273" y="14057"/>
                    <a:pt x="16001" y="17829"/>
                    <a:pt x="1873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323" name="Line"/>
            <p:cNvSpPr/>
            <p:nvPr/>
          </p:nvSpPr>
          <p:spPr>
            <a:xfrm>
              <a:off x="9315450" y="8009437"/>
              <a:ext cx="101601" cy="2231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702" fill="norm" stroke="1" extrusionOk="0">
                  <a:moveTo>
                    <a:pt x="0" y="14811"/>
                  </a:moveTo>
                  <a:cubicBezTo>
                    <a:pt x="1350" y="6957"/>
                    <a:pt x="2700" y="-898"/>
                    <a:pt x="6300" y="84"/>
                  </a:cubicBezTo>
                  <a:cubicBezTo>
                    <a:pt x="9900" y="1066"/>
                    <a:pt x="15750" y="10884"/>
                    <a:pt x="21600" y="2070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324" name="Line"/>
            <p:cNvSpPr/>
            <p:nvPr/>
          </p:nvSpPr>
          <p:spPr>
            <a:xfrm>
              <a:off x="9347200" y="8076202"/>
              <a:ext cx="76201" cy="12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325" name="Line"/>
            <p:cNvSpPr/>
            <p:nvPr/>
          </p:nvSpPr>
          <p:spPr>
            <a:xfrm>
              <a:off x="9550400" y="7956732"/>
              <a:ext cx="95250" cy="18932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66" fill="norm" stroke="1" extrusionOk="0">
                  <a:moveTo>
                    <a:pt x="21600" y="3466"/>
                  </a:moveTo>
                  <a:cubicBezTo>
                    <a:pt x="21600" y="2266"/>
                    <a:pt x="21600" y="1066"/>
                    <a:pt x="20400" y="466"/>
                  </a:cubicBezTo>
                  <a:cubicBezTo>
                    <a:pt x="19200" y="-134"/>
                    <a:pt x="16800" y="-134"/>
                    <a:pt x="14160" y="346"/>
                  </a:cubicBezTo>
                  <a:cubicBezTo>
                    <a:pt x="11520" y="826"/>
                    <a:pt x="8640" y="1786"/>
                    <a:pt x="6960" y="3466"/>
                  </a:cubicBezTo>
                  <a:cubicBezTo>
                    <a:pt x="5280" y="5146"/>
                    <a:pt x="4800" y="7546"/>
                    <a:pt x="5760" y="9226"/>
                  </a:cubicBezTo>
                  <a:cubicBezTo>
                    <a:pt x="6720" y="10906"/>
                    <a:pt x="9120" y="11866"/>
                    <a:pt x="11520" y="13186"/>
                  </a:cubicBezTo>
                  <a:cubicBezTo>
                    <a:pt x="13920" y="14506"/>
                    <a:pt x="16320" y="16186"/>
                    <a:pt x="14400" y="17626"/>
                  </a:cubicBezTo>
                  <a:cubicBezTo>
                    <a:pt x="12480" y="19066"/>
                    <a:pt x="6240" y="20266"/>
                    <a:pt x="0" y="2146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326" name="Line"/>
            <p:cNvSpPr/>
            <p:nvPr/>
          </p:nvSpPr>
          <p:spPr>
            <a:xfrm>
              <a:off x="9563100" y="7964019"/>
              <a:ext cx="215900" cy="1693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5506" y="10800"/>
                    <a:pt x="11012" y="0"/>
                    <a:pt x="14612" y="0"/>
                  </a:cubicBezTo>
                  <a:cubicBezTo>
                    <a:pt x="18212" y="0"/>
                    <a:pt x="19906" y="1080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327" name="Line"/>
            <p:cNvSpPr/>
            <p:nvPr/>
          </p:nvSpPr>
          <p:spPr>
            <a:xfrm>
              <a:off x="7759700" y="8168935"/>
              <a:ext cx="133351" cy="9141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202" fill="norm" stroke="1" extrusionOk="0">
                  <a:moveTo>
                    <a:pt x="0" y="7947"/>
                  </a:moveTo>
                  <a:cubicBezTo>
                    <a:pt x="343" y="5493"/>
                    <a:pt x="686" y="3038"/>
                    <a:pt x="1886" y="1566"/>
                  </a:cubicBezTo>
                  <a:cubicBezTo>
                    <a:pt x="3086" y="93"/>
                    <a:pt x="5143" y="-398"/>
                    <a:pt x="6857" y="338"/>
                  </a:cubicBezTo>
                  <a:cubicBezTo>
                    <a:pt x="8571" y="1075"/>
                    <a:pt x="9943" y="3038"/>
                    <a:pt x="10629" y="5247"/>
                  </a:cubicBezTo>
                  <a:cubicBezTo>
                    <a:pt x="11314" y="7457"/>
                    <a:pt x="11314" y="9911"/>
                    <a:pt x="10114" y="12611"/>
                  </a:cubicBezTo>
                  <a:cubicBezTo>
                    <a:pt x="8914" y="15311"/>
                    <a:pt x="6514" y="18257"/>
                    <a:pt x="6171" y="19729"/>
                  </a:cubicBezTo>
                  <a:cubicBezTo>
                    <a:pt x="5829" y="21202"/>
                    <a:pt x="7543" y="21202"/>
                    <a:pt x="10457" y="21202"/>
                  </a:cubicBezTo>
                  <a:cubicBezTo>
                    <a:pt x="13371" y="21202"/>
                    <a:pt x="17486" y="21202"/>
                    <a:pt x="21600" y="2120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328" name="Line"/>
            <p:cNvSpPr/>
            <p:nvPr/>
          </p:nvSpPr>
          <p:spPr>
            <a:xfrm>
              <a:off x="7924800" y="8158752"/>
              <a:ext cx="82551" cy="1905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7723" y="2160"/>
                    <a:pt x="13846" y="4320"/>
                    <a:pt x="10246" y="7920"/>
                  </a:cubicBezTo>
                  <a:cubicBezTo>
                    <a:pt x="6646" y="11520"/>
                    <a:pt x="3323" y="1656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329" name="Line"/>
            <p:cNvSpPr/>
            <p:nvPr/>
          </p:nvSpPr>
          <p:spPr>
            <a:xfrm>
              <a:off x="8020050" y="8215902"/>
              <a:ext cx="31751" cy="1778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5400"/>
                    <a:pt x="7200" y="10800"/>
                    <a:pt x="3600" y="14400"/>
                  </a:cubicBezTo>
                  <a:cubicBezTo>
                    <a:pt x="0" y="18000"/>
                    <a:pt x="0" y="1980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330" name="Line"/>
            <p:cNvSpPr/>
            <p:nvPr/>
          </p:nvSpPr>
          <p:spPr>
            <a:xfrm>
              <a:off x="8094092" y="8241302"/>
              <a:ext cx="108221" cy="10331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37" h="21087" fill="norm" stroke="1" extrusionOk="0">
                  <a:moveTo>
                    <a:pt x="11419" y="1296"/>
                  </a:moveTo>
                  <a:cubicBezTo>
                    <a:pt x="9381" y="1296"/>
                    <a:pt x="7343" y="1296"/>
                    <a:pt x="5306" y="3456"/>
                  </a:cubicBezTo>
                  <a:cubicBezTo>
                    <a:pt x="3268" y="5616"/>
                    <a:pt x="1230" y="9936"/>
                    <a:pt x="415" y="13176"/>
                  </a:cubicBezTo>
                  <a:cubicBezTo>
                    <a:pt x="-400" y="16416"/>
                    <a:pt x="8" y="18576"/>
                    <a:pt x="1434" y="19872"/>
                  </a:cubicBezTo>
                  <a:cubicBezTo>
                    <a:pt x="2860" y="21168"/>
                    <a:pt x="5306" y="21600"/>
                    <a:pt x="8770" y="20304"/>
                  </a:cubicBezTo>
                  <a:cubicBezTo>
                    <a:pt x="12234" y="19008"/>
                    <a:pt x="16717" y="15984"/>
                    <a:pt x="18958" y="12960"/>
                  </a:cubicBezTo>
                  <a:cubicBezTo>
                    <a:pt x="21200" y="9936"/>
                    <a:pt x="21200" y="6912"/>
                    <a:pt x="20181" y="4752"/>
                  </a:cubicBezTo>
                  <a:cubicBezTo>
                    <a:pt x="19162" y="2592"/>
                    <a:pt x="17125" y="1296"/>
                    <a:pt x="15087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331" name="Line"/>
            <p:cNvSpPr/>
            <p:nvPr/>
          </p:nvSpPr>
          <p:spPr>
            <a:xfrm>
              <a:off x="8521700" y="8285752"/>
              <a:ext cx="12701" cy="1143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332" name="Line"/>
            <p:cNvSpPr/>
            <p:nvPr/>
          </p:nvSpPr>
          <p:spPr>
            <a:xfrm>
              <a:off x="8559800" y="8184152"/>
              <a:ext cx="57151" cy="317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3200" y="14400"/>
                    <a:pt x="6400" y="7200"/>
                    <a:pt x="10000" y="3600"/>
                  </a:cubicBezTo>
                  <a:cubicBezTo>
                    <a:pt x="13600" y="0"/>
                    <a:pt x="17600" y="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333" name="Line"/>
            <p:cNvSpPr/>
            <p:nvPr/>
          </p:nvSpPr>
          <p:spPr>
            <a:xfrm>
              <a:off x="8623300" y="8143502"/>
              <a:ext cx="101601" cy="2692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66" fill="norm" stroke="1" extrusionOk="0">
                  <a:moveTo>
                    <a:pt x="21600" y="2228"/>
                  </a:moveTo>
                  <a:cubicBezTo>
                    <a:pt x="20250" y="1553"/>
                    <a:pt x="18900" y="878"/>
                    <a:pt x="16875" y="457"/>
                  </a:cubicBezTo>
                  <a:cubicBezTo>
                    <a:pt x="14850" y="35"/>
                    <a:pt x="12150" y="-134"/>
                    <a:pt x="9900" y="119"/>
                  </a:cubicBezTo>
                  <a:cubicBezTo>
                    <a:pt x="7650" y="372"/>
                    <a:pt x="5850" y="1047"/>
                    <a:pt x="4275" y="3325"/>
                  </a:cubicBezTo>
                  <a:cubicBezTo>
                    <a:pt x="2700" y="5603"/>
                    <a:pt x="1350" y="9485"/>
                    <a:pt x="675" y="12775"/>
                  </a:cubicBezTo>
                  <a:cubicBezTo>
                    <a:pt x="0" y="16066"/>
                    <a:pt x="0" y="18766"/>
                    <a:pt x="0" y="2146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334" name="Line"/>
            <p:cNvSpPr/>
            <p:nvPr/>
          </p:nvSpPr>
          <p:spPr>
            <a:xfrm>
              <a:off x="8578101" y="8302358"/>
              <a:ext cx="172200" cy="9134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72" h="21185" fill="norm" stroke="1" extrusionOk="0">
                  <a:moveTo>
                    <a:pt x="2435" y="21185"/>
                  </a:moveTo>
                  <a:cubicBezTo>
                    <a:pt x="1654" y="19221"/>
                    <a:pt x="873" y="17258"/>
                    <a:pt x="353" y="14803"/>
                  </a:cubicBezTo>
                  <a:cubicBezTo>
                    <a:pt x="-168" y="12349"/>
                    <a:pt x="-428" y="9403"/>
                    <a:pt x="1914" y="6703"/>
                  </a:cubicBezTo>
                  <a:cubicBezTo>
                    <a:pt x="4256" y="4003"/>
                    <a:pt x="9201" y="1549"/>
                    <a:pt x="12844" y="567"/>
                  </a:cubicBezTo>
                  <a:cubicBezTo>
                    <a:pt x="16488" y="-415"/>
                    <a:pt x="18830" y="76"/>
                    <a:pt x="21172" y="567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335" name="Line"/>
            <p:cNvSpPr/>
            <p:nvPr/>
          </p:nvSpPr>
          <p:spPr>
            <a:xfrm>
              <a:off x="9097433" y="8215902"/>
              <a:ext cx="198968" cy="1905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20681" y="2640"/>
                    <a:pt x="19762" y="5280"/>
                    <a:pt x="17464" y="8520"/>
                  </a:cubicBezTo>
                  <a:cubicBezTo>
                    <a:pt x="15166" y="11760"/>
                    <a:pt x="11489" y="15600"/>
                    <a:pt x="9077" y="17760"/>
                  </a:cubicBezTo>
                  <a:cubicBezTo>
                    <a:pt x="6664" y="19920"/>
                    <a:pt x="5515" y="20400"/>
                    <a:pt x="4366" y="20760"/>
                  </a:cubicBezTo>
                  <a:cubicBezTo>
                    <a:pt x="3217" y="21120"/>
                    <a:pt x="2068" y="21360"/>
                    <a:pt x="1264" y="20880"/>
                  </a:cubicBezTo>
                  <a:cubicBezTo>
                    <a:pt x="460" y="20400"/>
                    <a:pt x="0" y="19200"/>
                    <a:pt x="0" y="18000"/>
                  </a:cubicBezTo>
                  <a:cubicBezTo>
                    <a:pt x="0" y="16800"/>
                    <a:pt x="460" y="15600"/>
                    <a:pt x="1264" y="14760"/>
                  </a:cubicBezTo>
                  <a:cubicBezTo>
                    <a:pt x="2068" y="13920"/>
                    <a:pt x="3217" y="13440"/>
                    <a:pt x="5055" y="13320"/>
                  </a:cubicBezTo>
                  <a:cubicBezTo>
                    <a:pt x="6894" y="13200"/>
                    <a:pt x="9421" y="13440"/>
                    <a:pt x="11604" y="14880"/>
                  </a:cubicBezTo>
                  <a:cubicBezTo>
                    <a:pt x="13787" y="16320"/>
                    <a:pt x="15626" y="18960"/>
                    <a:pt x="17464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336" name="Line"/>
            <p:cNvSpPr/>
            <p:nvPr/>
          </p:nvSpPr>
          <p:spPr>
            <a:xfrm>
              <a:off x="9321800" y="8305166"/>
              <a:ext cx="88901" cy="3138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018" fill="norm" stroke="1" extrusionOk="0">
                  <a:moveTo>
                    <a:pt x="0" y="3818"/>
                  </a:moveTo>
                  <a:cubicBezTo>
                    <a:pt x="2571" y="1118"/>
                    <a:pt x="5143" y="-1582"/>
                    <a:pt x="8743" y="1118"/>
                  </a:cubicBezTo>
                  <a:cubicBezTo>
                    <a:pt x="12343" y="3818"/>
                    <a:pt x="16971" y="11918"/>
                    <a:pt x="21600" y="2001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337" name="Line"/>
            <p:cNvSpPr/>
            <p:nvPr/>
          </p:nvSpPr>
          <p:spPr>
            <a:xfrm>
              <a:off x="9311430" y="8355602"/>
              <a:ext cx="137371" cy="381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40" h="21600" fill="norm" stroke="1" extrusionOk="0">
                  <a:moveTo>
                    <a:pt x="1604" y="21600"/>
                  </a:moveTo>
                  <a:cubicBezTo>
                    <a:pt x="622" y="16800"/>
                    <a:pt x="-360" y="12000"/>
                    <a:pt x="131" y="8400"/>
                  </a:cubicBezTo>
                  <a:cubicBezTo>
                    <a:pt x="622" y="4800"/>
                    <a:pt x="2585" y="2400"/>
                    <a:pt x="6349" y="1200"/>
                  </a:cubicBezTo>
                  <a:cubicBezTo>
                    <a:pt x="10113" y="0"/>
                    <a:pt x="15676" y="0"/>
                    <a:pt x="2124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338" name="Line"/>
            <p:cNvSpPr/>
            <p:nvPr/>
          </p:nvSpPr>
          <p:spPr>
            <a:xfrm>
              <a:off x="9544050" y="8323852"/>
              <a:ext cx="25400" cy="952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1440"/>
                    <a:pt x="7200" y="2880"/>
                    <a:pt x="3600" y="6480"/>
                  </a:cubicBezTo>
                  <a:cubicBezTo>
                    <a:pt x="0" y="10080"/>
                    <a:pt x="0" y="1584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339" name="Line"/>
            <p:cNvSpPr/>
            <p:nvPr/>
          </p:nvSpPr>
          <p:spPr>
            <a:xfrm>
              <a:off x="9577754" y="8281761"/>
              <a:ext cx="163647" cy="1310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75" h="20566" fill="norm" stroke="1" extrusionOk="0">
                  <a:moveTo>
                    <a:pt x="15141" y="626"/>
                  </a:moveTo>
                  <a:cubicBezTo>
                    <a:pt x="13251" y="-38"/>
                    <a:pt x="11361" y="-703"/>
                    <a:pt x="8796" y="1623"/>
                  </a:cubicBezTo>
                  <a:cubicBezTo>
                    <a:pt x="6231" y="3949"/>
                    <a:pt x="2991" y="9266"/>
                    <a:pt x="1371" y="12755"/>
                  </a:cubicBezTo>
                  <a:cubicBezTo>
                    <a:pt x="-249" y="16245"/>
                    <a:pt x="-249" y="17906"/>
                    <a:pt x="426" y="19069"/>
                  </a:cubicBezTo>
                  <a:cubicBezTo>
                    <a:pt x="1101" y="20232"/>
                    <a:pt x="2451" y="20897"/>
                    <a:pt x="5421" y="20399"/>
                  </a:cubicBezTo>
                  <a:cubicBezTo>
                    <a:pt x="8391" y="19900"/>
                    <a:pt x="12981" y="18239"/>
                    <a:pt x="15816" y="16577"/>
                  </a:cubicBezTo>
                  <a:cubicBezTo>
                    <a:pt x="18651" y="14915"/>
                    <a:pt x="19731" y="13254"/>
                    <a:pt x="20406" y="11426"/>
                  </a:cubicBezTo>
                  <a:cubicBezTo>
                    <a:pt x="21081" y="9599"/>
                    <a:pt x="21351" y="7605"/>
                    <a:pt x="18921" y="6442"/>
                  </a:cubicBezTo>
                  <a:cubicBezTo>
                    <a:pt x="16491" y="5279"/>
                    <a:pt x="11361" y="4946"/>
                    <a:pt x="6231" y="4614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340" name="Line"/>
            <p:cNvSpPr/>
            <p:nvPr/>
          </p:nvSpPr>
          <p:spPr>
            <a:xfrm>
              <a:off x="7690985" y="8463552"/>
              <a:ext cx="104420" cy="12176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93" h="21060" fill="norm" stroke="1" extrusionOk="0">
                  <a:moveTo>
                    <a:pt x="11208" y="0"/>
                  </a:moveTo>
                  <a:cubicBezTo>
                    <a:pt x="8244" y="2929"/>
                    <a:pt x="5279" y="5858"/>
                    <a:pt x="3373" y="8237"/>
                  </a:cubicBezTo>
                  <a:cubicBezTo>
                    <a:pt x="1467" y="10617"/>
                    <a:pt x="620" y="12447"/>
                    <a:pt x="197" y="14827"/>
                  </a:cubicBezTo>
                  <a:cubicBezTo>
                    <a:pt x="-227" y="17207"/>
                    <a:pt x="-227" y="20136"/>
                    <a:pt x="2949" y="20868"/>
                  </a:cubicBezTo>
                  <a:cubicBezTo>
                    <a:pt x="6126" y="21600"/>
                    <a:pt x="12479" y="20136"/>
                    <a:pt x="16291" y="18305"/>
                  </a:cubicBezTo>
                  <a:cubicBezTo>
                    <a:pt x="20102" y="16475"/>
                    <a:pt x="21373" y="14278"/>
                    <a:pt x="20738" y="11349"/>
                  </a:cubicBezTo>
                  <a:cubicBezTo>
                    <a:pt x="20102" y="8420"/>
                    <a:pt x="17561" y="4759"/>
                    <a:pt x="15232" y="3295"/>
                  </a:cubicBezTo>
                  <a:cubicBezTo>
                    <a:pt x="12902" y="1831"/>
                    <a:pt x="10785" y="2563"/>
                    <a:pt x="8667" y="329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341" name="Line"/>
            <p:cNvSpPr/>
            <p:nvPr/>
          </p:nvSpPr>
          <p:spPr>
            <a:xfrm>
              <a:off x="8113949" y="8528060"/>
              <a:ext cx="126173" cy="8962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767" h="20786" fill="norm" stroke="1" extrusionOk="0">
                  <a:moveTo>
                    <a:pt x="10674" y="2711"/>
                  </a:moveTo>
                  <a:cubicBezTo>
                    <a:pt x="8932" y="1730"/>
                    <a:pt x="7191" y="748"/>
                    <a:pt x="5449" y="1484"/>
                  </a:cubicBezTo>
                  <a:cubicBezTo>
                    <a:pt x="3707" y="2221"/>
                    <a:pt x="1965" y="4675"/>
                    <a:pt x="920" y="7621"/>
                  </a:cubicBezTo>
                  <a:cubicBezTo>
                    <a:pt x="-126" y="10566"/>
                    <a:pt x="-474" y="14002"/>
                    <a:pt x="920" y="16702"/>
                  </a:cubicBezTo>
                  <a:cubicBezTo>
                    <a:pt x="2313" y="19402"/>
                    <a:pt x="5449" y="21366"/>
                    <a:pt x="9107" y="20630"/>
                  </a:cubicBezTo>
                  <a:cubicBezTo>
                    <a:pt x="12765" y="19893"/>
                    <a:pt x="16945" y="16457"/>
                    <a:pt x="19036" y="13266"/>
                  </a:cubicBezTo>
                  <a:cubicBezTo>
                    <a:pt x="21126" y="10075"/>
                    <a:pt x="21126" y="7130"/>
                    <a:pt x="20081" y="4921"/>
                  </a:cubicBezTo>
                  <a:cubicBezTo>
                    <a:pt x="19036" y="2711"/>
                    <a:pt x="16945" y="1239"/>
                    <a:pt x="14681" y="502"/>
                  </a:cubicBezTo>
                  <a:cubicBezTo>
                    <a:pt x="12416" y="-234"/>
                    <a:pt x="9978" y="-234"/>
                    <a:pt x="8410" y="993"/>
                  </a:cubicBezTo>
                  <a:cubicBezTo>
                    <a:pt x="6842" y="2221"/>
                    <a:pt x="6145" y="4675"/>
                    <a:pt x="5449" y="713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342" name="Line"/>
            <p:cNvSpPr/>
            <p:nvPr/>
          </p:nvSpPr>
          <p:spPr>
            <a:xfrm>
              <a:off x="8255000" y="8571502"/>
              <a:ext cx="6351" cy="63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343" name="Line"/>
            <p:cNvSpPr/>
            <p:nvPr/>
          </p:nvSpPr>
          <p:spPr>
            <a:xfrm>
              <a:off x="8319822" y="8520702"/>
              <a:ext cx="176479" cy="9041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39" h="20969" fill="norm" stroke="1" extrusionOk="0">
                  <a:moveTo>
                    <a:pt x="3696" y="1473"/>
                  </a:moveTo>
                  <a:cubicBezTo>
                    <a:pt x="2410" y="982"/>
                    <a:pt x="1125" y="491"/>
                    <a:pt x="482" y="1473"/>
                  </a:cubicBezTo>
                  <a:cubicBezTo>
                    <a:pt x="-161" y="2455"/>
                    <a:pt x="-161" y="4909"/>
                    <a:pt x="482" y="6627"/>
                  </a:cubicBezTo>
                  <a:cubicBezTo>
                    <a:pt x="1125" y="8345"/>
                    <a:pt x="2410" y="9327"/>
                    <a:pt x="3696" y="10064"/>
                  </a:cubicBezTo>
                  <a:cubicBezTo>
                    <a:pt x="4982" y="10800"/>
                    <a:pt x="6268" y="11291"/>
                    <a:pt x="6910" y="13255"/>
                  </a:cubicBezTo>
                  <a:cubicBezTo>
                    <a:pt x="7553" y="15218"/>
                    <a:pt x="7553" y="18655"/>
                    <a:pt x="8196" y="20127"/>
                  </a:cubicBezTo>
                  <a:cubicBezTo>
                    <a:pt x="8839" y="21600"/>
                    <a:pt x="10125" y="21109"/>
                    <a:pt x="12053" y="18900"/>
                  </a:cubicBezTo>
                  <a:cubicBezTo>
                    <a:pt x="13982" y="16691"/>
                    <a:pt x="16553" y="12764"/>
                    <a:pt x="18225" y="9327"/>
                  </a:cubicBezTo>
                  <a:cubicBezTo>
                    <a:pt x="19896" y="5891"/>
                    <a:pt x="20668" y="2945"/>
                    <a:pt x="21439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344" name="Line"/>
            <p:cNvSpPr/>
            <p:nvPr/>
          </p:nvSpPr>
          <p:spPr>
            <a:xfrm>
              <a:off x="8509000" y="8584202"/>
              <a:ext cx="31751" cy="63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</p:grpSp>
    </p:spTree>
  </p:cSld>
  <p:clrMapOvr>
    <a:masterClrMapping/>
  </p:clrMapOvr>
  <p:transition xmlns:p14="http://schemas.microsoft.com/office/powerpoint/2010/main" spd="med" advClick="1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81" name="Drawing"/>
          <p:cNvGrpSpPr/>
          <p:nvPr/>
        </p:nvGrpSpPr>
        <p:grpSpPr>
          <a:xfrm>
            <a:off x="1543049" y="1994541"/>
            <a:ext cx="9135924" cy="6068763"/>
            <a:chOff x="0" y="0"/>
            <a:chExt cx="9135922" cy="6068761"/>
          </a:xfrm>
        </p:grpSpPr>
        <p:sp>
          <p:nvSpPr>
            <p:cNvPr id="2347" name="Line"/>
            <p:cNvSpPr/>
            <p:nvPr/>
          </p:nvSpPr>
          <p:spPr>
            <a:xfrm>
              <a:off x="337558" y="115927"/>
              <a:ext cx="184942" cy="53477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05" h="21401" fill="norm" stroke="1" extrusionOk="0">
                  <a:moveTo>
                    <a:pt x="2796" y="5245"/>
                  </a:moveTo>
                  <a:cubicBezTo>
                    <a:pt x="3039" y="7956"/>
                    <a:pt x="3282" y="10667"/>
                    <a:pt x="3524" y="13208"/>
                  </a:cubicBezTo>
                  <a:cubicBezTo>
                    <a:pt x="3767" y="15749"/>
                    <a:pt x="4010" y="18121"/>
                    <a:pt x="4253" y="19561"/>
                  </a:cubicBezTo>
                  <a:cubicBezTo>
                    <a:pt x="4495" y="21001"/>
                    <a:pt x="4738" y="21509"/>
                    <a:pt x="4617" y="21382"/>
                  </a:cubicBezTo>
                  <a:cubicBezTo>
                    <a:pt x="4495" y="21255"/>
                    <a:pt x="4010" y="20493"/>
                    <a:pt x="3160" y="18883"/>
                  </a:cubicBezTo>
                  <a:cubicBezTo>
                    <a:pt x="2311" y="17274"/>
                    <a:pt x="1097" y="14817"/>
                    <a:pt x="491" y="12107"/>
                  </a:cubicBezTo>
                  <a:cubicBezTo>
                    <a:pt x="-116" y="9396"/>
                    <a:pt x="-116" y="6431"/>
                    <a:pt x="248" y="4568"/>
                  </a:cubicBezTo>
                  <a:cubicBezTo>
                    <a:pt x="612" y="2704"/>
                    <a:pt x="1340" y="1942"/>
                    <a:pt x="2190" y="1349"/>
                  </a:cubicBezTo>
                  <a:cubicBezTo>
                    <a:pt x="3039" y="756"/>
                    <a:pt x="4010" y="333"/>
                    <a:pt x="5102" y="121"/>
                  </a:cubicBezTo>
                  <a:cubicBezTo>
                    <a:pt x="6194" y="-91"/>
                    <a:pt x="7408" y="-91"/>
                    <a:pt x="9349" y="671"/>
                  </a:cubicBezTo>
                  <a:cubicBezTo>
                    <a:pt x="11291" y="1434"/>
                    <a:pt x="13960" y="2958"/>
                    <a:pt x="16145" y="4991"/>
                  </a:cubicBezTo>
                  <a:cubicBezTo>
                    <a:pt x="18329" y="7024"/>
                    <a:pt x="20028" y="9565"/>
                    <a:pt x="20756" y="12022"/>
                  </a:cubicBezTo>
                  <a:cubicBezTo>
                    <a:pt x="21484" y="14478"/>
                    <a:pt x="21241" y="16850"/>
                    <a:pt x="20635" y="18290"/>
                  </a:cubicBezTo>
                  <a:cubicBezTo>
                    <a:pt x="20028" y="19730"/>
                    <a:pt x="19057" y="20238"/>
                    <a:pt x="17965" y="20577"/>
                  </a:cubicBezTo>
                  <a:cubicBezTo>
                    <a:pt x="16873" y="20916"/>
                    <a:pt x="15659" y="21085"/>
                    <a:pt x="14567" y="21043"/>
                  </a:cubicBezTo>
                  <a:cubicBezTo>
                    <a:pt x="13475" y="21001"/>
                    <a:pt x="12504" y="20747"/>
                    <a:pt x="11897" y="20323"/>
                  </a:cubicBezTo>
                  <a:cubicBezTo>
                    <a:pt x="11291" y="19900"/>
                    <a:pt x="11048" y="19307"/>
                    <a:pt x="10805" y="18714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348" name="Line"/>
            <p:cNvSpPr/>
            <p:nvPr/>
          </p:nvSpPr>
          <p:spPr>
            <a:xfrm>
              <a:off x="349250" y="640708"/>
              <a:ext cx="146051" cy="381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349" name="Line"/>
            <p:cNvSpPr/>
            <p:nvPr/>
          </p:nvSpPr>
          <p:spPr>
            <a:xfrm>
              <a:off x="762000" y="424808"/>
              <a:ext cx="127000" cy="12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5400" y="10800"/>
                    <a:pt x="10800" y="0"/>
                    <a:pt x="14400" y="0"/>
                  </a:cubicBezTo>
                  <a:cubicBezTo>
                    <a:pt x="18000" y="0"/>
                    <a:pt x="19800" y="1080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350" name="Line"/>
            <p:cNvSpPr/>
            <p:nvPr/>
          </p:nvSpPr>
          <p:spPr>
            <a:xfrm>
              <a:off x="793750" y="533700"/>
              <a:ext cx="152400" cy="1810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532" fill="norm" stroke="1" extrusionOk="0">
                  <a:moveTo>
                    <a:pt x="0" y="20532"/>
                  </a:moveTo>
                  <a:cubicBezTo>
                    <a:pt x="900" y="10932"/>
                    <a:pt x="1800" y="1332"/>
                    <a:pt x="5400" y="132"/>
                  </a:cubicBezTo>
                  <a:cubicBezTo>
                    <a:pt x="9000" y="-1068"/>
                    <a:pt x="15300" y="6132"/>
                    <a:pt x="21600" y="1333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351" name="Line"/>
            <p:cNvSpPr/>
            <p:nvPr/>
          </p:nvSpPr>
          <p:spPr>
            <a:xfrm>
              <a:off x="1317535" y="132708"/>
              <a:ext cx="168366" cy="5571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76" h="21536" fill="norm" stroke="1" extrusionOk="0">
                  <a:moveTo>
                    <a:pt x="21476" y="1964"/>
                  </a:moveTo>
                  <a:cubicBezTo>
                    <a:pt x="21206" y="1473"/>
                    <a:pt x="20936" y="982"/>
                    <a:pt x="19181" y="614"/>
                  </a:cubicBezTo>
                  <a:cubicBezTo>
                    <a:pt x="17426" y="245"/>
                    <a:pt x="14186" y="0"/>
                    <a:pt x="11351" y="0"/>
                  </a:cubicBezTo>
                  <a:cubicBezTo>
                    <a:pt x="8516" y="0"/>
                    <a:pt x="6086" y="245"/>
                    <a:pt x="4196" y="777"/>
                  </a:cubicBezTo>
                  <a:cubicBezTo>
                    <a:pt x="2306" y="1309"/>
                    <a:pt x="956" y="2127"/>
                    <a:pt x="956" y="3232"/>
                  </a:cubicBezTo>
                  <a:cubicBezTo>
                    <a:pt x="956" y="4336"/>
                    <a:pt x="2306" y="5727"/>
                    <a:pt x="4466" y="6955"/>
                  </a:cubicBezTo>
                  <a:cubicBezTo>
                    <a:pt x="6626" y="8182"/>
                    <a:pt x="9596" y="9245"/>
                    <a:pt x="11081" y="10064"/>
                  </a:cubicBezTo>
                  <a:cubicBezTo>
                    <a:pt x="12566" y="10882"/>
                    <a:pt x="12566" y="11455"/>
                    <a:pt x="11621" y="12027"/>
                  </a:cubicBezTo>
                  <a:cubicBezTo>
                    <a:pt x="10676" y="12600"/>
                    <a:pt x="8786" y="13173"/>
                    <a:pt x="7166" y="13500"/>
                  </a:cubicBezTo>
                  <a:cubicBezTo>
                    <a:pt x="5546" y="13827"/>
                    <a:pt x="4196" y="13909"/>
                    <a:pt x="2846" y="13786"/>
                  </a:cubicBezTo>
                  <a:cubicBezTo>
                    <a:pt x="1496" y="13664"/>
                    <a:pt x="146" y="13336"/>
                    <a:pt x="11" y="13050"/>
                  </a:cubicBezTo>
                  <a:cubicBezTo>
                    <a:pt x="-124" y="12764"/>
                    <a:pt x="956" y="12518"/>
                    <a:pt x="2171" y="12436"/>
                  </a:cubicBezTo>
                  <a:cubicBezTo>
                    <a:pt x="3386" y="12355"/>
                    <a:pt x="4736" y="12436"/>
                    <a:pt x="5816" y="12682"/>
                  </a:cubicBezTo>
                  <a:cubicBezTo>
                    <a:pt x="6896" y="12927"/>
                    <a:pt x="7706" y="13336"/>
                    <a:pt x="7841" y="14195"/>
                  </a:cubicBezTo>
                  <a:cubicBezTo>
                    <a:pt x="7976" y="15055"/>
                    <a:pt x="7436" y="16364"/>
                    <a:pt x="6761" y="17468"/>
                  </a:cubicBezTo>
                  <a:cubicBezTo>
                    <a:pt x="6086" y="18573"/>
                    <a:pt x="5276" y="19473"/>
                    <a:pt x="4871" y="20127"/>
                  </a:cubicBezTo>
                  <a:cubicBezTo>
                    <a:pt x="4466" y="20782"/>
                    <a:pt x="4466" y="21191"/>
                    <a:pt x="5681" y="21395"/>
                  </a:cubicBezTo>
                  <a:cubicBezTo>
                    <a:pt x="6896" y="21600"/>
                    <a:pt x="9326" y="21600"/>
                    <a:pt x="12161" y="21273"/>
                  </a:cubicBezTo>
                  <a:cubicBezTo>
                    <a:pt x="14996" y="20945"/>
                    <a:pt x="18236" y="20291"/>
                    <a:pt x="21476" y="1963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352" name="Line"/>
            <p:cNvSpPr/>
            <p:nvPr/>
          </p:nvSpPr>
          <p:spPr>
            <a:xfrm>
              <a:off x="1565187" y="255797"/>
              <a:ext cx="289013" cy="32533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28" h="21282" fill="norm" stroke="1" extrusionOk="0">
                  <a:moveTo>
                    <a:pt x="1662" y="1917"/>
                  </a:moveTo>
                  <a:cubicBezTo>
                    <a:pt x="874" y="1086"/>
                    <a:pt x="86" y="255"/>
                    <a:pt x="7" y="48"/>
                  </a:cubicBezTo>
                  <a:cubicBezTo>
                    <a:pt x="-72" y="-160"/>
                    <a:pt x="559" y="255"/>
                    <a:pt x="2372" y="2263"/>
                  </a:cubicBezTo>
                  <a:cubicBezTo>
                    <a:pt x="4185" y="4271"/>
                    <a:pt x="7181" y="7871"/>
                    <a:pt x="10019" y="11194"/>
                  </a:cubicBezTo>
                  <a:cubicBezTo>
                    <a:pt x="12856" y="14517"/>
                    <a:pt x="15537" y="17563"/>
                    <a:pt x="17271" y="19294"/>
                  </a:cubicBezTo>
                  <a:cubicBezTo>
                    <a:pt x="19005" y="21025"/>
                    <a:pt x="19794" y="21440"/>
                    <a:pt x="20346" y="21232"/>
                  </a:cubicBezTo>
                  <a:cubicBezTo>
                    <a:pt x="20897" y="21025"/>
                    <a:pt x="21213" y="20194"/>
                    <a:pt x="21528" y="19363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353" name="Line"/>
            <p:cNvSpPr/>
            <p:nvPr/>
          </p:nvSpPr>
          <p:spPr>
            <a:xfrm>
              <a:off x="1708150" y="225512"/>
              <a:ext cx="101601" cy="39614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503" fill="norm" stroke="1" extrusionOk="0">
                  <a:moveTo>
                    <a:pt x="21600" y="822"/>
                  </a:moveTo>
                  <a:cubicBezTo>
                    <a:pt x="20250" y="363"/>
                    <a:pt x="18900" y="-97"/>
                    <a:pt x="17550" y="18"/>
                  </a:cubicBezTo>
                  <a:cubicBezTo>
                    <a:pt x="16200" y="133"/>
                    <a:pt x="14850" y="822"/>
                    <a:pt x="12375" y="3120"/>
                  </a:cubicBezTo>
                  <a:cubicBezTo>
                    <a:pt x="9900" y="5418"/>
                    <a:pt x="6300" y="9324"/>
                    <a:pt x="4050" y="12656"/>
                  </a:cubicBezTo>
                  <a:cubicBezTo>
                    <a:pt x="1800" y="15988"/>
                    <a:pt x="900" y="18746"/>
                    <a:pt x="0" y="21503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354" name="Line"/>
            <p:cNvSpPr/>
            <p:nvPr/>
          </p:nvSpPr>
          <p:spPr>
            <a:xfrm>
              <a:off x="1930400" y="475608"/>
              <a:ext cx="6351" cy="1016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355" name="Line"/>
            <p:cNvSpPr/>
            <p:nvPr/>
          </p:nvSpPr>
          <p:spPr>
            <a:xfrm>
              <a:off x="2044700" y="526408"/>
              <a:ext cx="50801" cy="762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356" name="Line"/>
            <p:cNvSpPr/>
            <p:nvPr/>
          </p:nvSpPr>
          <p:spPr>
            <a:xfrm>
              <a:off x="2247900" y="532758"/>
              <a:ext cx="114301" cy="63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357" name="Line"/>
            <p:cNvSpPr/>
            <p:nvPr/>
          </p:nvSpPr>
          <p:spPr>
            <a:xfrm>
              <a:off x="2533650" y="477309"/>
              <a:ext cx="88901" cy="237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153" fill="norm" stroke="1" extrusionOk="0">
                  <a:moveTo>
                    <a:pt x="0" y="20153"/>
                  </a:moveTo>
                  <a:cubicBezTo>
                    <a:pt x="1543" y="11153"/>
                    <a:pt x="3086" y="2153"/>
                    <a:pt x="6686" y="353"/>
                  </a:cubicBezTo>
                  <a:cubicBezTo>
                    <a:pt x="10286" y="-1447"/>
                    <a:pt x="15943" y="3953"/>
                    <a:pt x="21600" y="9353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358" name="Line"/>
            <p:cNvSpPr/>
            <p:nvPr/>
          </p:nvSpPr>
          <p:spPr>
            <a:xfrm>
              <a:off x="2781300" y="501008"/>
              <a:ext cx="88901" cy="1079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21600" y="2118"/>
                    <a:pt x="21600" y="4235"/>
                    <a:pt x="18000" y="7835"/>
                  </a:cubicBezTo>
                  <a:cubicBezTo>
                    <a:pt x="14400" y="11435"/>
                    <a:pt x="7200" y="16518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359" name="Line"/>
            <p:cNvSpPr/>
            <p:nvPr/>
          </p:nvSpPr>
          <p:spPr>
            <a:xfrm>
              <a:off x="3276600" y="151908"/>
              <a:ext cx="215901" cy="3808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72" fill="norm" stroke="1" extrusionOk="0">
                  <a:moveTo>
                    <a:pt x="0" y="1423"/>
                  </a:moveTo>
                  <a:cubicBezTo>
                    <a:pt x="212" y="827"/>
                    <a:pt x="424" y="230"/>
                    <a:pt x="1165" y="51"/>
                  </a:cubicBezTo>
                  <a:cubicBezTo>
                    <a:pt x="1906" y="-128"/>
                    <a:pt x="3176" y="111"/>
                    <a:pt x="5400" y="1602"/>
                  </a:cubicBezTo>
                  <a:cubicBezTo>
                    <a:pt x="7624" y="3094"/>
                    <a:pt x="10800" y="5839"/>
                    <a:pt x="13659" y="8882"/>
                  </a:cubicBezTo>
                  <a:cubicBezTo>
                    <a:pt x="16518" y="11925"/>
                    <a:pt x="19059" y="15266"/>
                    <a:pt x="20329" y="17415"/>
                  </a:cubicBezTo>
                  <a:cubicBezTo>
                    <a:pt x="21600" y="19563"/>
                    <a:pt x="21600" y="20517"/>
                    <a:pt x="21600" y="2147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360" name="Line"/>
            <p:cNvSpPr/>
            <p:nvPr/>
          </p:nvSpPr>
          <p:spPr>
            <a:xfrm>
              <a:off x="3384550" y="113658"/>
              <a:ext cx="146051" cy="4318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9722" y="0"/>
                    <a:pt x="17843" y="0"/>
                    <a:pt x="15183" y="1324"/>
                  </a:cubicBezTo>
                  <a:cubicBezTo>
                    <a:pt x="12522" y="2647"/>
                    <a:pt x="9078" y="5294"/>
                    <a:pt x="6417" y="8100"/>
                  </a:cubicBezTo>
                  <a:cubicBezTo>
                    <a:pt x="3757" y="10906"/>
                    <a:pt x="1878" y="13871"/>
                    <a:pt x="939" y="16147"/>
                  </a:cubicBezTo>
                  <a:cubicBezTo>
                    <a:pt x="0" y="18424"/>
                    <a:pt x="0" y="20012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361" name="Line"/>
            <p:cNvSpPr/>
            <p:nvPr/>
          </p:nvSpPr>
          <p:spPr>
            <a:xfrm>
              <a:off x="3577166" y="413839"/>
              <a:ext cx="118534" cy="16337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373" fill="norm" stroke="1" extrusionOk="0">
                  <a:moveTo>
                    <a:pt x="6557" y="1435"/>
                  </a:moveTo>
                  <a:cubicBezTo>
                    <a:pt x="4629" y="5588"/>
                    <a:pt x="2700" y="9742"/>
                    <a:pt x="1543" y="13065"/>
                  </a:cubicBezTo>
                  <a:cubicBezTo>
                    <a:pt x="386" y="16388"/>
                    <a:pt x="0" y="18881"/>
                    <a:pt x="0" y="19158"/>
                  </a:cubicBezTo>
                  <a:cubicBezTo>
                    <a:pt x="0" y="19435"/>
                    <a:pt x="386" y="17496"/>
                    <a:pt x="1350" y="14173"/>
                  </a:cubicBezTo>
                  <a:cubicBezTo>
                    <a:pt x="2314" y="10850"/>
                    <a:pt x="3857" y="6142"/>
                    <a:pt x="5400" y="3373"/>
                  </a:cubicBezTo>
                  <a:cubicBezTo>
                    <a:pt x="6943" y="604"/>
                    <a:pt x="8486" y="-227"/>
                    <a:pt x="10029" y="50"/>
                  </a:cubicBezTo>
                  <a:cubicBezTo>
                    <a:pt x="11571" y="327"/>
                    <a:pt x="13114" y="1711"/>
                    <a:pt x="15043" y="5450"/>
                  </a:cubicBezTo>
                  <a:cubicBezTo>
                    <a:pt x="16971" y="9188"/>
                    <a:pt x="19286" y="15281"/>
                    <a:pt x="21600" y="21373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362" name="Line"/>
            <p:cNvSpPr/>
            <p:nvPr/>
          </p:nvSpPr>
          <p:spPr>
            <a:xfrm>
              <a:off x="3820255" y="-1"/>
              <a:ext cx="80923" cy="63436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141" h="21506" fill="norm" stroke="1" extrusionOk="0">
                  <a:moveTo>
                    <a:pt x="609" y="1054"/>
                  </a:moveTo>
                  <a:cubicBezTo>
                    <a:pt x="82" y="624"/>
                    <a:pt x="-445" y="193"/>
                    <a:pt x="609" y="50"/>
                  </a:cubicBezTo>
                  <a:cubicBezTo>
                    <a:pt x="1662" y="-94"/>
                    <a:pt x="4296" y="50"/>
                    <a:pt x="7457" y="767"/>
                  </a:cubicBezTo>
                  <a:cubicBezTo>
                    <a:pt x="10618" y="1485"/>
                    <a:pt x="14306" y="2776"/>
                    <a:pt x="14043" y="3996"/>
                  </a:cubicBezTo>
                  <a:cubicBezTo>
                    <a:pt x="13779" y="5216"/>
                    <a:pt x="9565" y="6364"/>
                    <a:pt x="6667" y="7154"/>
                  </a:cubicBezTo>
                  <a:cubicBezTo>
                    <a:pt x="3770" y="7943"/>
                    <a:pt x="2189" y="8374"/>
                    <a:pt x="1399" y="8768"/>
                  </a:cubicBezTo>
                  <a:cubicBezTo>
                    <a:pt x="609" y="9163"/>
                    <a:pt x="609" y="9522"/>
                    <a:pt x="2979" y="10024"/>
                  </a:cubicBezTo>
                  <a:cubicBezTo>
                    <a:pt x="5350" y="10527"/>
                    <a:pt x="10092" y="11172"/>
                    <a:pt x="14043" y="12177"/>
                  </a:cubicBezTo>
                  <a:cubicBezTo>
                    <a:pt x="17994" y="13182"/>
                    <a:pt x="21155" y="14545"/>
                    <a:pt x="19838" y="16016"/>
                  </a:cubicBezTo>
                  <a:cubicBezTo>
                    <a:pt x="18521" y="17487"/>
                    <a:pt x="12726" y="19066"/>
                    <a:pt x="8775" y="19999"/>
                  </a:cubicBezTo>
                  <a:cubicBezTo>
                    <a:pt x="4823" y="20932"/>
                    <a:pt x="2716" y="21219"/>
                    <a:pt x="609" y="2150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363" name="Line"/>
            <p:cNvSpPr/>
            <p:nvPr/>
          </p:nvSpPr>
          <p:spPr>
            <a:xfrm>
              <a:off x="3981449" y="570858"/>
              <a:ext cx="6351" cy="254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364" name="Line"/>
            <p:cNvSpPr/>
            <p:nvPr/>
          </p:nvSpPr>
          <p:spPr>
            <a:xfrm>
              <a:off x="1737776" y="1499241"/>
              <a:ext cx="166282" cy="70382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49" h="21504" fill="norm" stroke="1" extrusionOk="0">
                  <a:moveTo>
                    <a:pt x="1068" y="6945"/>
                  </a:moveTo>
                  <a:cubicBezTo>
                    <a:pt x="1068" y="8498"/>
                    <a:pt x="1068" y="10050"/>
                    <a:pt x="2001" y="11828"/>
                  </a:cubicBezTo>
                  <a:cubicBezTo>
                    <a:pt x="2935" y="13607"/>
                    <a:pt x="4801" y="15611"/>
                    <a:pt x="6001" y="17099"/>
                  </a:cubicBezTo>
                  <a:cubicBezTo>
                    <a:pt x="7201" y="18586"/>
                    <a:pt x="7735" y="19556"/>
                    <a:pt x="8135" y="20268"/>
                  </a:cubicBezTo>
                  <a:cubicBezTo>
                    <a:pt x="8535" y="20979"/>
                    <a:pt x="8801" y="21432"/>
                    <a:pt x="8668" y="21496"/>
                  </a:cubicBezTo>
                  <a:cubicBezTo>
                    <a:pt x="8535" y="21561"/>
                    <a:pt x="8001" y="21238"/>
                    <a:pt x="6668" y="19912"/>
                  </a:cubicBezTo>
                  <a:cubicBezTo>
                    <a:pt x="5335" y="18586"/>
                    <a:pt x="3201" y="16258"/>
                    <a:pt x="1735" y="13898"/>
                  </a:cubicBezTo>
                  <a:cubicBezTo>
                    <a:pt x="268" y="11537"/>
                    <a:pt x="-532" y="9144"/>
                    <a:pt x="401" y="7010"/>
                  </a:cubicBezTo>
                  <a:cubicBezTo>
                    <a:pt x="1335" y="4876"/>
                    <a:pt x="4001" y="3001"/>
                    <a:pt x="6268" y="1869"/>
                  </a:cubicBezTo>
                  <a:cubicBezTo>
                    <a:pt x="8535" y="737"/>
                    <a:pt x="10401" y="349"/>
                    <a:pt x="12001" y="155"/>
                  </a:cubicBezTo>
                  <a:cubicBezTo>
                    <a:pt x="13601" y="-39"/>
                    <a:pt x="14935" y="-39"/>
                    <a:pt x="16001" y="90"/>
                  </a:cubicBezTo>
                  <a:cubicBezTo>
                    <a:pt x="17068" y="220"/>
                    <a:pt x="17868" y="478"/>
                    <a:pt x="18801" y="1578"/>
                  </a:cubicBezTo>
                  <a:cubicBezTo>
                    <a:pt x="19735" y="2677"/>
                    <a:pt x="20801" y="4617"/>
                    <a:pt x="20935" y="6331"/>
                  </a:cubicBezTo>
                  <a:cubicBezTo>
                    <a:pt x="21068" y="8045"/>
                    <a:pt x="20268" y="9532"/>
                    <a:pt x="19335" y="10438"/>
                  </a:cubicBezTo>
                  <a:cubicBezTo>
                    <a:pt x="18401" y="11343"/>
                    <a:pt x="17335" y="11666"/>
                    <a:pt x="15468" y="11828"/>
                  </a:cubicBezTo>
                  <a:cubicBezTo>
                    <a:pt x="13601" y="11990"/>
                    <a:pt x="10935" y="11990"/>
                    <a:pt x="8935" y="11893"/>
                  </a:cubicBezTo>
                  <a:cubicBezTo>
                    <a:pt x="6935" y="11796"/>
                    <a:pt x="5601" y="11602"/>
                    <a:pt x="4401" y="11375"/>
                  </a:cubicBezTo>
                  <a:cubicBezTo>
                    <a:pt x="3201" y="11149"/>
                    <a:pt x="2135" y="10890"/>
                    <a:pt x="2401" y="10664"/>
                  </a:cubicBezTo>
                  <a:cubicBezTo>
                    <a:pt x="2668" y="10438"/>
                    <a:pt x="4268" y="10244"/>
                    <a:pt x="5868" y="1005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365" name="Line"/>
            <p:cNvSpPr/>
            <p:nvPr/>
          </p:nvSpPr>
          <p:spPr>
            <a:xfrm>
              <a:off x="1972405" y="1778075"/>
              <a:ext cx="173896" cy="19401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80" h="21289" fill="norm" stroke="1" extrusionOk="0">
                  <a:moveTo>
                    <a:pt x="300" y="3405"/>
                  </a:moveTo>
                  <a:cubicBezTo>
                    <a:pt x="40" y="2012"/>
                    <a:pt x="-220" y="618"/>
                    <a:pt x="300" y="154"/>
                  </a:cubicBezTo>
                  <a:cubicBezTo>
                    <a:pt x="821" y="-311"/>
                    <a:pt x="2122" y="154"/>
                    <a:pt x="5115" y="3289"/>
                  </a:cubicBezTo>
                  <a:cubicBezTo>
                    <a:pt x="8108" y="6424"/>
                    <a:pt x="12792" y="12231"/>
                    <a:pt x="15655" y="15947"/>
                  </a:cubicBezTo>
                  <a:cubicBezTo>
                    <a:pt x="18517" y="19663"/>
                    <a:pt x="19558" y="21289"/>
                    <a:pt x="20209" y="21289"/>
                  </a:cubicBezTo>
                  <a:cubicBezTo>
                    <a:pt x="20860" y="21289"/>
                    <a:pt x="21120" y="19663"/>
                    <a:pt x="21380" y="18037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366" name="Line"/>
            <p:cNvSpPr/>
            <p:nvPr/>
          </p:nvSpPr>
          <p:spPr>
            <a:xfrm>
              <a:off x="2022199" y="1777358"/>
              <a:ext cx="105051" cy="2349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40" h="21600" fill="norm" stroke="1" extrusionOk="0">
                  <a:moveTo>
                    <a:pt x="21440" y="0"/>
                  </a:moveTo>
                  <a:cubicBezTo>
                    <a:pt x="15392" y="4670"/>
                    <a:pt x="9344" y="9341"/>
                    <a:pt x="5888" y="12259"/>
                  </a:cubicBezTo>
                  <a:cubicBezTo>
                    <a:pt x="2432" y="15178"/>
                    <a:pt x="1568" y="16346"/>
                    <a:pt x="920" y="17514"/>
                  </a:cubicBezTo>
                  <a:cubicBezTo>
                    <a:pt x="272" y="18681"/>
                    <a:pt x="-160" y="19849"/>
                    <a:pt x="56" y="20530"/>
                  </a:cubicBezTo>
                  <a:cubicBezTo>
                    <a:pt x="272" y="21211"/>
                    <a:pt x="1136" y="21405"/>
                    <a:pt x="20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367" name="Line"/>
            <p:cNvSpPr/>
            <p:nvPr/>
          </p:nvSpPr>
          <p:spPr>
            <a:xfrm>
              <a:off x="2278391" y="1494545"/>
              <a:ext cx="134609" cy="39538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33" h="21462" fill="norm" stroke="1" extrusionOk="0">
                  <a:moveTo>
                    <a:pt x="20136" y="529"/>
                  </a:moveTo>
                  <a:cubicBezTo>
                    <a:pt x="18475" y="300"/>
                    <a:pt x="16813" y="70"/>
                    <a:pt x="15151" y="12"/>
                  </a:cubicBezTo>
                  <a:cubicBezTo>
                    <a:pt x="13490" y="-45"/>
                    <a:pt x="11828" y="70"/>
                    <a:pt x="10333" y="759"/>
                  </a:cubicBezTo>
                  <a:cubicBezTo>
                    <a:pt x="8838" y="1449"/>
                    <a:pt x="7508" y="2712"/>
                    <a:pt x="5681" y="5240"/>
                  </a:cubicBezTo>
                  <a:cubicBezTo>
                    <a:pt x="3853" y="7768"/>
                    <a:pt x="1527" y="11559"/>
                    <a:pt x="530" y="14374"/>
                  </a:cubicBezTo>
                  <a:cubicBezTo>
                    <a:pt x="-467" y="17189"/>
                    <a:pt x="-135" y="19027"/>
                    <a:pt x="2191" y="20119"/>
                  </a:cubicBezTo>
                  <a:cubicBezTo>
                    <a:pt x="4518" y="21210"/>
                    <a:pt x="8838" y="21555"/>
                    <a:pt x="12327" y="21440"/>
                  </a:cubicBezTo>
                  <a:cubicBezTo>
                    <a:pt x="15816" y="21325"/>
                    <a:pt x="18475" y="20751"/>
                    <a:pt x="21133" y="2017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368" name="Line"/>
            <p:cNvSpPr/>
            <p:nvPr/>
          </p:nvSpPr>
          <p:spPr>
            <a:xfrm>
              <a:off x="2832100" y="1435406"/>
              <a:ext cx="86800" cy="38005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90" h="21546" fill="norm" stroke="1" extrusionOk="0">
                  <a:moveTo>
                    <a:pt x="0" y="1026"/>
                  </a:moveTo>
                  <a:cubicBezTo>
                    <a:pt x="2057" y="546"/>
                    <a:pt x="4114" y="66"/>
                    <a:pt x="6171" y="6"/>
                  </a:cubicBezTo>
                  <a:cubicBezTo>
                    <a:pt x="8229" y="-54"/>
                    <a:pt x="10286" y="306"/>
                    <a:pt x="12857" y="1626"/>
                  </a:cubicBezTo>
                  <a:cubicBezTo>
                    <a:pt x="15429" y="2946"/>
                    <a:pt x="18514" y="5226"/>
                    <a:pt x="20057" y="8106"/>
                  </a:cubicBezTo>
                  <a:cubicBezTo>
                    <a:pt x="21600" y="10986"/>
                    <a:pt x="21600" y="14466"/>
                    <a:pt x="18771" y="16806"/>
                  </a:cubicBezTo>
                  <a:cubicBezTo>
                    <a:pt x="15943" y="19146"/>
                    <a:pt x="10286" y="20346"/>
                    <a:pt x="4629" y="2154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369" name="Line"/>
            <p:cNvSpPr/>
            <p:nvPr/>
          </p:nvSpPr>
          <p:spPr>
            <a:xfrm>
              <a:off x="4383677" y="266058"/>
              <a:ext cx="416924" cy="1778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88" h="21600" fill="norm" stroke="1" extrusionOk="0">
                  <a:moveTo>
                    <a:pt x="1524" y="21600"/>
                  </a:moveTo>
                  <a:cubicBezTo>
                    <a:pt x="979" y="20829"/>
                    <a:pt x="433" y="20057"/>
                    <a:pt x="161" y="18257"/>
                  </a:cubicBezTo>
                  <a:cubicBezTo>
                    <a:pt x="-112" y="16457"/>
                    <a:pt x="-112" y="13629"/>
                    <a:pt x="761" y="10543"/>
                  </a:cubicBezTo>
                  <a:cubicBezTo>
                    <a:pt x="1633" y="7457"/>
                    <a:pt x="3379" y="4114"/>
                    <a:pt x="5124" y="2957"/>
                  </a:cubicBezTo>
                  <a:cubicBezTo>
                    <a:pt x="6870" y="1800"/>
                    <a:pt x="8615" y="2829"/>
                    <a:pt x="10033" y="5400"/>
                  </a:cubicBezTo>
                  <a:cubicBezTo>
                    <a:pt x="11452" y="7971"/>
                    <a:pt x="12543" y="12086"/>
                    <a:pt x="13361" y="14143"/>
                  </a:cubicBezTo>
                  <a:cubicBezTo>
                    <a:pt x="14179" y="16200"/>
                    <a:pt x="14724" y="16200"/>
                    <a:pt x="15488" y="14400"/>
                  </a:cubicBezTo>
                  <a:cubicBezTo>
                    <a:pt x="16252" y="12600"/>
                    <a:pt x="17233" y="9000"/>
                    <a:pt x="18270" y="6300"/>
                  </a:cubicBezTo>
                  <a:cubicBezTo>
                    <a:pt x="19306" y="3600"/>
                    <a:pt x="20397" y="1800"/>
                    <a:pt x="21488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370" name="Line"/>
            <p:cNvSpPr/>
            <p:nvPr/>
          </p:nvSpPr>
          <p:spPr>
            <a:xfrm>
              <a:off x="5115422" y="60741"/>
              <a:ext cx="212228" cy="47201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43" h="21600" fill="norm" stroke="1" extrusionOk="0">
                  <a:moveTo>
                    <a:pt x="271" y="1550"/>
                  </a:moveTo>
                  <a:cubicBezTo>
                    <a:pt x="57" y="775"/>
                    <a:pt x="-157" y="0"/>
                    <a:pt x="164" y="0"/>
                  </a:cubicBezTo>
                  <a:cubicBezTo>
                    <a:pt x="485" y="0"/>
                    <a:pt x="1340" y="775"/>
                    <a:pt x="3265" y="2518"/>
                  </a:cubicBezTo>
                  <a:cubicBezTo>
                    <a:pt x="5190" y="4262"/>
                    <a:pt x="8184" y="6974"/>
                    <a:pt x="11178" y="9638"/>
                  </a:cubicBezTo>
                  <a:cubicBezTo>
                    <a:pt x="14172" y="12301"/>
                    <a:pt x="17166" y="14917"/>
                    <a:pt x="18877" y="16902"/>
                  </a:cubicBezTo>
                  <a:cubicBezTo>
                    <a:pt x="20588" y="18888"/>
                    <a:pt x="21015" y="20244"/>
                    <a:pt x="21443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371" name="Line"/>
            <p:cNvSpPr/>
            <p:nvPr/>
          </p:nvSpPr>
          <p:spPr>
            <a:xfrm>
              <a:off x="5124449" y="12058"/>
              <a:ext cx="336551" cy="5778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9291" y="1424"/>
                    <a:pt x="16981" y="2848"/>
                    <a:pt x="14672" y="4549"/>
                  </a:cubicBezTo>
                  <a:cubicBezTo>
                    <a:pt x="12362" y="6251"/>
                    <a:pt x="10053" y="8229"/>
                    <a:pt x="7879" y="10721"/>
                  </a:cubicBezTo>
                  <a:cubicBezTo>
                    <a:pt x="5706" y="13213"/>
                    <a:pt x="3668" y="16220"/>
                    <a:pt x="2377" y="18119"/>
                  </a:cubicBezTo>
                  <a:cubicBezTo>
                    <a:pt x="1087" y="20018"/>
                    <a:pt x="543" y="20809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372" name="Line"/>
            <p:cNvSpPr/>
            <p:nvPr/>
          </p:nvSpPr>
          <p:spPr>
            <a:xfrm>
              <a:off x="1745028" y="1065028"/>
              <a:ext cx="229822" cy="33243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16" h="21336" fill="norm" stroke="1" extrusionOk="0">
                  <a:moveTo>
                    <a:pt x="5465" y="8631"/>
                  </a:moveTo>
                  <a:cubicBezTo>
                    <a:pt x="4672" y="11620"/>
                    <a:pt x="3879" y="14609"/>
                    <a:pt x="3384" y="16579"/>
                  </a:cubicBezTo>
                  <a:cubicBezTo>
                    <a:pt x="2888" y="18548"/>
                    <a:pt x="2690" y="19499"/>
                    <a:pt x="2294" y="20246"/>
                  </a:cubicBezTo>
                  <a:cubicBezTo>
                    <a:pt x="1898" y="20994"/>
                    <a:pt x="1303" y="21537"/>
                    <a:pt x="808" y="21265"/>
                  </a:cubicBezTo>
                  <a:cubicBezTo>
                    <a:pt x="312" y="20994"/>
                    <a:pt x="-84" y="19907"/>
                    <a:pt x="15" y="17801"/>
                  </a:cubicBezTo>
                  <a:cubicBezTo>
                    <a:pt x="114" y="15695"/>
                    <a:pt x="709" y="12571"/>
                    <a:pt x="2096" y="9650"/>
                  </a:cubicBezTo>
                  <a:cubicBezTo>
                    <a:pt x="3483" y="6729"/>
                    <a:pt x="5663" y="4012"/>
                    <a:pt x="7446" y="2314"/>
                  </a:cubicBezTo>
                  <a:cubicBezTo>
                    <a:pt x="9230" y="616"/>
                    <a:pt x="10617" y="-63"/>
                    <a:pt x="11608" y="5"/>
                  </a:cubicBezTo>
                  <a:cubicBezTo>
                    <a:pt x="12599" y="73"/>
                    <a:pt x="13193" y="888"/>
                    <a:pt x="13887" y="2994"/>
                  </a:cubicBezTo>
                  <a:cubicBezTo>
                    <a:pt x="14580" y="5099"/>
                    <a:pt x="15373" y="8495"/>
                    <a:pt x="16166" y="11009"/>
                  </a:cubicBezTo>
                  <a:cubicBezTo>
                    <a:pt x="16958" y="13522"/>
                    <a:pt x="17751" y="15152"/>
                    <a:pt x="18643" y="16035"/>
                  </a:cubicBezTo>
                  <a:cubicBezTo>
                    <a:pt x="19534" y="16918"/>
                    <a:pt x="20525" y="17054"/>
                    <a:pt x="21516" y="1719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373" name="Line"/>
            <p:cNvSpPr/>
            <p:nvPr/>
          </p:nvSpPr>
          <p:spPr>
            <a:xfrm>
              <a:off x="3498850" y="1650358"/>
              <a:ext cx="228601" cy="1392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297" fill="norm" stroke="1" extrusionOk="0">
                  <a:moveTo>
                    <a:pt x="0" y="9257"/>
                  </a:moveTo>
                  <a:cubicBezTo>
                    <a:pt x="5200" y="15429"/>
                    <a:pt x="10400" y="21600"/>
                    <a:pt x="14000" y="20057"/>
                  </a:cubicBezTo>
                  <a:cubicBezTo>
                    <a:pt x="17600" y="18514"/>
                    <a:pt x="19600" y="9257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374" name="Line"/>
            <p:cNvSpPr/>
            <p:nvPr/>
          </p:nvSpPr>
          <p:spPr>
            <a:xfrm>
              <a:off x="3444381" y="1783708"/>
              <a:ext cx="276719" cy="1841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93" h="20873" fill="norm" stroke="1" extrusionOk="0">
                  <a:moveTo>
                    <a:pt x="1757" y="7200"/>
                  </a:moveTo>
                  <a:cubicBezTo>
                    <a:pt x="775" y="12000"/>
                    <a:pt x="-207" y="16800"/>
                    <a:pt x="38" y="19200"/>
                  </a:cubicBezTo>
                  <a:cubicBezTo>
                    <a:pt x="284" y="21600"/>
                    <a:pt x="1757" y="21600"/>
                    <a:pt x="5520" y="18000"/>
                  </a:cubicBezTo>
                  <a:cubicBezTo>
                    <a:pt x="9284" y="14400"/>
                    <a:pt x="15338" y="7200"/>
                    <a:pt x="21393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375" name="Line"/>
            <p:cNvSpPr/>
            <p:nvPr/>
          </p:nvSpPr>
          <p:spPr>
            <a:xfrm>
              <a:off x="120650" y="872201"/>
              <a:ext cx="3422650" cy="18125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508" fill="norm" stroke="1" extrusionOk="0">
                  <a:moveTo>
                    <a:pt x="0" y="21508"/>
                  </a:moveTo>
                  <a:cubicBezTo>
                    <a:pt x="214" y="21006"/>
                    <a:pt x="427" y="20503"/>
                    <a:pt x="781" y="20378"/>
                  </a:cubicBezTo>
                  <a:cubicBezTo>
                    <a:pt x="1135" y="20252"/>
                    <a:pt x="1630" y="20503"/>
                    <a:pt x="2104" y="20378"/>
                  </a:cubicBezTo>
                  <a:cubicBezTo>
                    <a:pt x="2578" y="20252"/>
                    <a:pt x="3032" y="19750"/>
                    <a:pt x="3533" y="18745"/>
                  </a:cubicBezTo>
                  <a:cubicBezTo>
                    <a:pt x="4034" y="17741"/>
                    <a:pt x="4582" y="16234"/>
                    <a:pt x="5116" y="14852"/>
                  </a:cubicBezTo>
                  <a:cubicBezTo>
                    <a:pt x="5650" y="13471"/>
                    <a:pt x="6171" y="12215"/>
                    <a:pt x="6719" y="11085"/>
                  </a:cubicBezTo>
                  <a:cubicBezTo>
                    <a:pt x="7267" y="9955"/>
                    <a:pt x="7841" y="8950"/>
                    <a:pt x="8355" y="8071"/>
                  </a:cubicBezTo>
                  <a:cubicBezTo>
                    <a:pt x="8870" y="7192"/>
                    <a:pt x="9324" y="6438"/>
                    <a:pt x="9791" y="5936"/>
                  </a:cubicBezTo>
                  <a:cubicBezTo>
                    <a:pt x="10259" y="5434"/>
                    <a:pt x="10740" y="5182"/>
                    <a:pt x="11214" y="4931"/>
                  </a:cubicBezTo>
                  <a:cubicBezTo>
                    <a:pt x="11688" y="4680"/>
                    <a:pt x="12156" y="4429"/>
                    <a:pt x="12637" y="4052"/>
                  </a:cubicBezTo>
                  <a:cubicBezTo>
                    <a:pt x="13118" y="3675"/>
                    <a:pt x="13612" y="3173"/>
                    <a:pt x="14093" y="2671"/>
                  </a:cubicBezTo>
                  <a:cubicBezTo>
                    <a:pt x="14574" y="2168"/>
                    <a:pt x="15041" y="1666"/>
                    <a:pt x="15555" y="1289"/>
                  </a:cubicBezTo>
                  <a:cubicBezTo>
                    <a:pt x="16070" y="913"/>
                    <a:pt x="16631" y="661"/>
                    <a:pt x="17158" y="410"/>
                  </a:cubicBezTo>
                  <a:cubicBezTo>
                    <a:pt x="17686" y="159"/>
                    <a:pt x="18180" y="-92"/>
                    <a:pt x="18668" y="34"/>
                  </a:cubicBezTo>
                  <a:cubicBezTo>
                    <a:pt x="19155" y="159"/>
                    <a:pt x="19636" y="661"/>
                    <a:pt x="20104" y="1289"/>
                  </a:cubicBezTo>
                  <a:cubicBezTo>
                    <a:pt x="20571" y="1917"/>
                    <a:pt x="21026" y="2671"/>
                    <a:pt x="21273" y="3048"/>
                  </a:cubicBezTo>
                  <a:cubicBezTo>
                    <a:pt x="21520" y="3424"/>
                    <a:pt x="21560" y="3424"/>
                    <a:pt x="21600" y="3424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376" name="Line"/>
            <p:cNvSpPr/>
            <p:nvPr/>
          </p:nvSpPr>
          <p:spPr>
            <a:xfrm>
              <a:off x="0" y="825328"/>
              <a:ext cx="3492500" cy="24083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558" fill="norm" stroke="1" extrusionOk="0">
                  <a:moveTo>
                    <a:pt x="0" y="21558"/>
                  </a:moveTo>
                  <a:cubicBezTo>
                    <a:pt x="458" y="20611"/>
                    <a:pt x="916" y="19663"/>
                    <a:pt x="1401" y="18905"/>
                  </a:cubicBezTo>
                  <a:cubicBezTo>
                    <a:pt x="1885" y="18147"/>
                    <a:pt x="2396" y="17579"/>
                    <a:pt x="2873" y="17105"/>
                  </a:cubicBezTo>
                  <a:cubicBezTo>
                    <a:pt x="3351" y="16632"/>
                    <a:pt x="3796" y="16253"/>
                    <a:pt x="4261" y="15779"/>
                  </a:cubicBezTo>
                  <a:cubicBezTo>
                    <a:pt x="4726" y="15305"/>
                    <a:pt x="5210" y="14737"/>
                    <a:pt x="5727" y="14074"/>
                  </a:cubicBezTo>
                  <a:cubicBezTo>
                    <a:pt x="6244" y="13411"/>
                    <a:pt x="6794" y="12653"/>
                    <a:pt x="7324" y="11895"/>
                  </a:cubicBezTo>
                  <a:cubicBezTo>
                    <a:pt x="7855" y="11137"/>
                    <a:pt x="8365" y="10379"/>
                    <a:pt x="8902" y="9621"/>
                  </a:cubicBezTo>
                  <a:cubicBezTo>
                    <a:pt x="9439" y="8863"/>
                    <a:pt x="10001" y="8105"/>
                    <a:pt x="10473" y="7537"/>
                  </a:cubicBezTo>
                  <a:cubicBezTo>
                    <a:pt x="10944" y="6969"/>
                    <a:pt x="11324" y="6590"/>
                    <a:pt x="11710" y="6211"/>
                  </a:cubicBezTo>
                  <a:cubicBezTo>
                    <a:pt x="12096" y="5832"/>
                    <a:pt x="12489" y="5453"/>
                    <a:pt x="12888" y="4979"/>
                  </a:cubicBezTo>
                  <a:cubicBezTo>
                    <a:pt x="13287" y="4505"/>
                    <a:pt x="13693" y="3937"/>
                    <a:pt x="14099" y="3463"/>
                  </a:cubicBezTo>
                  <a:cubicBezTo>
                    <a:pt x="14505" y="2990"/>
                    <a:pt x="14911" y="2611"/>
                    <a:pt x="15316" y="2232"/>
                  </a:cubicBezTo>
                  <a:cubicBezTo>
                    <a:pt x="15722" y="1853"/>
                    <a:pt x="16128" y="1474"/>
                    <a:pt x="16534" y="1190"/>
                  </a:cubicBezTo>
                  <a:cubicBezTo>
                    <a:pt x="16940" y="905"/>
                    <a:pt x="17345" y="716"/>
                    <a:pt x="17810" y="526"/>
                  </a:cubicBezTo>
                  <a:cubicBezTo>
                    <a:pt x="18275" y="337"/>
                    <a:pt x="18799" y="147"/>
                    <a:pt x="19342" y="53"/>
                  </a:cubicBezTo>
                  <a:cubicBezTo>
                    <a:pt x="19885" y="-42"/>
                    <a:pt x="20448" y="-42"/>
                    <a:pt x="20828" y="337"/>
                  </a:cubicBezTo>
                  <a:cubicBezTo>
                    <a:pt x="21207" y="716"/>
                    <a:pt x="21404" y="1474"/>
                    <a:pt x="21600" y="223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377" name="Line"/>
            <p:cNvSpPr/>
            <p:nvPr/>
          </p:nvSpPr>
          <p:spPr>
            <a:xfrm>
              <a:off x="2451100" y="1531825"/>
              <a:ext cx="291615" cy="28998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09" h="21600" fill="norm" stroke="1" extrusionOk="0">
                  <a:moveTo>
                    <a:pt x="0" y="5045"/>
                  </a:moveTo>
                  <a:cubicBezTo>
                    <a:pt x="4973" y="3784"/>
                    <a:pt x="9945" y="2523"/>
                    <a:pt x="12898" y="1813"/>
                  </a:cubicBezTo>
                  <a:cubicBezTo>
                    <a:pt x="15850" y="1104"/>
                    <a:pt x="16783" y="946"/>
                    <a:pt x="17637" y="788"/>
                  </a:cubicBezTo>
                  <a:cubicBezTo>
                    <a:pt x="18492" y="631"/>
                    <a:pt x="19269" y="473"/>
                    <a:pt x="20046" y="315"/>
                  </a:cubicBezTo>
                  <a:cubicBezTo>
                    <a:pt x="20823" y="158"/>
                    <a:pt x="21600" y="0"/>
                    <a:pt x="21367" y="0"/>
                  </a:cubicBezTo>
                  <a:cubicBezTo>
                    <a:pt x="21134" y="0"/>
                    <a:pt x="19891" y="158"/>
                    <a:pt x="17016" y="552"/>
                  </a:cubicBezTo>
                  <a:cubicBezTo>
                    <a:pt x="14141" y="946"/>
                    <a:pt x="9635" y="1577"/>
                    <a:pt x="6993" y="1892"/>
                  </a:cubicBezTo>
                  <a:cubicBezTo>
                    <a:pt x="4351" y="2207"/>
                    <a:pt x="3574" y="2207"/>
                    <a:pt x="2953" y="2523"/>
                  </a:cubicBezTo>
                  <a:cubicBezTo>
                    <a:pt x="2331" y="2838"/>
                    <a:pt x="1865" y="3469"/>
                    <a:pt x="1476" y="4572"/>
                  </a:cubicBezTo>
                  <a:cubicBezTo>
                    <a:pt x="1088" y="5676"/>
                    <a:pt x="777" y="7253"/>
                    <a:pt x="699" y="8435"/>
                  </a:cubicBezTo>
                  <a:cubicBezTo>
                    <a:pt x="622" y="9618"/>
                    <a:pt x="777" y="10406"/>
                    <a:pt x="1243" y="10721"/>
                  </a:cubicBezTo>
                  <a:cubicBezTo>
                    <a:pt x="1709" y="11036"/>
                    <a:pt x="2486" y="10879"/>
                    <a:pt x="4040" y="11509"/>
                  </a:cubicBezTo>
                  <a:cubicBezTo>
                    <a:pt x="5594" y="12140"/>
                    <a:pt x="7925" y="13559"/>
                    <a:pt x="9790" y="14742"/>
                  </a:cubicBezTo>
                  <a:cubicBezTo>
                    <a:pt x="11655" y="15924"/>
                    <a:pt x="13053" y="16870"/>
                    <a:pt x="13209" y="17580"/>
                  </a:cubicBezTo>
                  <a:cubicBezTo>
                    <a:pt x="13364" y="18289"/>
                    <a:pt x="12276" y="18762"/>
                    <a:pt x="9945" y="19393"/>
                  </a:cubicBezTo>
                  <a:cubicBezTo>
                    <a:pt x="7614" y="20023"/>
                    <a:pt x="4040" y="20812"/>
                    <a:pt x="466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378" name="Line"/>
            <p:cNvSpPr/>
            <p:nvPr/>
          </p:nvSpPr>
          <p:spPr>
            <a:xfrm>
              <a:off x="4216399" y="1961508"/>
              <a:ext cx="958851" cy="571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1430" y="19200"/>
                    <a:pt x="2861" y="16800"/>
                    <a:pt x="4458" y="14000"/>
                  </a:cubicBezTo>
                  <a:cubicBezTo>
                    <a:pt x="6056" y="11200"/>
                    <a:pt x="7820" y="8000"/>
                    <a:pt x="9632" y="5600"/>
                  </a:cubicBezTo>
                  <a:cubicBezTo>
                    <a:pt x="11444" y="3200"/>
                    <a:pt x="13303" y="1600"/>
                    <a:pt x="15306" y="800"/>
                  </a:cubicBezTo>
                  <a:cubicBezTo>
                    <a:pt x="17309" y="0"/>
                    <a:pt x="19454" y="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379" name="Line"/>
            <p:cNvSpPr/>
            <p:nvPr/>
          </p:nvSpPr>
          <p:spPr>
            <a:xfrm>
              <a:off x="4484655" y="2205713"/>
              <a:ext cx="233396" cy="21249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65" h="21053" fill="norm" stroke="1" extrusionOk="0">
                  <a:moveTo>
                    <a:pt x="1015" y="8520"/>
                  </a:moveTo>
                  <a:cubicBezTo>
                    <a:pt x="1594" y="9359"/>
                    <a:pt x="2172" y="10197"/>
                    <a:pt x="2461" y="11665"/>
                  </a:cubicBezTo>
                  <a:cubicBezTo>
                    <a:pt x="2751" y="13133"/>
                    <a:pt x="2751" y="15230"/>
                    <a:pt x="2461" y="17118"/>
                  </a:cubicBezTo>
                  <a:cubicBezTo>
                    <a:pt x="2172" y="19005"/>
                    <a:pt x="1594" y="20683"/>
                    <a:pt x="1208" y="20997"/>
                  </a:cubicBezTo>
                  <a:cubicBezTo>
                    <a:pt x="822" y="21312"/>
                    <a:pt x="629" y="20263"/>
                    <a:pt x="340" y="18166"/>
                  </a:cubicBezTo>
                  <a:cubicBezTo>
                    <a:pt x="51" y="16069"/>
                    <a:pt x="-335" y="12924"/>
                    <a:pt x="533" y="9673"/>
                  </a:cubicBezTo>
                  <a:cubicBezTo>
                    <a:pt x="1401" y="6423"/>
                    <a:pt x="3522" y="3067"/>
                    <a:pt x="6029" y="1390"/>
                  </a:cubicBezTo>
                  <a:cubicBezTo>
                    <a:pt x="8536" y="-288"/>
                    <a:pt x="11429" y="-288"/>
                    <a:pt x="13647" y="551"/>
                  </a:cubicBezTo>
                  <a:cubicBezTo>
                    <a:pt x="15865" y="1390"/>
                    <a:pt x="17408" y="3067"/>
                    <a:pt x="18276" y="5584"/>
                  </a:cubicBezTo>
                  <a:cubicBezTo>
                    <a:pt x="19144" y="8100"/>
                    <a:pt x="19336" y="11456"/>
                    <a:pt x="19722" y="13972"/>
                  </a:cubicBezTo>
                  <a:cubicBezTo>
                    <a:pt x="20108" y="16489"/>
                    <a:pt x="20686" y="18166"/>
                    <a:pt x="21265" y="19844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380" name="Line"/>
            <p:cNvSpPr/>
            <p:nvPr/>
          </p:nvSpPr>
          <p:spPr>
            <a:xfrm>
              <a:off x="5029199" y="1907780"/>
              <a:ext cx="954947" cy="10452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60" h="21334" fill="norm" stroke="1" extrusionOk="0">
                  <a:moveTo>
                    <a:pt x="0" y="21334"/>
                  </a:moveTo>
                  <a:cubicBezTo>
                    <a:pt x="1434" y="20038"/>
                    <a:pt x="2867" y="18742"/>
                    <a:pt x="4277" y="17446"/>
                  </a:cubicBezTo>
                  <a:cubicBezTo>
                    <a:pt x="5687" y="16150"/>
                    <a:pt x="7073" y="14854"/>
                    <a:pt x="8602" y="13774"/>
                  </a:cubicBezTo>
                  <a:cubicBezTo>
                    <a:pt x="10131" y="12694"/>
                    <a:pt x="11804" y="11830"/>
                    <a:pt x="13404" y="10534"/>
                  </a:cubicBezTo>
                  <a:cubicBezTo>
                    <a:pt x="15005" y="9238"/>
                    <a:pt x="16535" y="7510"/>
                    <a:pt x="17777" y="5782"/>
                  </a:cubicBezTo>
                  <a:cubicBezTo>
                    <a:pt x="19019" y="4054"/>
                    <a:pt x="19975" y="2326"/>
                    <a:pt x="20596" y="1246"/>
                  </a:cubicBezTo>
                  <a:cubicBezTo>
                    <a:pt x="21218" y="166"/>
                    <a:pt x="21504" y="-266"/>
                    <a:pt x="21552" y="166"/>
                  </a:cubicBezTo>
                  <a:cubicBezTo>
                    <a:pt x="21600" y="598"/>
                    <a:pt x="21409" y="1894"/>
                    <a:pt x="21218" y="319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381" name="Line"/>
            <p:cNvSpPr/>
            <p:nvPr/>
          </p:nvSpPr>
          <p:spPr>
            <a:xfrm>
              <a:off x="4924371" y="1980558"/>
              <a:ext cx="409629" cy="444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47" h="21600" fill="norm" stroke="1" extrusionOk="0">
                  <a:moveTo>
                    <a:pt x="1506" y="21600"/>
                  </a:moveTo>
                  <a:cubicBezTo>
                    <a:pt x="726" y="15429"/>
                    <a:pt x="-53" y="9257"/>
                    <a:pt x="3" y="5657"/>
                  </a:cubicBezTo>
                  <a:cubicBezTo>
                    <a:pt x="58" y="2057"/>
                    <a:pt x="949" y="1029"/>
                    <a:pt x="3510" y="514"/>
                  </a:cubicBezTo>
                  <a:cubicBezTo>
                    <a:pt x="6071" y="0"/>
                    <a:pt x="10302" y="0"/>
                    <a:pt x="12807" y="0"/>
                  </a:cubicBezTo>
                  <a:cubicBezTo>
                    <a:pt x="15312" y="0"/>
                    <a:pt x="16091" y="0"/>
                    <a:pt x="16982" y="1029"/>
                  </a:cubicBezTo>
                  <a:cubicBezTo>
                    <a:pt x="17873" y="2057"/>
                    <a:pt x="18875" y="4114"/>
                    <a:pt x="19098" y="5657"/>
                  </a:cubicBezTo>
                  <a:cubicBezTo>
                    <a:pt x="19320" y="7200"/>
                    <a:pt x="18763" y="8229"/>
                    <a:pt x="17260" y="9257"/>
                  </a:cubicBezTo>
                  <a:cubicBezTo>
                    <a:pt x="15757" y="10286"/>
                    <a:pt x="13308" y="11314"/>
                    <a:pt x="12306" y="12343"/>
                  </a:cubicBezTo>
                  <a:cubicBezTo>
                    <a:pt x="11304" y="13371"/>
                    <a:pt x="11749" y="14400"/>
                    <a:pt x="13531" y="12857"/>
                  </a:cubicBezTo>
                  <a:cubicBezTo>
                    <a:pt x="15312" y="11314"/>
                    <a:pt x="18429" y="7200"/>
                    <a:pt x="21547" y="308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382" name="Line"/>
            <p:cNvSpPr/>
            <p:nvPr/>
          </p:nvSpPr>
          <p:spPr>
            <a:xfrm>
              <a:off x="4239575" y="1907739"/>
              <a:ext cx="3780476" cy="19982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76" h="21464" fill="norm" stroke="1" extrusionOk="0">
                  <a:moveTo>
                    <a:pt x="846" y="21464"/>
                  </a:moveTo>
                  <a:cubicBezTo>
                    <a:pt x="653" y="20327"/>
                    <a:pt x="459" y="19190"/>
                    <a:pt x="308" y="18281"/>
                  </a:cubicBezTo>
                  <a:cubicBezTo>
                    <a:pt x="157" y="17371"/>
                    <a:pt x="48" y="16689"/>
                    <a:pt x="12" y="15893"/>
                  </a:cubicBezTo>
                  <a:cubicBezTo>
                    <a:pt x="-24" y="15098"/>
                    <a:pt x="12" y="14188"/>
                    <a:pt x="187" y="13051"/>
                  </a:cubicBezTo>
                  <a:cubicBezTo>
                    <a:pt x="363" y="11915"/>
                    <a:pt x="677" y="10550"/>
                    <a:pt x="1045" y="9413"/>
                  </a:cubicBezTo>
                  <a:cubicBezTo>
                    <a:pt x="1414" y="8277"/>
                    <a:pt x="1836" y="7367"/>
                    <a:pt x="2253" y="6685"/>
                  </a:cubicBezTo>
                  <a:cubicBezTo>
                    <a:pt x="2670" y="6003"/>
                    <a:pt x="3081" y="5548"/>
                    <a:pt x="3540" y="5321"/>
                  </a:cubicBezTo>
                  <a:cubicBezTo>
                    <a:pt x="3999" y="5093"/>
                    <a:pt x="4506" y="5093"/>
                    <a:pt x="5014" y="5093"/>
                  </a:cubicBezTo>
                  <a:cubicBezTo>
                    <a:pt x="5521" y="5093"/>
                    <a:pt x="6028" y="5093"/>
                    <a:pt x="6512" y="5207"/>
                  </a:cubicBezTo>
                  <a:cubicBezTo>
                    <a:pt x="6995" y="5321"/>
                    <a:pt x="7454" y="5548"/>
                    <a:pt x="7895" y="5321"/>
                  </a:cubicBezTo>
                  <a:cubicBezTo>
                    <a:pt x="8336" y="5093"/>
                    <a:pt x="8759" y="4411"/>
                    <a:pt x="9187" y="3616"/>
                  </a:cubicBezTo>
                  <a:cubicBezTo>
                    <a:pt x="9616" y="2820"/>
                    <a:pt x="10051" y="1910"/>
                    <a:pt x="10516" y="1342"/>
                  </a:cubicBezTo>
                  <a:cubicBezTo>
                    <a:pt x="10981" y="773"/>
                    <a:pt x="11477" y="546"/>
                    <a:pt x="11990" y="432"/>
                  </a:cubicBezTo>
                  <a:cubicBezTo>
                    <a:pt x="12504" y="319"/>
                    <a:pt x="13035" y="319"/>
                    <a:pt x="13542" y="319"/>
                  </a:cubicBezTo>
                  <a:cubicBezTo>
                    <a:pt x="14050" y="319"/>
                    <a:pt x="14533" y="319"/>
                    <a:pt x="15022" y="432"/>
                  </a:cubicBezTo>
                  <a:cubicBezTo>
                    <a:pt x="15512" y="546"/>
                    <a:pt x="16007" y="773"/>
                    <a:pt x="16478" y="1001"/>
                  </a:cubicBezTo>
                  <a:cubicBezTo>
                    <a:pt x="16949" y="1228"/>
                    <a:pt x="17396" y="1456"/>
                    <a:pt x="17813" y="1342"/>
                  </a:cubicBezTo>
                  <a:cubicBezTo>
                    <a:pt x="18230" y="1228"/>
                    <a:pt x="18616" y="773"/>
                    <a:pt x="19039" y="432"/>
                  </a:cubicBezTo>
                  <a:cubicBezTo>
                    <a:pt x="19462" y="91"/>
                    <a:pt x="19921" y="-136"/>
                    <a:pt x="20350" y="91"/>
                  </a:cubicBezTo>
                  <a:cubicBezTo>
                    <a:pt x="20779" y="319"/>
                    <a:pt x="21177" y="1001"/>
                    <a:pt x="21576" y="1683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383" name="Line"/>
            <p:cNvSpPr/>
            <p:nvPr/>
          </p:nvSpPr>
          <p:spPr>
            <a:xfrm>
              <a:off x="4241799" y="1370958"/>
              <a:ext cx="19051" cy="31066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21" fill="norm" stroke="1" extrusionOk="0">
                  <a:moveTo>
                    <a:pt x="0" y="0"/>
                  </a:moveTo>
                  <a:cubicBezTo>
                    <a:pt x="4800" y="5108"/>
                    <a:pt x="9600" y="10216"/>
                    <a:pt x="12000" y="13354"/>
                  </a:cubicBezTo>
                  <a:cubicBezTo>
                    <a:pt x="14400" y="16492"/>
                    <a:pt x="14400" y="17659"/>
                    <a:pt x="14400" y="18827"/>
                  </a:cubicBezTo>
                  <a:cubicBezTo>
                    <a:pt x="14400" y="19995"/>
                    <a:pt x="14400" y="21162"/>
                    <a:pt x="15600" y="21381"/>
                  </a:cubicBezTo>
                  <a:cubicBezTo>
                    <a:pt x="16800" y="21600"/>
                    <a:pt x="19200" y="20870"/>
                    <a:pt x="21600" y="20141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384" name="Line"/>
            <p:cNvSpPr/>
            <p:nvPr/>
          </p:nvSpPr>
          <p:spPr>
            <a:xfrm>
              <a:off x="4067084" y="1409058"/>
              <a:ext cx="257266" cy="698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19" h="21600" fill="norm" stroke="1" extrusionOk="0">
                  <a:moveTo>
                    <a:pt x="1335" y="21600"/>
                  </a:moveTo>
                  <a:cubicBezTo>
                    <a:pt x="627" y="18327"/>
                    <a:pt x="-81" y="15055"/>
                    <a:pt x="8" y="12764"/>
                  </a:cubicBezTo>
                  <a:cubicBezTo>
                    <a:pt x="96" y="10473"/>
                    <a:pt x="981" y="9164"/>
                    <a:pt x="3017" y="7200"/>
                  </a:cubicBezTo>
                  <a:cubicBezTo>
                    <a:pt x="5053" y="5236"/>
                    <a:pt x="8240" y="2618"/>
                    <a:pt x="11516" y="1309"/>
                  </a:cubicBezTo>
                  <a:cubicBezTo>
                    <a:pt x="14791" y="0"/>
                    <a:pt x="18155" y="0"/>
                    <a:pt x="21519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385" name="Line"/>
            <p:cNvSpPr/>
            <p:nvPr/>
          </p:nvSpPr>
          <p:spPr>
            <a:xfrm>
              <a:off x="4096911" y="1669408"/>
              <a:ext cx="246490" cy="7742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17" h="21353" fill="norm" stroke="1" extrusionOk="0">
                  <a:moveTo>
                    <a:pt x="1548" y="19265"/>
                  </a:moveTo>
                  <a:cubicBezTo>
                    <a:pt x="632" y="20432"/>
                    <a:pt x="-283" y="21600"/>
                    <a:pt x="83" y="21308"/>
                  </a:cubicBezTo>
                  <a:cubicBezTo>
                    <a:pt x="449" y="21016"/>
                    <a:pt x="2097" y="19265"/>
                    <a:pt x="5117" y="16054"/>
                  </a:cubicBezTo>
                  <a:cubicBezTo>
                    <a:pt x="8137" y="12843"/>
                    <a:pt x="12531" y="8173"/>
                    <a:pt x="15459" y="5254"/>
                  </a:cubicBezTo>
                  <a:cubicBezTo>
                    <a:pt x="18388" y="2335"/>
                    <a:pt x="19853" y="1168"/>
                    <a:pt x="21317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386" name="Line"/>
            <p:cNvSpPr/>
            <p:nvPr/>
          </p:nvSpPr>
          <p:spPr>
            <a:xfrm>
              <a:off x="4441308" y="1341325"/>
              <a:ext cx="124343" cy="37125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48" h="21526" fill="norm" stroke="1" extrusionOk="0">
                  <a:moveTo>
                    <a:pt x="21148" y="982"/>
                  </a:moveTo>
                  <a:cubicBezTo>
                    <a:pt x="20068" y="491"/>
                    <a:pt x="18988" y="0"/>
                    <a:pt x="17728" y="0"/>
                  </a:cubicBezTo>
                  <a:cubicBezTo>
                    <a:pt x="16468" y="0"/>
                    <a:pt x="15028" y="491"/>
                    <a:pt x="11968" y="2516"/>
                  </a:cubicBezTo>
                  <a:cubicBezTo>
                    <a:pt x="8908" y="4541"/>
                    <a:pt x="4228" y="8100"/>
                    <a:pt x="1888" y="10984"/>
                  </a:cubicBezTo>
                  <a:cubicBezTo>
                    <a:pt x="-452" y="13868"/>
                    <a:pt x="-452" y="16077"/>
                    <a:pt x="988" y="17734"/>
                  </a:cubicBezTo>
                  <a:cubicBezTo>
                    <a:pt x="2428" y="19391"/>
                    <a:pt x="5308" y="20495"/>
                    <a:pt x="7648" y="21048"/>
                  </a:cubicBezTo>
                  <a:cubicBezTo>
                    <a:pt x="9988" y="21600"/>
                    <a:pt x="11788" y="21600"/>
                    <a:pt x="13948" y="21416"/>
                  </a:cubicBezTo>
                  <a:cubicBezTo>
                    <a:pt x="16108" y="21232"/>
                    <a:pt x="18628" y="20864"/>
                    <a:pt x="21148" y="2049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387" name="Line"/>
            <p:cNvSpPr/>
            <p:nvPr/>
          </p:nvSpPr>
          <p:spPr>
            <a:xfrm>
              <a:off x="4591049" y="1459858"/>
              <a:ext cx="152401" cy="1651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1500" y="2769"/>
                    <a:pt x="3000" y="5538"/>
                    <a:pt x="6600" y="9138"/>
                  </a:cubicBezTo>
                  <a:cubicBezTo>
                    <a:pt x="10200" y="12738"/>
                    <a:pt x="15900" y="17169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388" name="Line"/>
            <p:cNvSpPr/>
            <p:nvPr/>
          </p:nvSpPr>
          <p:spPr>
            <a:xfrm>
              <a:off x="4635516" y="1396358"/>
              <a:ext cx="107935" cy="30034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81" h="21433" fill="norm" stroke="1" extrusionOk="0">
                  <a:moveTo>
                    <a:pt x="21181" y="0"/>
                  </a:moveTo>
                  <a:cubicBezTo>
                    <a:pt x="17443" y="2417"/>
                    <a:pt x="13704" y="4834"/>
                    <a:pt x="10381" y="7779"/>
                  </a:cubicBezTo>
                  <a:cubicBezTo>
                    <a:pt x="7058" y="10724"/>
                    <a:pt x="4150" y="14199"/>
                    <a:pt x="2281" y="16615"/>
                  </a:cubicBezTo>
                  <a:cubicBezTo>
                    <a:pt x="412" y="19032"/>
                    <a:pt x="-419" y="20392"/>
                    <a:pt x="204" y="20996"/>
                  </a:cubicBezTo>
                  <a:cubicBezTo>
                    <a:pt x="827" y="21600"/>
                    <a:pt x="2904" y="21449"/>
                    <a:pt x="4981" y="2129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389" name="Line"/>
            <p:cNvSpPr/>
            <p:nvPr/>
          </p:nvSpPr>
          <p:spPr>
            <a:xfrm>
              <a:off x="4816972" y="1574158"/>
              <a:ext cx="21728" cy="1651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157" h="21600" fill="norm" stroke="1" extrusionOk="0">
                  <a:moveTo>
                    <a:pt x="2484" y="0"/>
                  </a:moveTo>
                  <a:cubicBezTo>
                    <a:pt x="521" y="4431"/>
                    <a:pt x="-1443" y="8862"/>
                    <a:pt x="1502" y="12462"/>
                  </a:cubicBezTo>
                  <a:cubicBezTo>
                    <a:pt x="4448" y="16062"/>
                    <a:pt x="12302" y="18831"/>
                    <a:pt x="20157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390" name="Line"/>
            <p:cNvSpPr/>
            <p:nvPr/>
          </p:nvSpPr>
          <p:spPr>
            <a:xfrm>
              <a:off x="4876799" y="1507981"/>
              <a:ext cx="82551" cy="2172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157" fill="norm" stroke="1" extrusionOk="0">
                  <a:moveTo>
                    <a:pt x="0" y="20157"/>
                  </a:moveTo>
                  <a:cubicBezTo>
                    <a:pt x="1662" y="12302"/>
                    <a:pt x="3323" y="4448"/>
                    <a:pt x="6923" y="1502"/>
                  </a:cubicBezTo>
                  <a:cubicBezTo>
                    <a:pt x="10523" y="-1443"/>
                    <a:pt x="16062" y="521"/>
                    <a:pt x="21600" y="2484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391" name="Line"/>
            <p:cNvSpPr/>
            <p:nvPr/>
          </p:nvSpPr>
          <p:spPr>
            <a:xfrm>
              <a:off x="4921249" y="1605908"/>
              <a:ext cx="82551" cy="63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392" name="Line"/>
            <p:cNvSpPr/>
            <p:nvPr/>
          </p:nvSpPr>
          <p:spPr>
            <a:xfrm>
              <a:off x="5080392" y="1420675"/>
              <a:ext cx="75809" cy="22798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358" h="21150" fill="norm" stroke="1" extrusionOk="0">
                  <a:moveTo>
                    <a:pt x="20358" y="2457"/>
                  </a:moveTo>
                  <a:cubicBezTo>
                    <a:pt x="18653" y="1672"/>
                    <a:pt x="16947" y="886"/>
                    <a:pt x="14105" y="395"/>
                  </a:cubicBezTo>
                  <a:cubicBezTo>
                    <a:pt x="11263" y="-96"/>
                    <a:pt x="7284" y="-292"/>
                    <a:pt x="4158" y="788"/>
                  </a:cubicBezTo>
                  <a:cubicBezTo>
                    <a:pt x="1032" y="1868"/>
                    <a:pt x="-1242" y="4224"/>
                    <a:pt x="747" y="6973"/>
                  </a:cubicBezTo>
                  <a:cubicBezTo>
                    <a:pt x="2737" y="9723"/>
                    <a:pt x="8990" y="12864"/>
                    <a:pt x="12684" y="14926"/>
                  </a:cubicBezTo>
                  <a:cubicBezTo>
                    <a:pt x="16379" y="16988"/>
                    <a:pt x="17516" y="17970"/>
                    <a:pt x="17800" y="18952"/>
                  </a:cubicBezTo>
                  <a:cubicBezTo>
                    <a:pt x="18084" y="19933"/>
                    <a:pt x="17516" y="20915"/>
                    <a:pt x="15811" y="21112"/>
                  </a:cubicBezTo>
                  <a:cubicBezTo>
                    <a:pt x="14105" y="21308"/>
                    <a:pt x="11263" y="20719"/>
                    <a:pt x="8421" y="2013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393" name="Line"/>
            <p:cNvSpPr/>
            <p:nvPr/>
          </p:nvSpPr>
          <p:spPr>
            <a:xfrm>
              <a:off x="5067299" y="1383658"/>
              <a:ext cx="171451" cy="571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5867" y="16000"/>
                    <a:pt x="11733" y="10400"/>
                    <a:pt x="15333" y="6800"/>
                  </a:cubicBezTo>
                  <a:cubicBezTo>
                    <a:pt x="18933" y="3200"/>
                    <a:pt x="20267" y="16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394" name="Line"/>
            <p:cNvSpPr/>
            <p:nvPr/>
          </p:nvSpPr>
          <p:spPr>
            <a:xfrm>
              <a:off x="5200649" y="1364608"/>
              <a:ext cx="133391" cy="3175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624" h="21600" fill="norm" stroke="1" extrusionOk="0">
                  <a:moveTo>
                    <a:pt x="7855" y="0"/>
                  </a:moveTo>
                  <a:cubicBezTo>
                    <a:pt x="12764" y="3744"/>
                    <a:pt x="17673" y="7488"/>
                    <a:pt x="19636" y="10440"/>
                  </a:cubicBezTo>
                  <a:cubicBezTo>
                    <a:pt x="21600" y="13392"/>
                    <a:pt x="20618" y="15552"/>
                    <a:pt x="16855" y="17280"/>
                  </a:cubicBezTo>
                  <a:cubicBezTo>
                    <a:pt x="13091" y="19008"/>
                    <a:pt x="6545" y="20304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395" name="Line"/>
            <p:cNvSpPr/>
            <p:nvPr/>
          </p:nvSpPr>
          <p:spPr>
            <a:xfrm>
              <a:off x="5505449" y="1536058"/>
              <a:ext cx="190501" cy="444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4080" y="16457"/>
                    <a:pt x="8160" y="11314"/>
                    <a:pt x="11760" y="7714"/>
                  </a:cubicBezTo>
                  <a:cubicBezTo>
                    <a:pt x="15360" y="4114"/>
                    <a:pt x="18480" y="2057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396" name="Line"/>
            <p:cNvSpPr/>
            <p:nvPr/>
          </p:nvSpPr>
          <p:spPr>
            <a:xfrm>
              <a:off x="5581649" y="1478908"/>
              <a:ext cx="31751" cy="1905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397" name="Line"/>
            <p:cNvSpPr/>
            <p:nvPr/>
          </p:nvSpPr>
          <p:spPr>
            <a:xfrm>
              <a:off x="5791199" y="1370958"/>
              <a:ext cx="12701" cy="2794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0800" y="3927"/>
                    <a:pt x="0" y="7855"/>
                    <a:pt x="0" y="11455"/>
                  </a:cubicBezTo>
                  <a:cubicBezTo>
                    <a:pt x="0" y="15055"/>
                    <a:pt x="10800" y="18327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398" name="Line"/>
            <p:cNvSpPr/>
            <p:nvPr/>
          </p:nvSpPr>
          <p:spPr>
            <a:xfrm>
              <a:off x="5702299" y="1410147"/>
              <a:ext cx="209551" cy="3701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982" fill="norm" stroke="1" extrusionOk="0">
                  <a:moveTo>
                    <a:pt x="0" y="20982"/>
                  </a:moveTo>
                  <a:cubicBezTo>
                    <a:pt x="1745" y="13782"/>
                    <a:pt x="3491" y="6582"/>
                    <a:pt x="6655" y="2982"/>
                  </a:cubicBezTo>
                  <a:cubicBezTo>
                    <a:pt x="9818" y="-618"/>
                    <a:pt x="14400" y="-618"/>
                    <a:pt x="17127" y="1182"/>
                  </a:cubicBezTo>
                  <a:cubicBezTo>
                    <a:pt x="19855" y="2982"/>
                    <a:pt x="20727" y="6582"/>
                    <a:pt x="21600" y="1018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399" name="Line"/>
            <p:cNvSpPr/>
            <p:nvPr/>
          </p:nvSpPr>
          <p:spPr>
            <a:xfrm>
              <a:off x="5727699" y="1650358"/>
              <a:ext cx="171451" cy="508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400" name="Line"/>
            <p:cNvSpPr/>
            <p:nvPr/>
          </p:nvSpPr>
          <p:spPr>
            <a:xfrm>
              <a:off x="6014025" y="1343341"/>
              <a:ext cx="158175" cy="29024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39" h="21156" fill="norm" stroke="1" extrusionOk="0">
                  <a:moveTo>
                    <a:pt x="21239" y="1550"/>
                  </a:moveTo>
                  <a:cubicBezTo>
                    <a:pt x="19818" y="933"/>
                    <a:pt x="18397" y="316"/>
                    <a:pt x="16834" y="84"/>
                  </a:cubicBezTo>
                  <a:cubicBezTo>
                    <a:pt x="15271" y="-147"/>
                    <a:pt x="13565" y="7"/>
                    <a:pt x="10865" y="1704"/>
                  </a:cubicBezTo>
                  <a:cubicBezTo>
                    <a:pt x="8165" y="3402"/>
                    <a:pt x="4471" y="6642"/>
                    <a:pt x="2339" y="9496"/>
                  </a:cubicBezTo>
                  <a:cubicBezTo>
                    <a:pt x="207" y="12350"/>
                    <a:pt x="-361" y="14819"/>
                    <a:pt x="207" y="16824"/>
                  </a:cubicBezTo>
                  <a:cubicBezTo>
                    <a:pt x="776" y="18830"/>
                    <a:pt x="2481" y="20373"/>
                    <a:pt x="5323" y="20913"/>
                  </a:cubicBezTo>
                  <a:cubicBezTo>
                    <a:pt x="8165" y="21453"/>
                    <a:pt x="12144" y="20990"/>
                    <a:pt x="16123" y="20527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401" name="Line"/>
            <p:cNvSpPr/>
            <p:nvPr/>
          </p:nvSpPr>
          <p:spPr>
            <a:xfrm>
              <a:off x="6159499" y="1402708"/>
              <a:ext cx="152401" cy="2222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4500" y="4526"/>
                    <a:pt x="9000" y="9051"/>
                    <a:pt x="12600" y="12651"/>
                  </a:cubicBezTo>
                  <a:cubicBezTo>
                    <a:pt x="16200" y="16251"/>
                    <a:pt x="18900" y="18926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402" name="Line"/>
            <p:cNvSpPr/>
            <p:nvPr/>
          </p:nvSpPr>
          <p:spPr>
            <a:xfrm>
              <a:off x="6216649" y="1375191"/>
              <a:ext cx="101601" cy="31961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58" fill="norm" stroke="1" extrusionOk="0">
                  <a:moveTo>
                    <a:pt x="21600" y="142"/>
                  </a:moveTo>
                  <a:cubicBezTo>
                    <a:pt x="18900" y="0"/>
                    <a:pt x="16200" y="-142"/>
                    <a:pt x="14175" y="284"/>
                  </a:cubicBezTo>
                  <a:cubicBezTo>
                    <a:pt x="12150" y="711"/>
                    <a:pt x="10800" y="1705"/>
                    <a:pt x="8775" y="3908"/>
                  </a:cubicBezTo>
                  <a:cubicBezTo>
                    <a:pt x="6750" y="6111"/>
                    <a:pt x="4050" y="9521"/>
                    <a:pt x="2475" y="12647"/>
                  </a:cubicBezTo>
                  <a:cubicBezTo>
                    <a:pt x="900" y="15774"/>
                    <a:pt x="450" y="18616"/>
                    <a:pt x="0" y="2145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403" name="Line"/>
            <p:cNvSpPr/>
            <p:nvPr/>
          </p:nvSpPr>
          <p:spPr>
            <a:xfrm>
              <a:off x="6330949" y="1539891"/>
              <a:ext cx="152401" cy="12203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755" fill="norm" stroke="1" extrusionOk="0">
                  <a:moveTo>
                    <a:pt x="0" y="5828"/>
                  </a:moveTo>
                  <a:cubicBezTo>
                    <a:pt x="0" y="4028"/>
                    <a:pt x="0" y="2228"/>
                    <a:pt x="750" y="1148"/>
                  </a:cubicBezTo>
                  <a:cubicBezTo>
                    <a:pt x="1500" y="68"/>
                    <a:pt x="3000" y="-292"/>
                    <a:pt x="4200" y="248"/>
                  </a:cubicBezTo>
                  <a:cubicBezTo>
                    <a:pt x="5400" y="788"/>
                    <a:pt x="6300" y="2228"/>
                    <a:pt x="6750" y="4748"/>
                  </a:cubicBezTo>
                  <a:cubicBezTo>
                    <a:pt x="7200" y="7268"/>
                    <a:pt x="7200" y="10868"/>
                    <a:pt x="6750" y="13568"/>
                  </a:cubicBezTo>
                  <a:cubicBezTo>
                    <a:pt x="6300" y="16268"/>
                    <a:pt x="5400" y="18068"/>
                    <a:pt x="5700" y="19328"/>
                  </a:cubicBezTo>
                  <a:cubicBezTo>
                    <a:pt x="6000" y="20588"/>
                    <a:pt x="7500" y="21308"/>
                    <a:pt x="10350" y="20228"/>
                  </a:cubicBezTo>
                  <a:cubicBezTo>
                    <a:pt x="13200" y="19148"/>
                    <a:pt x="17400" y="16268"/>
                    <a:pt x="21600" y="1338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404" name="Line"/>
            <p:cNvSpPr/>
            <p:nvPr/>
          </p:nvSpPr>
          <p:spPr>
            <a:xfrm>
              <a:off x="6451599" y="1510658"/>
              <a:ext cx="133351" cy="12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405" name="Line"/>
            <p:cNvSpPr/>
            <p:nvPr/>
          </p:nvSpPr>
          <p:spPr>
            <a:xfrm>
              <a:off x="6521449" y="1580508"/>
              <a:ext cx="101601" cy="317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406" name="Line"/>
            <p:cNvSpPr/>
            <p:nvPr/>
          </p:nvSpPr>
          <p:spPr>
            <a:xfrm>
              <a:off x="6714023" y="1415358"/>
              <a:ext cx="137628" cy="2413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79" h="21417" fill="norm" stroke="1" extrusionOk="0">
                  <a:moveTo>
                    <a:pt x="21279" y="568"/>
                  </a:moveTo>
                  <a:cubicBezTo>
                    <a:pt x="15715" y="193"/>
                    <a:pt x="10152" y="-183"/>
                    <a:pt x="6552" y="99"/>
                  </a:cubicBezTo>
                  <a:cubicBezTo>
                    <a:pt x="2952" y="380"/>
                    <a:pt x="1315" y="1320"/>
                    <a:pt x="497" y="2447"/>
                  </a:cubicBezTo>
                  <a:cubicBezTo>
                    <a:pt x="-321" y="3574"/>
                    <a:pt x="-321" y="4888"/>
                    <a:pt x="1970" y="6954"/>
                  </a:cubicBezTo>
                  <a:cubicBezTo>
                    <a:pt x="4261" y="9020"/>
                    <a:pt x="8843" y="11838"/>
                    <a:pt x="11624" y="13622"/>
                  </a:cubicBezTo>
                  <a:cubicBezTo>
                    <a:pt x="14406" y="15407"/>
                    <a:pt x="15388" y="16158"/>
                    <a:pt x="16043" y="17003"/>
                  </a:cubicBezTo>
                  <a:cubicBezTo>
                    <a:pt x="16697" y="17848"/>
                    <a:pt x="17024" y="18787"/>
                    <a:pt x="15388" y="19539"/>
                  </a:cubicBezTo>
                  <a:cubicBezTo>
                    <a:pt x="13752" y="20290"/>
                    <a:pt x="10152" y="20854"/>
                    <a:pt x="6552" y="21417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407" name="Line"/>
            <p:cNvSpPr/>
            <p:nvPr/>
          </p:nvSpPr>
          <p:spPr>
            <a:xfrm>
              <a:off x="6705599" y="1418765"/>
              <a:ext cx="184151" cy="1569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018" fill="norm" stroke="1" extrusionOk="0">
                  <a:moveTo>
                    <a:pt x="0" y="20018"/>
                  </a:moveTo>
                  <a:cubicBezTo>
                    <a:pt x="5959" y="11918"/>
                    <a:pt x="11917" y="3818"/>
                    <a:pt x="15517" y="1118"/>
                  </a:cubicBezTo>
                  <a:cubicBezTo>
                    <a:pt x="19117" y="-1582"/>
                    <a:pt x="20359" y="1118"/>
                    <a:pt x="21600" y="381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408" name="Line"/>
            <p:cNvSpPr/>
            <p:nvPr/>
          </p:nvSpPr>
          <p:spPr>
            <a:xfrm>
              <a:off x="6870699" y="1324908"/>
              <a:ext cx="107588" cy="3254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715" h="21427" fill="norm" stroke="1" extrusionOk="0">
                  <a:moveTo>
                    <a:pt x="1223" y="106"/>
                  </a:moveTo>
                  <a:cubicBezTo>
                    <a:pt x="4075" y="-34"/>
                    <a:pt x="6928" y="-173"/>
                    <a:pt x="10189" y="663"/>
                  </a:cubicBezTo>
                  <a:cubicBezTo>
                    <a:pt x="13449" y="1499"/>
                    <a:pt x="17117" y="3311"/>
                    <a:pt x="19155" y="5610"/>
                  </a:cubicBezTo>
                  <a:cubicBezTo>
                    <a:pt x="21192" y="7910"/>
                    <a:pt x="21600" y="10697"/>
                    <a:pt x="18136" y="13414"/>
                  </a:cubicBezTo>
                  <a:cubicBezTo>
                    <a:pt x="14672" y="16132"/>
                    <a:pt x="7336" y="18779"/>
                    <a:pt x="0" y="21427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409" name="Line"/>
            <p:cNvSpPr/>
            <p:nvPr/>
          </p:nvSpPr>
          <p:spPr>
            <a:xfrm>
              <a:off x="7099299" y="1599558"/>
              <a:ext cx="146051" cy="508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3757" y="16200"/>
                    <a:pt x="7513" y="10800"/>
                    <a:pt x="11113" y="7200"/>
                  </a:cubicBezTo>
                  <a:cubicBezTo>
                    <a:pt x="14713" y="3600"/>
                    <a:pt x="18157" y="18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410" name="Line"/>
            <p:cNvSpPr/>
            <p:nvPr/>
          </p:nvSpPr>
          <p:spPr>
            <a:xfrm>
              <a:off x="7219899" y="1523358"/>
              <a:ext cx="25451" cy="1778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978" h="21600" fill="norm" stroke="1" extrusionOk="0">
                  <a:moveTo>
                    <a:pt x="19978" y="0"/>
                  </a:moveTo>
                  <a:cubicBezTo>
                    <a:pt x="11670" y="1029"/>
                    <a:pt x="3363" y="2057"/>
                    <a:pt x="870" y="5657"/>
                  </a:cubicBezTo>
                  <a:cubicBezTo>
                    <a:pt x="-1622" y="9257"/>
                    <a:pt x="1701" y="15429"/>
                    <a:pt x="5024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411" name="Line"/>
            <p:cNvSpPr/>
            <p:nvPr/>
          </p:nvSpPr>
          <p:spPr>
            <a:xfrm>
              <a:off x="7340599" y="1675758"/>
              <a:ext cx="57151" cy="63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412" name="Line"/>
            <p:cNvSpPr/>
            <p:nvPr/>
          </p:nvSpPr>
          <p:spPr>
            <a:xfrm>
              <a:off x="7492999" y="1675758"/>
              <a:ext cx="31751" cy="190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413" name="Line"/>
            <p:cNvSpPr/>
            <p:nvPr/>
          </p:nvSpPr>
          <p:spPr>
            <a:xfrm>
              <a:off x="7677149" y="1656708"/>
              <a:ext cx="95251" cy="190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414" name="Line"/>
            <p:cNvSpPr/>
            <p:nvPr/>
          </p:nvSpPr>
          <p:spPr>
            <a:xfrm>
              <a:off x="7722129" y="1580508"/>
              <a:ext cx="12172" cy="2159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700" h="21600" fill="norm" stroke="1" extrusionOk="0">
                  <a:moveTo>
                    <a:pt x="20700" y="0"/>
                  </a:moveTo>
                  <a:cubicBezTo>
                    <a:pt x="13500" y="5929"/>
                    <a:pt x="6300" y="11859"/>
                    <a:pt x="2700" y="15353"/>
                  </a:cubicBezTo>
                  <a:cubicBezTo>
                    <a:pt x="-900" y="18847"/>
                    <a:pt x="-900" y="19906"/>
                    <a:pt x="2700" y="20541"/>
                  </a:cubicBezTo>
                  <a:cubicBezTo>
                    <a:pt x="6300" y="21176"/>
                    <a:pt x="13500" y="21388"/>
                    <a:pt x="207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415" name="Line"/>
            <p:cNvSpPr/>
            <p:nvPr/>
          </p:nvSpPr>
          <p:spPr>
            <a:xfrm>
              <a:off x="7920566" y="1561458"/>
              <a:ext cx="29635" cy="2413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5429" y="4547"/>
                    <a:pt x="9257" y="9095"/>
                    <a:pt x="5400" y="12505"/>
                  </a:cubicBezTo>
                  <a:cubicBezTo>
                    <a:pt x="1543" y="15916"/>
                    <a:pt x="0" y="18189"/>
                    <a:pt x="0" y="19516"/>
                  </a:cubicBezTo>
                  <a:cubicBezTo>
                    <a:pt x="0" y="20842"/>
                    <a:pt x="1543" y="21221"/>
                    <a:pt x="3086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416" name="Line"/>
            <p:cNvSpPr/>
            <p:nvPr/>
          </p:nvSpPr>
          <p:spPr>
            <a:xfrm>
              <a:off x="7842249" y="1549670"/>
              <a:ext cx="228601" cy="2448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825" fill="norm" stroke="1" extrusionOk="0">
                  <a:moveTo>
                    <a:pt x="0" y="20825"/>
                  </a:moveTo>
                  <a:cubicBezTo>
                    <a:pt x="600" y="13625"/>
                    <a:pt x="1200" y="6425"/>
                    <a:pt x="4400" y="2825"/>
                  </a:cubicBezTo>
                  <a:cubicBezTo>
                    <a:pt x="7600" y="-775"/>
                    <a:pt x="13400" y="-775"/>
                    <a:pt x="16700" y="1925"/>
                  </a:cubicBezTo>
                  <a:cubicBezTo>
                    <a:pt x="20000" y="4625"/>
                    <a:pt x="20800" y="10025"/>
                    <a:pt x="21600" y="1542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417" name="Line"/>
            <p:cNvSpPr/>
            <p:nvPr/>
          </p:nvSpPr>
          <p:spPr>
            <a:xfrm>
              <a:off x="7791449" y="1815458"/>
              <a:ext cx="171451" cy="12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418" name="Line"/>
            <p:cNvSpPr/>
            <p:nvPr/>
          </p:nvSpPr>
          <p:spPr>
            <a:xfrm>
              <a:off x="8091488" y="1557551"/>
              <a:ext cx="138113" cy="28965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54" h="21419" fill="norm" stroke="1" extrusionOk="0">
                  <a:moveTo>
                    <a:pt x="21354" y="2636"/>
                  </a:moveTo>
                  <a:cubicBezTo>
                    <a:pt x="21027" y="1697"/>
                    <a:pt x="20699" y="758"/>
                    <a:pt x="19554" y="289"/>
                  </a:cubicBezTo>
                  <a:cubicBezTo>
                    <a:pt x="18409" y="-181"/>
                    <a:pt x="16445" y="-181"/>
                    <a:pt x="13663" y="1071"/>
                  </a:cubicBezTo>
                  <a:cubicBezTo>
                    <a:pt x="10881" y="2323"/>
                    <a:pt x="7281" y="4828"/>
                    <a:pt x="4827" y="7723"/>
                  </a:cubicBezTo>
                  <a:cubicBezTo>
                    <a:pt x="2372" y="10619"/>
                    <a:pt x="1063" y="13906"/>
                    <a:pt x="409" y="16019"/>
                  </a:cubicBezTo>
                  <a:cubicBezTo>
                    <a:pt x="-246" y="18132"/>
                    <a:pt x="-246" y="19071"/>
                    <a:pt x="1390" y="19776"/>
                  </a:cubicBezTo>
                  <a:cubicBezTo>
                    <a:pt x="3027" y="20480"/>
                    <a:pt x="6299" y="20949"/>
                    <a:pt x="9572" y="21419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419" name="Line"/>
            <p:cNvSpPr/>
            <p:nvPr/>
          </p:nvSpPr>
          <p:spPr>
            <a:xfrm>
              <a:off x="8242299" y="1612258"/>
              <a:ext cx="133351" cy="1778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4457" y="4629"/>
                    <a:pt x="8914" y="9257"/>
                    <a:pt x="12514" y="12857"/>
                  </a:cubicBezTo>
                  <a:cubicBezTo>
                    <a:pt x="16114" y="16457"/>
                    <a:pt x="18857" y="19029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420" name="Line"/>
            <p:cNvSpPr/>
            <p:nvPr/>
          </p:nvSpPr>
          <p:spPr>
            <a:xfrm>
              <a:off x="8280399" y="1609814"/>
              <a:ext cx="120651" cy="23104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34" fill="norm" stroke="1" extrusionOk="0">
                  <a:moveTo>
                    <a:pt x="21600" y="227"/>
                  </a:moveTo>
                  <a:cubicBezTo>
                    <a:pt x="19326" y="30"/>
                    <a:pt x="17053" y="-166"/>
                    <a:pt x="15347" y="227"/>
                  </a:cubicBezTo>
                  <a:cubicBezTo>
                    <a:pt x="13642" y="619"/>
                    <a:pt x="12505" y="1601"/>
                    <a:pt x="10042" y="4547"/>
                  </a:cubicBezTo>
                  <a:cubicBezTo>
                    <a:pt x="7579" y="7492"/>
                    <a:pt x="3789" y="12401"/>
                    <a:pt x="1895" y="15543"/>
                  </a:cubicBezTo>
                  <a:cubicBezTo>
                    <a:pt x="0" y="18685"/>
                    <a:pt x="0" y="20059"/>
                    <a:pt x="0" y="21434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421" name="Line"/>
            <p:cNvSpPr/>
            <p:nvPr/>
          </p:nvSpPr>
          <p:spPr>
            <a:xfrm>
              <a:off x="8395426" y="1732908"/>
              <a:ext cx="100874" cy="825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46" h="21600" fill="norm" stroke="1" extrusionOk="0">
                  <a:moveTo>
                    <a:pt x="2546" y="0"/>
                  </a:moveTo>
                  <a:cubicBezTo>
                    <a:pt x="2546" y="2769"/>
                    <a:pt x="2546" y="5538"/>
                    <a:pt x="2096" y="8862"/>
                  </a:cubicBezTo>
                  <a:cubicBezTo>
                    <a:pt x="1646" y="12185"/>
                    <a:pt x="746" y="16062"/>
                    <a:pt x="296" y="16615"/>
                  </a:cubicBezTo>
                  <a:cubicBezTo>
                    <a:pt x="-154" y="17169"/>
                    <a:pt x="-154" y="14400"/>
                    <a:pt x="746" y="11908"/>
                  </a:cubicBezTo>
                  <a:cubicBezTo>
                    <a:pt x="1646" y="9415"/>
                    <a:pt x="3446" y="7200"/>
                    <a:pt x="5696" y="5815"/>
                  </a:cubicBezTo>
                  <a:cubicBezTo>
                    <a:pt x="7946" y="4431"/>
                    <a:pt x="10646" y="3877"/>
                    <a:pt x="13346" y="6646"/>
                  </a:cubicBezTo>
                  <a:cubicBezTo>
                    <a:pt x="16046" y="9415"/>
                    <a:pt x="18746" y="15508"/>
                    <a:pt x="21446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422" name="Line"/>
            <p:cNvSpPr/>
            <p:nvPr/>
          </p:nvSpPr>
          <p:spPr>
            <a:xfrm>
              <a:off x="8572499" y="1675758"/>
              <a:ext cx="107951" cy="190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423" name="Line"/>
            <p:cNvSpPr/>
            <p:nvPr/>
          </p:nvSpPr>
          <p:spPr>
            <a:xfrm>
              <a:off x="8604249" y="1745608"/>
              <a:ext cx="120651" cy="317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424" name="Line"/>
            <p:cNvSpPr/>
            <p:nvPr/>
          </p:nvSpPr>
          <p:spPr>
            <a:xfrm>
              <a:off x="8840144" y="1612208"/>
              <a:ext cx="68907" cy="2032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08" h="21383" fill="norm" stroke="1" extrusionOk="0">
                  <a:moveTo>
                    <a:pt x="21308" y="674"/>
                  </a:moveTo>
                  <a:cubicBezTo>
                    <a:pt x="15417" y="228"/>
                    <a:pt x="9526" y="-217"/>
                    <a:pt x="5599" y="117"/>
                  </a:cubicBezTo>
                  <a:cubicBezTo>
                    <a:pt x="1672" y="451"/>
                    <a:pt x="-292" y="1564"/>
                    <a:pt x="35" y="3791"/>
                  </a:cubicBezTo>
                  <a:cubicBezTo>
                    <a:pt x="363" y="6018"/>
                    <a:pt x="2981" y="9358"/>
                    <a:pt x="4944" y="11585"/>
                  </a:cubicBezTo>
                  <a:cubicBezTo>
                    <a:pt x="6908" y="13812"/>
                    <a:pt x="8217" y="14925"/>
                    <a:pt x="9199" y="16261"/>
                  </a:cubicBezTo>
                  <a:cubicBezTo>
                    <a:pt x="10181" y="17597"/>
                    <a:pt x="10835" y="19156"/>
                    <a:pt x="9526" y="20047"/>
                  </a:cubicBezTo>
                  <a:cubicBezTo>
                    <a:pt x="8217" y="20938"/>
                    <a:pt x="4944" y="21160"/>
                    <a:pt x="1672" y="21383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425" name="Line"/>
            <p:cNvSpPr/>
            <p:nvPr/>
          </p:nvSpPr>
          <p:spPr>
            <a:xfrm>
              <a:off x="8813799" y="1605908"/>
              <a:ext cx="184151" cy="1"/>
            </a:xfrm>
            <a:prstGeom prst="ellipse">
              <a:avLst/>
            </a:pr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426" name="Line"/>
            <p:cNvSpPr/>
            <p:nvPr/>
          </p:nvSpPr>
          <p:spPr>
            <a:xfrm>
              <a:off x="9029699" y="1517008"/>
              <a:ext cx="106224" cy="3111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54" h="21600" fill="norm" stroke="1" extrusionOk="0">
                  <a:moveTo>
                    <a:pt x="8894" y="0"/>
                  </a:moveTo>
                  <a:cubicBezTo>
                    <a:pt x="11435" y="294"/>
                    <a:pt x="13976" y="588"/>
                    <a:pt x="16306" y="2131"/>
                  </a:cubicBezTo>
                  <a:cubicBezTo>
                    <a:pt x="18635" y="3673"/>
                    <a:pt x="20753" y="6465"/>
                    <a:pt x="21176" y="9184"/>
                  </a:cubicBezTo>
                  <a:cubicBezTo>
                    <a:pt x="21600" y="11902"/>
                    <a:pt x="20329" y="14547"/>
                    <a:pt x="16518" y="16604"/>
                  </a:cubicBezTo>
                  <a:cubicBezTo>
                    <a:pt x="12706" y="18661"/>
                    <a:pt x="6353" y="20131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427" name="Line"/>
            <p:cNvSpPr/>
            <p:nvPr/>
          </p:nvSpPr>
          <p:spPr>
            <a:xfrm>
              <a:off x="230559" y="856608"/>
              <a:ext cx="3583675" cy="24472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88" h="21529" fill="norm" stroke="1" extrusionOk="0">
                  <a:moveTo>
                    <a:pt x="944" y="11172"/>
                  </a:moveTo>
                  <a:cubicBezTo>
                    <a:pt x="1250" y="10614"/>
                    <a:pt x="1556" y="10055"/>
                    <a:pt x="1926" y="9497"/>
                  </a:cubicBezTo>
                  <a:cubicBezTo>
                    <a:pt x="2296" y="8938"/>
                    <a:pt x="2729" y="8379"/>
                    <a:pt x="3150" y="7821"/>
                  </a:cubicBezTo>
                  <a:cubicBezTo>
                    <a:pt x="3571" y="7262"/>
                    <a:pt x="3979" y="6703"/>
                    <a:pt x="4444" y="6238"/>
                  </a:cubicBezTo>
                  <a:cubicBezTo>
                    <a:pt x="4910" y="5772"/>
                    <a:pt x="5433" y="5400"/>
                    <a:pt x="5943" y="4934"/>
                  </a:cubicBezTo>
                  <a:cubicBezTo>
                    <a:pt x="6453" y="4469"/>
                    <a:pt x="6950" y="3910"/>
                    <a:pt x="7454" y="3445"/>
                  </a:cubicBezTo>
                  <a:cubicBezTo>
                    <a:pt x="7957" y="2979"/>
                    <a:pt x="8467" y="2607"/>
                    <a:pt x="8990" y="2234"/>
                  </a:cubicBezTo>
                  <a:cubicBezTo>
                    <a:pt x="9513" y="1862"/>
                    <a:pt x="10048" y="1490"/>
                    <a:pt x="10584" y="1210"/>
                  </a:cubicBezTo>
                  <a:cubicBezTo>
                    <a:pt x="11120" y="931"/>
                    <a:pt x="11655" y="745"/>
                    <a:pt x="12140" y="559"/>
                  </a:cubicBezTo>
                  <a:cubicBezTo>
                    <a:pt x="12624" y="372"/>
                    <a:pt x="13058" y="186"/>
                    <a:pt x="13561" y="93"/>
                  </a:cubicBezTo>
                  <a:cubicBezTo>
                    <a:pt x="14065" y="0"/>
                    <a:pt x="14639" y="0"/>
                    <a:pt x="15200" y="0"/>
                  </a:cubicBezTo>
                  <a:cubicBezTo>
                    <a:pt x="15761" y="0"/>
                    <a:pt x="16309" y="0"/>
                    <a:pt x="16832" y="0"/>
                  </a:cubicBezTo>
                  <a:cubicBezTo>
                    <a:pt x="17355" y="0"/>
                    <a:pt x="17852" y="0"/>
                    <a:pt x="18375" y="0"/>
                  </a:cubicBezTo>
                  <a:cubicBezTo>
                    <a:pt x="18898" y="0"/>
                    <a:pt x="19446" y="0"/>
                    <a:pt x="19956" y="186"/>
                  </a:cubicBezTo>
                  <a:cubicBezTo>
                    <a:pt x="20466" y="372"/>
                    <a:pt x="20938" y="745"/>
                    <a:pt x="21218" y="1117"/>
                  </a:cubicBezTo>
                  <a:cubicBezTo>
                    <a:pt x="21499" y="1490"/>
                    <a:pt x="21588" y="1862"/>
                    <a:pt x="21588" y="2141"/>
                  </a:cubicBezTo>
                  <a:cubicBezTo>
                    <a:pt x="21588" y="2421"/>
                    <a:pt x="21499" y="2607"/>
                    <a:pt x="21186" y="2700"/>
                  </a:cubicBezTo>
                  <a:cubicBezTo>
                    <a:pt x="20874" y="2793"/>
                    <a:pt x="20338" y="2793"/>
                    <a:pt x="19835" y="2793"/>
                  </a:cubicBezTo>
                  <a:cubicBezTo>
                    <a:pt x="19331" y="2793"/>
                    <a:pt x="18859" y="2793"/>
                    <a:pt x="18413" y="2886"/>
                  </a:cubicBezTo>
                  <a:cubicBezTo>
                    <a:pt x="17967" y="2979"/>
                    <a:pt x="17546" y="3166"/>
                    <a:pt x="17074" y="3445"/>
                  </a:cubicBezTo>
                  <a:cubicBezTo>
                    <a:pt x="16602" y="3724"/>
                    <a:pt x="16080" y="4097"/>
                    <a:pt x="15544" y="4562"/>
                  </a:cubicBezTo>
                  <a:cubicBezTo>
                    <a:pt x="15009" y="5028"/>
                    <a:pt x="14460" y="5586"/>
                    <a:pt x="13988" y="6052"/>
                  </a:cubicBezTo>
                  <a:cubicBezTo>
                    <a:pt x="13517" y="6517"/>
                    <a:pt x="13121" y="6890"/>
                    <a:pt x="12733" y="7262"/>
                  </a:cubicBezTo>
                  <a:cubicBezTo>
                    <a:pt x="12344" y="7634"/>
                    <a:pt x="11961" y="8007"/>
                    <a:pt x="11572" y="8379"/>
                  </a:cubicBezTo>
                  <a:cubicBezTo>
                    <a:pt x="11183" y="8752"/>
                    <a:pt x="10788" y="9124"/>
                    <a:pt x="10399" y="9497"/>
                  </a:cubicBezTo>
                  <a:cubicBezTo>
                    <a:pt x="10010" y="9869"/>
                    <a:pt x="9628" y="10241"/>
                    <a:pt x="9245" y="10614"/>
                  </a:cubicBezTo>
                  <a:cubicBezTo>
                    <a:pt x="8863" y="10986"/>
                    <a:pt x="8480" y="11359"/>
                    <a:pt x="8008" y="11731"/>
                  </a:cubicBezTo>
                  <a:cubicBezTo>
                    <a:pt x="7537" y="12103"/>
                    <a:pt x="6975" y="12476"/>
                    <a:pt x="6427" y="12941"/>
                  </a:cubicBezTo>
                  <a:cubicBezTo>
                    <a:pt x="5879" y="13407"/>
                    <a:pt x="5343" y="13966"/>
                    <a:pt x="4827" y="14524"/>
                  </a:cubicBezTo>
                  <a:cubicBezTo>
                    <a:pt x="4311" y="15083"/>
                    <a:pt x="3813" y="15641"/>
                    <a:pt x="3316" y="16293"/>
                  </a:cubicBezTo>
                  <a:cubicBezTo>
                    <a:pt x="2819" y="16945"/>
                    <a:pt x="2321" y="17690"/>
                    <a:pt x="1818" y="18434"/>
                  </a:cubicBezTo>
                  <a:cubicBezTo>
                    <a:pt x="1314" y="19179"/>
                    <a:pt x="804" y="19924"/>
                    <a:pt x="479" y="20483"/>
                  </a:cubicBezTo>
                  <a:cubicBezTo>
                    <a:pt x="154" y="21041"/>
                    <a:pt x="14" y="21414"/>
                    <a:pt x="1" y="21507"/>
                  </a:cubicBezTo>
                  <a:cubicBezTo>
                    <a:pt x="-12" y="21600"/>
                    <a:pt x="103" y="21414"/>
                    <a:pt x="402" y="20669"/>
                  </a:cubicBezTo>
                  <a:cubicBezTo>
                    <a:pt x="702" y="19924"/>
                    <a:pt x="1187" y="18621"/>
                    <a:pt x="1677" y="17503"/>
                  </a:cubicBezTo>
                  <a:cubicBezTo>
                    <a:pt x="2168" y="16386"/>
                    <a:pt x="2666" y="15455"/>
                    <a:pt x="3150" y="14617"/>
                  </a:cubicBezTo>
                  <a:cubicBezTo>
                    <a:pt x="3635" y="13779"/>
                    <a:pt x="4107" y="13034"/>
                    <a:pt x="4604" y="12383"/>
                  </a:cubicBezTo>
                  <a:cubicBezTo>
                    <a:pt x="5101" y="11731"/>
                    <a:pt x="5624" y="11172"/>
                    <a:pt x="6077" y="10707"/>
                  </a:cubicBezTo>
                  <a:cubicBezTo>
                    <a:pt x="6529" y="10241"/>
                    <a:pt x="6912" y="9869"/>
                    <a:pt x="7320" y="9497"/>
                  </a:cubicBezTo>
                  <a:cubicBezTo>
                    <a:pt x="7728" y="9124"/>
                    <a:pt x="8161" y="8752"/>
                    <a:pt x="8601" y="8379"/>
                  </a:cubicBezTo>
                  <a:cubicBezTo>
                    <a:pt x="9041" y="8007"/>
                    <a:pt x="9487" y="7634"/>
                    <a:pt x="9915" y="7355"/>
                  </a:cubicBezTo>
                  <a:cubicBezTo>
                    <a:pt x="10342" y="7076"/>
                    <a:pt x="10750" y="6890"/>
                    <a:pt x="11190" y="6610"/>
                  </a:cubicBezTo>
                  <a:cubicBezTo>
                    <a:pt x="11630" y="6331"/>
                    <a:pt x="12101" y="5959"/>
                    <a:pt x="12548" y="5679"/>
                  </a:cubicBezTo>
                  <a:cubicBezTo>
                    <a:pt x="12994" y="5400"/>
                    <a:pt x="13415" y="5214"/>
                    <a:pt x="13816" y="4934"/>
                  </a:cubicBezTo>
                  <a:cubicBezTo>
                    <a:pt x="14218" y="4655"/>
                    <a:pt x="14601" y="4283"/>
                    <a:pt x="15066" y="3724"/>
                  </a:cubicBezTo>
                  <a:cubicBezTo>
                    <a:pt x="15531" y="3166"/>
                    <a:pt x="16080" y="2421"/>
                    <a:pt x="16583" y="1862"/>
                  </a:cubicBezTo>
                  <a:cubicBezTo>
                    <a:pt x="17087" y="1303"/>
                    <a:pt x="17546" y="931"/>
                    <a:pt x="18082" y="652"/>
                  </a:cubicBezTo>
                  <a:cubicBezTo>
                    <a:pt x="18617" y="372"/>
                    <a:pt x="19229" y="186"/>
                    <a:pt x="19567" y="186"/>
                  </a:cubicBezTo>
                  <a:cubicBezTo>
                    <a:pt x="19905" y="186"/>
                    <a:pt x="19969" y="372"/>
                    <a:pt x="20032" y="559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428" name="Line"/>
            <p:cNvSpPr/>
            <p:nvPr/>
          </p:nvSpPr>
          <p:spPr>
            <a:xfrm>
              <a:off x="845923" y="3510703"/>
              <a:ext cx="224282" cy="67188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98" h="20968" fill="norm" stroke="1" extrusionOk="0">
                  <a:moveTo>
                    <a:pt x="2249" y="5357"/>
                  </a:moveTo>
                  <a:cubicBezTo>
                    <a:pt x="2447" y="7735"/>
                    <a:pt x="2645" y="10113"/>
                    <a:pt x="2843" y="12656"/>
                  </a:cubicBezTo>
                  <a:cubicBezTo>
                    <a:pt x="3042" y="15199"/>
                    <a:pt x="3240" y="17907"/>
                    <a:pt x="3339" y="19459"/>
                  </a:cubicBezTo>
                  <a:cubicBezTo>
                    <a:pt x="3438" y="21012"/>
                    <a:pt x="3438" y="21408"/>
                    <a:pt x="3240" y="20450"/>
                  </a:cubicBezTo>
                  <a:cubicBezTo>
                    <a:pt x="3042" y="19492"/>
                    <a:pt x="2645" y="17180"/>
                    <a:pt x="2051" y="14935"/>
                  </a:cubicBezTo>
                  <a:cubicBezTo>
                    <a:pt x="1456" y="12689"/>
                    <a:pt x="664" y="10509"/>
                    <a:pt x="267" y="8428"/>
                  </a:cubicBezTo>
                  <a:cubicBezTo>
                    <a:pt x="-129" y="6347"/>
                    <a:pt x="-129" y="4366"/>
                    <a:pt x="565" y="3012"/>
                  </a:cubicBezTo>
                  <a:cubicBezTo>
                    <a:pt x="1258" y="1658"/>
                    <a:pt x="2645" y="931"/>
                    <a:pt x="4330" y="469"/>
                  </a:cubicBezTo>
                  <a:cubicBezTo>
                    <a:pt x="6014" y="6"/>
                    <a:pt x="7996" y="-192"/>
                    <a:pt x="10572" y="237"/>
                  </a:cubicBezTo>
                  <a:cubicBezTo>
                    <a:pt x="13148" y="667"/>
                    <a:pt x="16319" y="1724"/>
                    <a:pt x="18399" y="2946"/>
                  </a:cubicBezTo>
                  <a:cubicBezTo>
                    <a:pt x="20480" y="4168"/>
                    <a:pt x="21471" y="5555"/>
                    <a:pt x="20777" y="6711"/>
                  </a:cubicBezTo>
                  <a:cubicBezTo>
                    <a:pt x="20084" y="7867"/>
                    <a:pt x="17706" y="8791"/>
                    <a:pt x="15427" y="9320"/>
                  </a:cubicBezTo>
                  <a:cubicBezTo>
                    <a:pt x="13148" y="9848"/>
                    <a:pt x="10968" y="9980"/>
                    <a:pt x="9383" y="10014"/>
                  </a:cubicBezTo>
                  <a:cubicBezTo>
                    <a:pt x="7798" y="10047"/>
                    <a:pt x="6807" y="9980"/>
                    <a:pt x="6014" y="9749"/>
                  </a:cubicBezTo>
                  <a:cubicBezTo>
                    <a:pt x="5221" y="9518"/>
                    <a:pt x="4627" y="9122"/>
                    <a:pt x="4924" y="8825"/>
                  </a:cubicBezTo>
                  <a:cubicBezTo>
                    <a:pt x="5221" y="8527"/>
                    <a:pt x="6410" y="8329"/>
                    <a:pt x="7798" y="8197"/>
                  </a:cubicBezTo>
                  <a:cubicBezTo>
                    <a:pt x="9185" y="8065"/>
                    <a:pt x="10770" y="7999"/>
                    <a:pt x="12355" y="7933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429" name="Line"/>
            <p:cNvSpPr/>
            <p:nvPr/>
          </p:nvSpPr>
          <p:spPr>
            <a:xfrm>
              <a:off x="1130300" y="3752208"/>
              <a:ext cx="133350" cy="1587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4457" y="3168"/>
                    <a:pt x="8914" y="6336"/>
                    <a:pt x="12514" y="9936"/>
                  </a:cubicBezTo>
                  <a:cubicBezTo>
                    <a:pt x="16114" y="13536"/>
                    <a:pt x="18857" y="17568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430" name="Line"/>
            <p:cNvSpPr/>
            <p:nvPr/>
          </p:nvSpPr>
          <p:spPr>
            <a:xfrm>
              <a:off x="1098550" y="3739508"/>
              <a:ext cx="184150" cy="2286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20359" y="0"/>
                    <a:pt x="19117" y="0"/>
                    <a:pt x="17503" y="1000"/>
                  </a:cubicBezTo>
                  <a:cubicBezTo>
                    <a:pt x="15890" y="2000"/>
                    <a:pt x="13903" y="4000"/>
                    <a:pt x="10924" y="7600"/>
                  </a:cubicBezTo>
                  <a:cubicBezTo>
                    <a:pt x="7945" y="11200"/>
                    <a:pt x="3972" y="1640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431" name="Line"/>
            <p:cNvSpPr/>
            <p:nvPr/>
          </p:nvSpPr>
          <p:spPr>
            <a:xfrm>
              <a:off x="969433" y="3169719"/>
              <a:ext cx="211668" cy="27134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65" fill="norm" stroke="1" extrusionOk="0">
                  <a:moveTo>
                    <a:pt x="3456" y="10916"/>
                  </a:moveTo>
                  <a:cubicBezTo>
                    <a:pt x="3672" y="10079"/>
                    <a:pt x="3888" y="9242"/>
                    <a:pt x="3780" y="9325"/>
                  </a:cubicBezTo>
                  <a:cubicBezTo>
                    <a:pt x="3672" y="9409"/>
                    <a:pt x="3240" y="10414"/>
                    <a:pt x="2700" y="12005"/>
                  </a:cubicBezTo>
                  <a:cubicBezTo>
                    <a:pt x="2160" y="13595"/>
                    <a:pt x="1512" y="15772"/>
                    <a:pt x="972" y="17530"/>
                  </a:cubicBezTo>
                  <a:cubicBezTo>
                    <a:pt x="432" y="19288"/>
                    <a:pt x="0" y="20628"/>
                    <a:pt x="0" y="20879"/>
                  </a:cubicBezTo>
                  <a:cubicBezTo>
                    <a:pt x="0" y="21130"/>
                    <a:pt x="432" y="20293"/>
                    <a:pt x="1512" y="17363"/>
                  </a:cubicBezTo>
                  <a:cubicBezTo>
                    <a:pt x="2592" y="14432"/>
                    <a:pt x="4320" y="9409"/>
                    <a:pt x="5616" y="6312"/>
                  </a:cubicBezTo>
                  <a:cubicBezTo>
                    <a:pt x="6912" y="3214"/>
                    <a:pt x="7776" y="2042"/>
                    <a:pt x="8748" y="1205"/>
                  </a:cubicBezTo>
                  <a:cubicBezTo>
                    <a:pt x="9720" y="367"/>
                    <a:pt x="10800" y="-135"/>
                    <a:pt x="11664" y="32"/>
                  </a:cubicBezTo>
                  <a:cubicBezTo>
                    <a:pt x="12528" y="200"/>
                    <a:pt x="13176" y="1037"/>
                    <a:pt x="14364" y="3632"/>
                  </a:cubicBezTo>
                  <a:cubicBezTo>
                    <a:pt x="15552" y="6228"/>
                    <a:pt x="17280" y="10581"/>
                    <a:pt x="18576" y="13846"/>
                  </a:cubicBezTo>
                  <a:cubicBezTo>
                    <a:pt x="19872" y="17112"/>
                    <a:pt x="20736" y="19288"/>
                    <a:pt x="21600" y="2146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432" name="Line"/>
            <p:cNvSpPr/>
            <p:nvPr/>
          </p:nvSpPr>
          <p:spPr>
            <a:xfrm>
              <a:off x="1537245" y="3366032"/>
              <a:ext cx="196306" cy="47391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11" h="21399" fill="norm" stroke="1" extrusionOk="0">
                  <a:moveTo>
                    <a:pt x="21311" y="2241"/>
                  </a:moveTo>
                  <a:cubicBezTo>
                    <a:pt x="20622" y="1667"/>
                    <a:pt x="19932" y="1094"/>
                    <a:pt x="19013" y="712"/>
                  </a:cubicBezTo>
                  <a:cubicBezTo>
                    <a:pt x="18094" y="329"/>
                    <a:pt x="16945" y="138"/>
                    <a:pt x="15796" y="43"/>
                  </a:cubicBezTo>
                  <a:cubicBezTo>
                    <a:pt x="14647" y="-53"/>
                    <a:pt x="13498" y="-53"/>
                    <a:pt x="11430" y="759"/>
                  </a:cubicBezTo>
                  <a:cubicBezTo>
                    <a:pt x="9362" y="1572"/>
                    <a:pt x="6375" y="3197"/>
                    <a:pt x="4192" y="5538"/>
                  </a:cubicBezTo>
                  <a:cubicBezTo>
                    <a:pt x="2009" y="7880"/>
                    <a:pt x="630" y="10938"/>
                    <a:pt x="171" y="13375"/>
                  </a:cubicBezTo>
                  <a:cubicBezTo>
                    <a:pt x="-289" y="15812"/>
                    <a:pt x="171" y="17628"/>
                    <a:pt x="1664" y="18966"/>
                  </a:cubicBezTo>
                  <a:cubicBezTo>
                    <a:pt x="3158" y="20305"/>
                    <a:pt x="5685" y="21165"/>
                    <a:pt x="9132" y="21356"/>
                  </a:cubicBezTo>
                  <a:cubicBezTo>
                    <a:pt x="12579" y="21547"/>
                    <a:pt x="16945" y="21069"/>
                    <a:pt x="21311" y="20591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433" name="Line"/>
            <p:cNvSpPr/>
            <p:nvPr/>
          </p:nvSpPr>
          <p:spPr>
            <a:xfrm>
              <a:off x="1759896" y="3460108"/>
              <a:ext cx="278454" cy="29896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65" h="21186" fill="norm" stroke="1" extrusionOk="0">
                  <a:moveTo>
                    <a:pt x="20878" y="0"/>
                  </a:moveTo>
                  <a:cubicBezTo>
                    <a:pt x="19416" y="4500"/>
                    <a:pt x="17954" y="9000"/>
                    <a:pt x="16087" y="12450"/>
                  </a:cubicBezTo>
                  <a:cubicBezTo>
                    <a:pt x="14219" y="15900"/>
                    <a:pt x="11945" y="18300"/>
                    <a:pt x="9672" y="19725"/>
                  </a:cubicBezTo>
                  <a:cubicBezTo>
                    <a:pt x="7398" y="21150"/>
                    <a:pt x="5124" y="21600"/>
                    <a:pt x="3419" y="20775"/>
                  </a:cubicBezTo>
                  <a:cubicBezTo>
                    <a:pt x="1714" y="19950"/>
                    <a:pt x="577" y="17850"/>
                    <a:pt x="171" y="16050"/>
                  </a:cubicBezTo>
                  <a:cubicBezTo>
                    <a:pt x="-235" y="14250"/>
                    <a:pt x="90" y="12750"/>
                    <a:pt x="1064" y="11775"/>
                  </a:cubicBezTo>
                  <a:cubicBezTo>
                    <a:pt x="2039" y="10800"/>
                    <a:pt x="3663" y="10350"/>
                    <a:pt x="6342" y="10800"/>
                  </a:cubicBezTo>
                  <a:cubicBezTo>
                    <a:pt x="9022" y="11250"/>
                    <a:pt x="12757" y="12600"/>
                    <a:pt x="15437" y="14400"/>
                  </a:cubicBezTo>
                  <a:cubicBezTo>
                    <a:pt x="18117" y="16200"/>
                    <a:pt x="19741" y="18450"/>
                    <a:pt x="21365" y="207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434" name="Line"/>
            <p:cNvSpPr/>
            <p:nvPr/>
          </p:nvSpPr>
          <p:spPr>
            <a:xfrm>
              <a:off x="2133600" y="3394948"/>
              <a:ext cx="83491" cy="42711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286" h="21471" fill="norm" stroke="1" extrusionOk="0">
                  <a:moveTo>
                    <a:pt x="0" y="84"/>
                  </a:moveTo>
                  <a:cubicBezTo>
                    <a:pt x="2571" y="-23"/>
                    <a:pt x="5143" y="-129"/>
                    <a:pt x="8229" y="456"/>
                  </a:cubicBezTo>
                  <a:cubicBezTo>
                    <a:pt x="11314" y="1041"/>
                    <a:pt x="14914" y="2318"/>
                    <a:pt x="17486" y="4712"/>
                  </a:cubicBezTo>
                  <a:cubicBezTo>
                    <a:pt x="20057" y="7106"/>
                    <a:pt x="21600" y="10618"/>
                    <a:pt x="18771" y="13597"/>
                  </a:cubicBezTo>
                  <a:cubicBezTo>
                    <a:pt x="15943" y="16576"/>
                    <a:pt x="8743" y="19024"/>
                    <a:pt x="1543" y="21471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435" name="Line"/>
            <p:cNvSpPr/>
            <p:nvPr/>
          </p:nvSpPr>
          <p:spPr>
            <a:xfrm>
              <a:off x="2667000" y="3593458"/>
              <a:ext cx="266701" cy="317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5486" y="14400"/>
                    <a:pt x="10971" y="7200"/>
                    <a:pt x="14571" y="3600"/>
                  </a:cubicBezTo>
                  <a:cubicBezTo>
                    <a:pt x="18171" y="0"/>
                    <a:pt x="19886" y="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436" name="Line"/>
            <p:cNvSpPr/>
            <p:nvPr/>
          </p:nvSpPr>
          <p:spPr>
            <a:xfrm>
              <a:off x="2679700" y="3777608"/>
              <a:ext cx="228601" cy="571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5200" y="16800"/>
                    <a:pt x="10400" y="12000"/>
                    <a:pt x="14000" y="8400"/>
                  </a:cubicBezTo>
                  <a:cubicBezTo>
                    <a:pt x="17600" y="4800"/>
                    <a:pt x="19600" y="24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437" name="Line"/>
            <p:cNvSpPr/>
            <p:nvPr/>
          </p:nvSpPr>
          <p:spPr>
            <a:xfrm>
              <a:off x="3826933" y="3383908"/>
              <a:ext cx="478367" cy="59343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551" fill="norm" stroke="1" extrusionOk="0">
                  <a:moveTo>
                    <a:pt x="21600" y="0"/>
                  </a:moveTo>
                  <a:cubicBezTo>
                    <a:pt x="21122" y="0"/>
                    <a:pt x="20644" y="0"/>
                    <a:pt x="19688" y="384"/>
                  </a:cubicBezTo>
                  <a:cubicBezTo>
                    <a:pt x="18733" y="769"/>
                    <a:pt x="17299" y="1537"/>
                    <a:pt x="15340" y="2652"/>
                  </a:cubicBezTo>
                  <a:cubicBezTo>
                    <a:pt x="13381" y="3767"/>
                    <a:pt x="10896" y="5227"/>
                    <a:pt x="8458" y="6495"/>
                  </a:cubicBezTo>
                  <a:cubicBezTo>
                    <a:pt x="6021" y="7764"/>
                    <a:pt x="3632" y="8840"/>
                    <a:pt x="2246" y="9532"/>
                  </a:cubicBezTo>
                  <a:cubicBezTo>
                    <a:pt x="860" y="10223"/>
                    <a:pt x="478" y="10531"/>
                    <a:pt x="526" y="10762"/>
                  </a:cubicBezTo>
                  <a:cubicBezTo>
                    <a:pt x="573" y="10992"/>
                    <a:pt x="1051" y="11146"/>
                    <a:pt x="2867" y="11223"/>
                  </a:cubicBezTo>
                  <a:cubicBezTo>
                    <a:pt x="4683" y="11300"/>
                    <a:pt x="7837" y="11300"/>
                    <a:pt x="9988" y="11300"/>
                  </a:cubicBezTo>
                  <a:cubicBezTo>
                    <a:pt x="12138" y="11300"/>
                    <a:pt x="13285" y="11300"/>
                    <a:pt x="14050" y="11415"/>
                  </a:cubicBezTo>
                  <a:cubicBezTo>
                    <a:pt x="14814" y="11530"/>
                    <a:pt x="15196" y="11761"/>
                    <a:pt x="15196" y="12068"/>
                  </a:cubicBezTo>
                  <a:cubicBezTo>
                    <a:pt x="15196" y="12376"/>
                    <a:pt x="14814" y="12760"/>
                    <a:pt x="13476" y="13529"/>
                  </a:cubicBezTo>
                  <a:cubicBezTo>
                    <a:pt x="12138" y="14298"/>
                    <a:pt x="9844" y="15451"/>
                    <a:pt x="7598" y="16565"/>
                  </a:cubicBezTo>
                  <a:cubicBezTo>
                    <a:pt x="5352" y="17680"/>
                    <a:pt x="3154" y="18756"/>
                    <a:pt x="1816" y="19563"/>
                  </a:cubicBezTo>
                  <a:cubicBezTo>
                    <a:pt x="478" y="20370"/>
                    <a:pt x="0" y="20908"/>
                    <a:pt x="0" y="21216"/>
                  </a:cubicBezTo>
                  <a:cubicBezTo>
                    <a:pt x="0" y="21523"/>
                    <a:pt x="478" y="21600"/>
                    <a:pt x="2389" y="21523"/>
                  </a:cubicBezTo>
                  <a:cubicBezTo>
                    <a:pt x="4301" y="21446"/>
                    <a:pt x="7646" y="21216"/>
                    <a:pt x="10657" y="20870"/>
                  </a:cubicBezTo>
                  <a:cubicBezTo>
                    <a:pt x="13667" y="20524"/>
                    <a:pt x="16343" y="20063"/>
                    <a:pt x="18112" y="19755"/>
                  </a:cubicBezTo>
                  <a:cubicBezTo>
                    <a:pt x="19880" y="19448"/>
                    <a:pt x="20740" y="19294"/>
                    <a:pt x="20979" y="19486"/>
                  </a:cubicBezTo>
                  <a:cubicBezTo>
                    <a:pt x="21218" y="19678"/>
                    <a:pt x="20835" y="20216"/>
                    <a:pt x="20453" y="20754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438" name="Line"/>
            <p:cNvSpPr/>
            <p:nvPr/>
          </p:nvSpPr>
          <p:spPr>
            <a:xfrm>
              <a:off x="3892549" y="4215758"/>
              <a:ext cx="19051" cy="1016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0" y="5400"/>
                    <a:pt x="0" y="10800"/>
                    <a:pt x="3600" y="14400"/>
                  </a:cubicBezTo>
                  <a:cubicBezTo>
                    <a:pt x="7200" y="18000"/>
                    <a:pt x="14400" y="1980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439" name="Line"/>
            <p:cNvSpPr/>
            <p:nvPr/>
          </p:nvSpPr>
          <p:spPr>
            <a:xfrm>
              <a:off x="3860799" y="4086555"/>
              <a:ext cx="74749" cy="768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88" h="20637" fill="norm" stroke="1" extrusionOk="0">
                  <a:moveTo>
                    <a:pt x="14400" y="5708"/>
                  </a:moveTo>
                  <a:cubicBezTo>
                    <a:pt x="11400" y="5139"/>
                    <a:pt x="8400" y="4571"/>
                    <a:pt x="6600" y="5708"/>
                  </a:cubicBezTo>
                  <a:cubicBezTo>
                    <a:pt x="4800" y="6844"/>
                    <a:pt x="4200" y="9687"/>
                    <a:pt x="4200" y="12529"/>
                  </a:cubicBezTo>
                  <a:cubicBezTo>
                    <a:pt x="4200" y="15371"/>
                    <a:pt x="4800" y="18213"/>
                    <a:pt x="6600" y="19634"/>
                  </a:cubicBezTo>
                  <a:cubicBezTo>
                    <a:pt x="8400" y="21055"/>
                    <a:pt x="11400" y="21055"/>
                    <a:pt x="14100" y="19066"/>
                  </a:cubicBezTo>
                  <a:cubicBezTo>
                    <a:pt x="16800" y="17076"/>
                    <a:pt x="19200" y="13097"/>
                    <a:pt x="20400" y="9687"/>
                  </a:cubicBezTo>
                  <a:cubicBezTo>
                    <a:pt x="21600" y="6276"/>
                    <a:pt x="21600" y="3434"/>
                    <a:pt x="19200" y="1729"/>
                  </a:cubicBezTo>
                  <a:cubicBezTo>
                    <a:pt x="16800" y="23"/>
                    <a:pt x="12000" y="-545"/>
                    <a:pt x="8400" y="592"/>
                  </a:cubicBezTo>
                  <a:cubicBezTo>
                    <a:pt x="4800" y="1729"/>
                    <a:pt x="2400" y="4571"/>
                    <a:pt x="0" y="7413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440" name="Line"/>
            <p:cNvSpPr/>
            <p:nvPr/>
          </p:nvSpPr>
          <p:spPr>
            <a:xfrm>
              <a:off x="3429000" y="3472808"/>
              <a:ext cx="57151" cy="3111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4000" y="4702"/>
                    <a:pt x="8000" y="9404"/>
                    <a:pt x="11600" y="13004"/>
                  </a:cubicBezTo>
                  <a:cubicBezTo>
                    <a:pt x="15200" y="16604"/>
                    <a:pt x="18400" y="19102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441" name="Line"/>
            <p:cNvSpPr/>
            <p:nvPr/>
          </p:nvSpPr>
          <p:spPr>
            <a:xfrm>
              <a:off x="3257550" y="3860158"/>
              <a:ext cx="361951" cy="571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4421" y="16000"/>
                    <a:pt x="8842" y="10400"/>
                    <a:pt x="12442" y="6800"/>
                  </a:cubicBezTo>
                  <a:cubicBezTo>
                    <a:pt x="16042" y="3200"/>
                    <a:pt x="18821" y="16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442" name="Line"/>
            <p:cNvSpPr/>
            <p:nvPr/>
          </p:nvSpPr>
          <p:spPr>
            <a:xfrm>
              <a:off x="3354916" y="4013779"/>
              <a:ext cx="220134" cy="19563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66" fill="norm" stroke="1" extrusionOk="0">
                  <a:moveTo>
                    <a:pt x="415" y="5440"/>
                  </a:moveTo>
                  <a:cubicBezTo>
                    <a:pt x="208" y="10085"/>
                    <a:pt x="0" y="14731"/>
                    <a:pt x="0" y="16240"/>
                  </a:cubicBezTo>
                  <a:cubicBezTo>
                    <a:pt x="0" y="17750"/>
                    <a:pt x="208" y="16124"/>
                    <a:pt x="1142" y="13221"/>
                  </a:cubicBezTo>
                  <a:cubicBezTo>
                    <a:pt x="2077" y="10318"/>
                    <a:pt x="3738" y="6137"/>
                    <a:pt x="5400" y="3698"/>
                  </a:cubicBezTo>
                  <a:cubicBezTo>
                    <a:pt x="7062" y="1260"/>
                    <a:pt x="8723" y="563"/>
                    <a:pt x="10073" y="214"/>
                  </a:cubicBezTo>
                  <a:cubicBezTo>
                    <a:pt x="11423" y="-134"/>
                    <a:pt x="12462" y="-134"/>
                    <a:pt x="13812" y="795"/>
                  </a:cubicBezTo>
                  <a:cubicBezTo>
                    <a:pt x="15162" y="1724"/>
                    <a:pt x="16823" y="3582"/>
                    <a:pt x="17862" y="6718"/>
                  </a:cubicBezTo>
                  <a:cubicBezTo>
                    <a:pt x="18900" y="9853"/>
                    <a:pt x="19315" y="14266"/>
                    <a:pt x="19835" y="16937"/>
                  </a:cubicBezTo>
                  <a:cubicBezTo>
                    <a:pt x="20354" y="19608"/>
                    <a:pt x="20977" y="20537"/>
                    <a:pt x="21600" y="2146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443" name="Line"/>
            <p:cNvSpPr/>
            <p:nvPr/>
          </p:nvSpPr>
          <p:spPr>
            <a:xfrm>
              <a:off x="4013199" y="4184008"/>
              <a:ext cx="127001" cy="190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444" name="Line"/>
            <p:cNvSpPr/>
            <p:nvPr/>
          </p:nvSpPr>
          <p:spPr>
            <a:xfrm>
              <a:off x="4006849" y="4260208"/>
              <a:ext cx="133351" cy="508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445" name="Line"/>
            <p:cNvSpPr/>
            <p:nvPr/>
          </p:nvSpPr>
          <p:spPr>
            <a:xfrm>
              <a:off x="4305299" y="4120508"/>
              <a:ext cx="12701" cy="1460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446" name="Line"/>
            <p:cNvSpPr/>
            <p:nvPr/>
          </p:nvSpPr>
          <p:spPr>
            <a:xfrm>
              <a:off x="3909337" y="3142133"/>
              <a:ext cx="148314" cy="19732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17" h="21422" fill="norm" stroke="1" extrusionOk="0">
                  <a:moveTo>
                    <a:pt x="325" y="12460"/>
                  </a:moveTo>
                  <a:cubicBezTo>
                    <a:pt x="21" y="13609"/>
                    <a:pt x="-283" y="14758"/>
                    <a:pt x="478" y="12805"/>
                  </a:cubicBezTo>
                  <a:cubicBezTo>
                    <a:pt x="1238" y="10852"/>
                    <a:pt x="3063" y="5796"/>
                    <a:pt x="4889" y="3039"/>
                  </a:cubicBezTo>
                  <a:cubicBezTo>
                    <a:pt x="6714" y="282"/>
                    <a:pt x="8540" y="-178"/>
                    <a:pt x="9909" y="52"/>
                  </a:cubicBezTo>
                  <a:cubicBezTo>
                    <a:pt x="11278" y="282"/>
                    <a:pt x="12190" y="1201"/>
                    <a:pt x="13103" y="3728"/>
                  </a:cubicBezTo>
                  <a:cubicBezTo>
                    <a:pt x="14016" y="6256"/>
                    <a:pt x="14928" y="10392"/>
                    <a:pt x="16297" y="13609"/>
                  </a:cubicBezTo>
                  <a:cubicBezTo>
                    <a:pt x="17666" y="16826"/>
                    <a:pt x="19492" y="19124"/>
                    <a:pt x="21317" y="2142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447" name="Line"/>
            <p:cNvSpPr/>
            <p:nvPr/>
          </p:nvSpPr>
          <p:spPr>
            <a:xfrm>
              <a:off x="4698999" y="3466458"/>
              <a:ext cx="25401" cy="3238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5400" y="3529"/>
                    <a:pt x="10800" y="7059"/>
                    <a:pt x="14400" y="10659"/>
                  </a:cubicBezTo>
                  <a:cubicBezTo>
                    <a:pt x="18000" y="14259"/>
                    <a:pt x="19800" y="17929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448" name="Line"/>
            <p:cNvSpPr/>
            <p:nvPr/>
          </p:nvSpPr>
          <p:spPr>
            <a:xfrm>
              <a:off x="4508985" y="3472808"/>
              <a:ext cx="374165" cy="825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51" h="21600" fill="norm" stroke="1" extrusionOk="0">
                  <a:moveTo>
                    <a:pt x="1064" y="21600"/>
                  </a:moveTo>
                  <a:cubicBezTo>
                    <a:pt x="458" y="18831"/>
                    <a:pt x="-149" y="16062"/>
                    <a:pt x="33" y="13846"/>
                  </a:cubicBezTo>
                  <a:cubicBezTo>
                    <a:pt x="215" y="11631"/>
                    <a:pt x="1186" y="9969"/>
                    <a:pt x="3491" y="8308"/>
                  </a:cubicBezTo>
                  <a:cubicBezTo>
                    <a:pt x="5797" y="6646"/>
                    <a:pt x="9438" y="4985"/>
                    <a:pt x="12653" y="3600"/>
                  </a:cubicBezTo>
                  <a:cubicBezTo>
                    <a:pt x="15869" y="2215"/>
                    <a:pt x="18660" y="1108"/>
                    <a:pt x="21451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449" name="Line"/>
            <p:cNvSpPr/>
            <p:nvPr/>
          </p:nvSpPr>
          <p:spPr>
            <a:xfrm>
              <a:off x="4546599" y="3783958"/>
              <a:ext cx="285751" cy="635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4000" y="17280"/>
                    <a:pt x="8000" y="12960"/>
                    <a:pt x="11600" y="9360"/>
                  </a:cubicBezTo>
                  <a:cubicBezTo>
                    <a:pt x="15200" y="5760"/>
                    <a:pt x="18400" y="288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450" name="Line"/>
            <p:cNvSpPr/>
            <p:nvPr/>
          </p:nvSpPr>
          <p:spPr>
            <a:xfrm>
              <a:off x="5033234" y="3359458"/>
              <a:ext cx="186466" cy="4054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80" h="21550" fill="norm" stroke="1" extrusionOk="0">
                  <a:moveTo>
                    <a:pt x="21380" y="962"/>
                  </a:moveTo>
                  <a:cubicBezTo>
                    <a:pt x="20167" y="512"/>
                    <a:pt x="18953" y="62"/>
                    <a:pt x="17133" y="6"/>
                  </a:cubicBezTo>
                  <a:cubicBezTo>
                    <a:pt x="15313" y="-50"/>
                    <a:pt x="12886" y="287"/>
                    <a:pt x="9973" y="1806"/>
                  </a:cubicBezTo>
                  <a:cubicBezTo>
                    <a:pt x="7061" y="3325"/>
                    <a:pt x="3663" y="6025"/>
                    <a:pt x="1843" y="9006"/>
                  </a:cubicBezTo>
                  <a:cubicBezTo>
                    <a:pt x="23" y="11987"/>
                    <a:pt x="-220" y="15250"/>
                    <a:pt x="144" y="17387"/>
                  </a:cubicBezTo>
                  <a:cubicBezTo>
                    <a:pt x="508" y="19525"/>
                    <a:pt x="1479" y="20538"/>
                    <a:pt x="4149" y="21044"/>
                  </a:cubicBezTo>
                  <a:cubicBezTo>
                    <a:pt x="6818" y="21550"/>
                    <a:pt x="11187" y="21550"/>
                    <a:pt x="15555" y="2155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451" name="Line"/>
            <p:cNvSpPr/>
            <p:nvPr/>
          </p:nvSpPr>
          <p:spPr>
            <a:xfrm>
              <a:off x="5276849" y="3472808"/>
              <a:ext cx="184151" cy="2984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4966" y="3983"/>
                    <a:pt x="9931" y="7966"/>
                    <a:pt x="13531" y="11566"/>
                  </a:cubicBezTo>
                  <a:cubicBezTo>
                    <a:pt x="17131" y="15166"/>
                    <a:pt x="19366" y="18383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452" name="Line"/>
            <p:cNvSpPr/>
            <p:nvPr/>
          </p:nvSpPr>
          <p:spPr>
            <a:xfrm>
              <a:off x="5321299" y="3422008"/>
              <a:ext cx="127001" cy="4064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9800" y="113"/>
                    <a:pt x="18000" y="225"/>
                    <a:pt x="16200" y="956"/>
                  </a:cubicBezTo>
                  <a:cubicBezTo>
                    <a:pt x="14400" y="1688"/>
                    <a:pt x="12600" y="3038"/>
                    <a:pt x="10440" y="5738"/>
                  </a:cubicBezTo>
                  <a:cubicBezTo>
                    <a:pt x="8280" y="8438"/>
                    <a:pt x="5760" y="12488"/>
                    <a:pt x="3960" y="15356"/>
                  </a:cubicBezTo>
                  <a:cubicBezTo>
                    <a:pt x="2160" y="18225"/>
                    <a:pt x="1080" y="19912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453" name="Line"/>
            <p:cNvSpPr/>
            <p:nvPr/>
          </p:nvSpPr>
          <p:spPr>
            <a:xfrm>
              <a:off x="5524499" y="3688708"/>
              <a:ext cx="19051" cy="1333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454" name="Line"/>
            <p:cNvSpPr/>
            <p:nvPr/>
          </p:nvSpPr>
          <p:spPr>
            <a:xfrm>
              <a:off x="5511799" y="3568058"/>
              <a:ext cx="52152" cy="5601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469" h="20415" fill="norm" stroke="1" extrusionOk="0">
                  <a:moveTo>
                    <a:pt x="12462" y="0"/>
                  </a:moveTo>
                  <a:cubicBezTo>
                    <a:pt x="9138" y="2314"/>
                    <a:pt x="5815" y="4629"/>
                    <a:pt x="4985" y="7714"/>
                  </a:cubicBezTo>
                  <a:cubicBezTo>
                    <a:pt x="4154" y="10800"/>
                    <a:pt x="5815" y="14657"/>
                    <a:pt x="8723" y="17357"/>
                  </a:cubicBezTo>
                  <a:cubicBezTo>
                    <a:pt x="11631" y="20057"/>
                    <a:pt x="15785" y="21600"/>
                    <a:pt x="18277" y="19286"/>
                  </a:cubicBezTo>
                  <a:cubicBezTo>
                    <a:pt x="20769" y="16971"/>
                    <a:pt x="21600" y="10800"/>
                    <a:pt x="18277" y="7329"/>
                  </a:cubicBezTo>
                  <a:cubicBezTo>
                    <a:pt x="14954" y="3857"/>
                    <a:pt x="7477" y="3086"/>
                    <a:pt x="0" y="2314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455" name="Line"/>
            <p:cNvSpPr/>
            <p:nvPr/>
          </p:nvSpPr>
          <p:spPr>
            <a:xfrm>
              <a:off x="5759449" y="3510908"/>
              <a:ext cx="165101" cy="12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456" name="Line"/>
            <p:cNvSpPr/>
            <p:nvPr/>
          </p:nvSpPr>
          <p:spPr>
            <a:xfrm>
              <a:off x="5778499" y="3625208"/>
              <a:ext cx="196851" cy="444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4413" y="16457"/>
                    <a:pt x="8826" y="11314"/>
                    <a:pt x="12426" y="7714"/>
                  </a:cubicBezTo>
                  <a:cubicBezTo>
                    <a:pt x="16026" y="4114"/>
                    <a:pt x="18813" y="2057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457" name="Line"/>
            <p:cNvSpPr/>
            <p:nvPr/>
          </p:nvSpPr>
          <p:spPr>
            <a:xfrm>
              <a:off x="6081097" y="3344678"/>
              <a:ext cx="319704" cy="33038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64" h="21474" fill="norm" stroke="1" extrusionOk="0">
                  <a:moveTo>
                    <a:pt x="19759" y="1725"/>
                  </a:moveTo>
                  <a:cubicBezTo>
                    <a:pt x="20043" y="899"/>
                    <a:pt x="20327" y="74"/>
                    <a:pt x="20469" y="5"/>
                  </a:cubicBezTo>
                  <a:cubicBezTo>
                    <a:pt x="20611" y="-64"/>
                    <a:pt x="20611" y="624"/>
                    <a:pt x="19972" y="2756"/>
                  </a:cubicBezTo>
                  <a:cubicBezTo>
                    <a:pt x="19332" y="4889"/>
                    <a:pt x="18053" y="8466"/>
                    <a:pt x="15780" y="11561"/>
                  </a:cubicBezTo>
                  <a:cubicBezTo>
                    <a:pt x="13506" y="14657"/>
                    <a:pt x="10238" y="17271"/>
                    <a:pt x="7751" y="18578"/>
                  </a:cubicBezTo>
                  <a:cubicBezTo>
                    <a:pt x="5264" y="19885"/>
                    <a:pt x="3559" y="19885"/>
                    <a:pt x="2351" y="19404"/>
                  </a:cubicBezTo>
                  <a:cubicBezTo>
                    <a:pt x="1143" y="18922"/>
                    <a:pt x="432" y="17959"/>
                    <a:pt x="148" y="16858"/>
                  </a:cubicBezTo>
                  <a:cubicBezTo>
                    <a:pt x="-136" y="15758"/>
                    <a:pt x="6" y="14519"/>
                    <a:pt x="432" y="13694"/>
                  </a:cubicBezTo>
                  <a:cubicBezTo>
                    <a:pt x="859" y="12868"/>
                    <a:pt x="1569" y="12456"/>
                    <a:pt x="3559" y="12593"/>
                  </a:cubicBezTo>
                  <a:cubicBezTo>
                    <a:pt x="5548" y="12731"/>
                    <a:pt x="8817" y="13419"/>
                    <a:pt x="11446" y="14863"/>
                  </a:cubicBezTo>
                  <a:cubicBezTo>
                    <a:pt x="14075" y="16308"/>
                    <a:pt x="16064" y="18509"/>
                    <a:pt x="17343" y="19816"/>
                  </a:cubicBezTo>
                  <a:cubicBezTo>
                    <a:pt x="18622" y="21123"/>
                    <a:pt x="19190" y="21536"/>
                    <a:pt x="19759" y="21467"/>
                  </a:cubicBezTo>
                  <a:cubicBezTo>
                    <a:pt x="20327" y="21398"/>
                    <a:pt x="20896" y="20848"/>
                    <a:pt x="21464" y="2029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458" name="Line"/>
            <p:cNvSpPr/>
            <p:nvPr/>
          </p:nvSpPr>
          <p:spPr>
            <a:xfrm>
              <a:off x="6527799" y="3250558"/>
              <a:ext cx="128132" cy="5969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35" h="21600" fill="norm" stroke="1" extrusionOk="0">
                  <a:moveTo>
                    <a:pt x="0" y="0"/>
                  </a:moveTo>
                  <a:cubicBezTo>
                    <a:pt x="1770" y="0"/>
                    <a:pt x="3541" y="0"/>
                    <a:pt x="6551" y="766"/>
                  </a:cubicBezTo>
                  <a:cubicBezTo>
                    <a:pt x="9561" y="1532"/>
                    <a:pt x="13810" y="3064"/>
                    <a:pt x="16820" y="5055"/>
                  </a:cubicBezTo>
                  <a:cubicBezTo>
                    <a:pt x="19830" y="7047"/>
                    <a:pt x="21600" y="9498"/>
                    <a:pt x="21423" y="11681"/>
                  </a:cubicBezTo>
                  <a:cubicBezTo>
                    <a:pt x="21246" y="13864"/>
                    <a:pt x="19121" y="15779"/>
                    <a:pt x="15403" y="17387"/>
                  </a:cubicBezTo>
                  <a:cubicBezTo>
                    <a:pt x="11685" y="18996"/>
                    <a:pt x="6374" y="20298"/>
                    <a:pt x="1062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459" name="Line"/>
            <p:cNvSpPr/>
            <p:nvPr/>
          </p:nvSpPr>
          <p:spPr>
            <a:xfrm>
              <a:off x="778787" y="4908437"/>
              <a:ext cx="135614" cy="23193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91" h="20403" fill="norm" stroke="1" extrusionOk="0">
                  <a:moveTo>
                    <a:pt x="356" y="3864"/>
                  </a:moveTo>
                  <a:cubicBezTo>
                    <a:pt x="23" y="4795"/>
                    <a:pt x="-309" y="5726"/>
                    <a:pt x="522" y="6471"/>
                  </a:cubicBezTo>
                  <a:cubicBezTo>
                    <a:pt x="1353" y="7216"/>
                    <a:pt x="3346" y="7774"/>
                    <a:pt x="6005" y="7774"/>
                  </a:cubicBezTo>
                  <a:cubicBezTo>
                    <a:pt x="8663" y="7774"/>
                    <a:pt x="11986" y="7216"/>
                    <a:pt x="14146" y="6378"/>
                  </a:cubicBezTo>
                  <a:cubicBezTo>
                    <a:pt x="16306" y="5540"/>
                    <a:pt x="17303" y="4423"/>
                    <a:pt x="17802" y="3398"/>
                  </a:cubicBezTo>
                  <a:cubicBezTo>
                    <a:pt x="18300" y="2374"/>
                    <a:pt x="18300" y="1443"/>
                    <a:pt x="16639" y="698"/>
                  </a:cubicBezTo>
                  <a:cubicBezTo>
                    <a:pt x="14977" y="-46"/>
                    <a:pt x="11654" y="-605"/>
                    <a:pt x="8331" y="1257"/>
                  </a:cubicBezTo>
                  <a:cubicBezTo>
                    <a:pt x="5008" y="3119"/>
                    <a:pt x="1685" y="7402"/>
                    <a:pt x="1020" y="11219"/>
                  </a:cubicBezTo>
                  <a:cubicBezTo>
                    <a:pt x="356" y="15036"/>
                    <a:pt x="2349" y="18388"/>
                    <a:pt x="5673" y="19692"/>
                  </a:cubicBezTo>
                  <a:cubicBezTo>
                    <a:pt x="8996" y="20995"/>
                    <a:pt x="13648" y="20250"/>
                    <a:pt x="16473" y="19505"/>
                  </a:cubicBezTo>
                  <a:cubicBezTo>
                    <a:pt x="19297" y="18761"/>
                    <a:pt x="20294" y="18016"/>
                    <a:pt x="21291" y="17271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460" name="Line"/>
            <p:cNvSpPr/>
            <p:nvPr/>
          </p:nvSpPr>
          <p:spPr>
            <a:xfrm>
              <a:off x="977900" y="4943709"/>
              <a:ext cx="184150" cy="1674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353" fill="norm" stroke="1" extrusionOk="0">
                  <a:moveTo>
                    <a:pt x="0" y="1103"/>
                  </a:moveTo>
                  <a:cubicBezTo>
                    <a:pt x="497" y="6773"/>
                    <a:pt x="993" y="12443"/>
                    <a:pt x="1366" y="13118"/>
                  </a:cubicBezTo>
                  <a:cubicBezTo>
                    <a:pt x="1738" y="13793"/>
                    <a:pt x="1986" y="9473"/>
                    <a:pt x="2483" y="6773"/>
                  </a:cubicBezTo>
                  <a:cubicBezTo>
                    <a:pt x="2979" y="4073"/>
                    <a:pt x="3724" y="2993"/>
                    <a:pt x="4593" y="2858"/>
                  </a:cubicBezTo>
                  <a:cubicBezTo>
                    <a:pt x="5462" y="2723"/>
                    <a:pt x="6455" y="3533"/>
                    <a:pt x="7448" y="5288"/>
                  </a:cubicBezTo>
                  <a:cubicBezTo>
                    <a:pt x="8441" y="7043"/>
                    <a:pt x="9434" y="9743"/>
                    <a:pt x="10055" y="11768"/>
                  </a:cubicBezTo>
                  <a:cubicBezTo>
                    <a:pt x="10676" y="13793"/>
                    <a:pt x="10924" y="15143"/>
                    <a:pt x="11048" y="15143"/>
                  </a:cubicBezTo>
                  <a:cubicBezTo>
                    <a:pt x="11172" y="15143"/>
                    <a:pt x="11172" y="13793"/>
                    <a:pt x="11917" y="11093"/>
                  </a:cubicBezTo>
                  <a:cubicBezTo>
                    <a:pt x="12662" y="8393"/>
                    <a:pt x="14152" y="4343"/>
                    <a:pt x="15517" y="2183"/>
                  </a:cubicBezTo>
                  <a:cubicBezTo>
                    <a:pt x="16883" y="23"/>
                    <a:pt x="18124" y="-247"/>
                    <a:pt x="19117" y="158"/>
                  </a:cubicBezTo>
                  <a:cubicBezTo>
                    <a:pt x="20110" y="563"/>
                    <a:pt x="20855" y="1643"/>
                    <a:pt x="21228" y="5288"/>
                  </a:cubicBezTo>
                  <a:cubicBezTo>
                    <a:pt x="21600" y="8933"/>
                    <a:pt x="21600" y="15143"/>
                    <a:pt x="21600" y="21353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461" name="Line"/>
            <p:cNvSpPr/>
            <p:nvPr/>
          </p:nvSpPr>
          <p:spPr>
            <a:xfrm>
              <a:off x="1250950" y="4836846"/>
              <a:ext cx="137075" cy="52403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94" h="21563" fill="norm" stroke="1" extrusionOk="0">
                  <a:moveTo>
                    <a:pt x="0" y="5798"/>
                  </a:moveTo>
                  <a:cubicBezTo>
                    <a:pt x="982" y="7976"/>
                    <a:pt x="1964" y="10153"/>
                    <a:pt x="2782" y="12636"/>
                  </a:cubicBezTo>
                  <a:cubicBezTo>
                    <a:pt x="3600" y="15118"/>
                    <a:pt x="4255" y="17905"/>
                    <a:pt x="4582" y="19516"/>
                  </a:cubicBezTo>
                  <a:cubicBezTo>
                    <a:pt x="4909" y="21128"/>
                    <a:pt x="4909" y="21563"/>
                    <a:pt x="4582" y="21563"/>
                  </a:cubicBezTo>
                  <a:cubicBezTo>
                    <a:pt x="4255" y="21563"/>
                    <a:pt x="3600" y="21128"/>
                    <a:pt x="2945" y="19429"/>
                  </a:cubicBezTo>
                  <a:cubicBezTo>
                    <a:pt x="2291" y="17731"/>
                    <a:pt x="1636" y="14769"/>
                    <a:pt x="1145" y="12026"/>
                  </a:cubicBezTo>
                  <a:cubicBezTo>
                    <a:pt x="655" y="9282"/>
                    <a:pt x="327" y="6757"/>
                    <a:pt x="655" y="4884"/>
                  </a:cubicBezTo>
                  <a:cubicBezTo>
                    <a:pt x="982" y="3011"/>
                    <a:pt x="1964" y="1792"/>
                    <a:pt x="3109" y="1052"/>
                  </a:cubicBezTo>
                  <a:cubicBezTo>
                    <a:pt x="4255" y="311"/>
                    <a:pt x="5564" y="50"/>
                    <a:pt x="7200" y="7"/>
                  </a:cubicBezTo>
                  <a:cubicBezTo>
                    <a:pt x="8836" y="-37"/>
                    <a:pt x="10800" y="137"/>
                    <a:pt x="13255" y="747"/>
                  </a:cubicBezTo>
                  <a:cubicBezTo>
                    <a:pt x="15709" y="1357"/>
                    <a:pt x="18655" y="2402"/>
                    <a:pt x="20127" y="3490"/>
                  </a:cubicBezTo>
                  <a:cubicBezTo>
                    <a:pt x="21600" y="4579"/>
                    <a:pt x="21600" y="5711"/>
                    <a:pt x="19800" y="6669"/>
                  </a:cubicBezTo>
                  <a:cubicBezTo>
                    <a:pt x="18000" y="7628"/>
                    <a:pt x="14400" y="8411"/>
                    <a:pt x="10964" y="8673"/>
                  </a:cubicBezTo>
                  <a:cubicBezTo>
                    <a:pt x="7527" y="8934"/>
                    <a:pt x="4255" y="8673"/>
                    <a:pt x="982" y="8411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462" name="Line"/>
            <p:cNvSpPr/>
            <p:nvPr/>
          </p:nvSpPr>
          <p:spPr>
            <a:xfrm>
              <a:off x="1419722" y="4888858"/>
              <a:ext cx="21728" cy="1524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157" h="21600" fill="norm" stroke="1" extrusionOk="0">
                  <a:moveTo>
                    <a:pt x="20157" y="0"/>
                  </a:moveTo>
                  <a:cubicBezTo>
                    <a:pt x="12302" y="4200"/>
                    <a:pt x="4448" y="8400"/>
                    <a:pt x="1502" y="12000"/>
                  </a:cubicBezTo>
                  <a:cubicBezTo>
                    <a:pt x="-1443" y="15600"/>
                    <a:pt x="521" y="18600"/>
                    <a:pt x="2484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463" name="Line"/>
            <p:cNvSpPr/>
            <p:nvPr/>
          </p:nvSpPr>
          <p:spPr>
            <a:xfrm>
              <a:off x="1403350" y="4825358"/>
              <a:ext cx="12701" cy="12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21600"/>
                  </a:moveTo>
                  <a:cubicBezTo>
                    <a:pt x="14400" y="14400"/>
                    <a:pt x="7200" y="7200"/>
                    <a:pt x="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464" name="Line"/>
            <p:cNvSpPr/>
            <p:nvPr/>
          </p:nvSpPr>
          <p:spPr>
            <a:xfrm>
              <a:off x="1473200" y="4831708"/>
              <a:ext cx="133351" cy="18320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89" fill="norm" stroke="1" extrusionOk="0">
                  <a:moveTo>
                    <a:pt x="0" y="2979"/>
                  </a:moveTo>
                  <a:cubicBezTo>
                    <a:pt x="1371" y="2234"/>
                    <a:pt x="2743" y="1490"/>
                    <a:pt x="4286" y="1366"/>
                  </a:cubicBezTo>
                  <a:cubicBezTo>
                    <a:pt x="5829" y="1241"/>
                    <a:pt x="7543" y="1738"/>
                    <a:pt x="9429" y="4097"/>
                  </a:cubicBezTo>
                  <a:cubicBezTo>
                    <a:pt x="11314" y="6455"/>
                    <a:pt x="13371" y="10676"/>
                    <a:pt x="14400" y="13531"/>
                  </a:cubicBezTo>
                  <a:cubicBezTo>
                    <a:pt x="15429" y="16386"/>
                    <a:pt x="15429" y="17876"/>
                    <a:pt x="14914" y="19117"/>
                  </a:cubicBezTo>
                  <a:cubicBezTo>
                    <a:pt x="14400" y="20359"/>
                    <a:pt x="13371" y="21352"/>
                    <a:pt x="12171" y="21476"/>
                  </a:cubicBezTo>
                  <a:cubicBezTo>
                    <a:pt x="10971" y="21600"/>
                    <a:pt x="9600" y="20855"/>
                    <a:pt x="8743" y="18745"/>
                  </a:cubicBezTo>
                  <a:cubicBezTo>
                    <a:pt x="7886" y="16634"/>
                    <a:pt x="7543" y="13159"/>
                    <a:pt x="8743" y="10055"/>
                  </a:cubicBezTo>
                  <a:cubicBezTo>
                    <a:pt x="9943" y="6952"/>
                    <a:pt x="12686" y="4221"/>
                    <a:pt x="15086" y="2607"/>
                  </a:cubicBezTo>
                  <a:cubicBezTo>
                    <a:pt x="17486" y="993"/>
                    <a:pt x="19543" y="497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465" name="Line"/>
            <p:cNvSpPr/>
            <p:nvPr/>
          </p:nvSpPr>
          <p:spPr>
            <a:xfrm>
              <a:off x="1657350" y="4825358"/>
              <a:ext cx="6351" cy="1460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466" name="Line"/>
            <p:cNvSpPr/>
            <p:nvPr/>
          </p:nvSpPr>
          <p:spPr>
            <a:xfrm>
              <a:off x="1670050" y="4793608"/>
              <a:ext cx="12701" cy="254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467" name="Line"/>
            <p:cNvSpPr/>
            <p:nvPr/>
          </p:nvSpPr>
          <p:spPr>
            <a:xfrm>
              <a:off x="1728927" y="4829430"/>
              <a:ext cx="131623" cy="17600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20" h="20645" fill="norm" stroke="1" extrusionOk="0">
                  <a:moveTo>
                    <a:pt x="21320" y="1012"/>
                  </a:moveTo>
                  <a:cubicBezTo>
                    <a:pt x="19949" y="267"/>
                    <a:pt x="18577" y="-478"/>
                    <a:pt x="15320" y="391"/>
                  </a:cubicBezTo>
                  <a:cubicBezTo>
                    <a:pt x="12063" y="1260"/>
                    <a:pt x="6920" y="3743"/>
                    <a:pt x="3834" y="6350"/>
                  </a:cubicBezTo>
                  <a:cubicBezTo>
                    <a:pt x="749" y="8956"/>
                    <a:pt x="-280" y="11688"/>
                    <a:pt x="63" y="14294"/>
                  </a:cubicBezTo>
                  <a:cubicBezTo>
                    <a:pt x="406" y="16901"/>
                    <a:pt x="2120" y="19384"/>
                    <a:pt x="4863" y="20253"/>
                  </a:cubicBezTo>
                  <a:cubicBezTo>
                    <a:pt x="7606" y="21122"/>
                    <a:pt x="11377" y="20377"/>
                    <a:pt x="15149" y="1963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468" name="Line"/>
            <p:cNvSpPr/>
            <p:nvPr/>
          </p:nvSpPr>
          <p:spPr>
            <a:xfrm>
              <a:off x="1843323" y="4610547"/>
              <a:ext cx="283928" cy="38190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62" h="21413" fill="norm" stroke="1" extrusionOk="0">
                  <a:moveTo>
                    <a:pt x="8502" y="12757"/>
                  </a:moveTo>
                  <a:cubicBezTo>
                    <a:pt x="6582" y="12519"/>
                    <a:pt x="4662" y="12282"/>
                    <a:pt x="3222" y="12697"/>
                  </a:cubicBezTo>
                  <a:cubicBezTo>
                    <a:pt x="1782" y="13113"/>
                    <a:pt x="822" y="14181"/>
                    <a:pt x="342" y="15071"/>
                  </a:cubicBezTo>
                  <a:cubicBezTo>
                    <a:pt x="-138" y="15961"/>
                    <a:pt x="-138" y="16673"/>
                    <a:pt x="502" y="17326"/>
                  </a:cubicBezTo>
                  <a:cubicBezTo>
                    <a:pt x="1142" y="17979"/>
                    <a:pt x="2422" y="18572"/>
                    <a:pt x="3382" y="18631"/>
                  </a:cubicBezTo>
                  <a:cubicBezTo>
                    <a:pt x="4342" y="18691"/>
                    <a:pt x="4982" y="18216"/>
                    <a:pt x="5542" y="17563"/>
                  </a:cubicBezTo>
                  <a:cubicBezTo>
                    <a:pt x="6102" y="16910"/>
                    <a:pt x="6582" y="16080"/>
                    <a:pt x="6742" y="16080"/>
                  </a:cubicBezTo>
                  <a:cubicBezTo>
                    <a:pt x="6902" y="16080"/>
                    <a:pt x="6742" y="16910"/>
                    <a:pt x="6902" y="17563"/>
                  </a:cubicBezTo>
                  <a:cubicBezTo>
                    <a:pt x="7062" y="18216"/>
                    <a:pt x="7542" y="18691"/>
                    <a:pt x="8182" y="18928"/>
                  </a:cubicBezTo>
                  <a:cubicBezTo>
                    <a:pt x="8822" y="19165"/>
                    <a:pt x="9622" y="19165"/>
                    <a:pt x="10822" y="18335"/>
                  </a:cubicBezTo>
                  <a:cubicBezTo>
                    <a:pt x="12022" y="17504"/>
                    <a:pt x="13622" y="15842"/>
                    <a:pt x="15142" y="13409"/>
                  </a:cubicBezTo>
                  <a:cubicBezTo>
                    <a:pt x="16662" y="10976"/>
                    <a:pt x="18102" y="7772"/>
                    <a:pt x="18822" y="5576"/>
                  </a:cubicBezTo>
                  <a:cubicBezTo>
                    <a:pt x="19542" y="3381"/>
                    <a:pt x="19542" y="2194"/>
                    <a:pt x="19142" y="1423"/>
                  </a:cubicBezTo>
                  <a:cubicBezTo>
                    <a:pt x="18742" y="651"/>
                    <a:pt x="17942" y="295"/>
                    <a:pt x="17142" y="117"/>
                  </a:cubicBezTo>
                  <a:cubicBezTo>
                    <a:pt x="16342" y="-61"/>
                    <a:pt x="15542" y="-61"/>
                    <a:pt x="14982" y="295"/>
                  </a:cubicBezTo>
                  <a:cubicBezTo>
                    <a:pt x="14422" y="651"/>
                    <a:pt x="14102" y="1363"/>
                    <a:pt x="13782" y="3262"/>
                  </a:cubicBezTo>
                  <a:cubicBezTo>
                    <a:pt x="13462" y="5161"/>
                    <a:pt x="13142" y="8247"/>
                    <a:pt x="13302" y="11036"/>
                  </a:cubicBezTo>
                  <a:cubicBezTo>
                    <a:pt x="13462" y="13825"/>
                    <a:pt x="14102" y="16317"/>
                    <a:pt x="15142" y="18038"/>
                  </a:cubicBezTo>
                  <a:cubicBezTo>
                    <a:pt x="16182" y="19759"/>
                    <a:pt x="17622" y="20708"/>
                    <a:pt x="18742" y="21124"/>
                  </a:cubicBezTo>
                  <a:cubicBezTo>
                    <a:pt x="19862" y="21539"/>
                    <a:pt x="20662" y="21420"/>
                    <a:pt x="21462" y="2130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469" name="Line"/>
            <p:cNvSpPr/>
            <p:nvPr/>
          </p:nvSpPr>
          <p:spPr>
            <a:xfrm>
              <a:off x="2706984" y="4626077"/>
              <a:ext cx="124637" cy="37608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514" h="21203" fill="norm" stroke="1" extrusionOk="0">
                  <a:moveTo>
                    <a:pt x="1780" y="9088"/>
                  </a:moveTo>
                  <a:cubicBezTo>
                    <a:pt x="2129" y="8372"/>
                    <a:pt x="2477" y="7656"/>
                    <a:pt x="2651" y="7775"/>
                  </a:cubicBezTo>
                  <a:cubicBezTo>
                    <a:pt x="2825" y="7894"/>
                    <a:pt x="2825" y="8849"/>
                    <a:pt x="3000" y="10937"/>
                  </a:cubicBezTo>
                  <a:cubicBezTo>
                    <a:pt x="3174" y="13026"/>
                    <a:pt x="3522" y="16248"/>
                    <a:pt x="3696" y="18277"/>
                  </a:cubicBezTo>
                  <a:cubicBezTo>
                    <a:pt x="3871" y="20305"/>
                    <a:pt x="3871" y="21141"/>
                    <a:pt x="3696" y="21200"/>
                  </a:cubicBezTo>
                  <a:cubicBezTo>
                    <a:pt x="3522" y="21260"/>
                    <a:pt x="3174" y="20544"/>
                    <a:pt x="2477" y="18038"/>
                  </a:cubicBezTo>
                  <a:cubicBezTo>
                    <a:pt x="1780" y="15532"/>
                    <a:pt x="735" y="11236"/>
                    <a:pt x="561" y="8073"/>
                  </a:cubicBezTo>
                  <a:cubicBezTo>
                    <a:pt x="387" y="4911"/>
                    <a:pt x="1084" y="2882"/>
                    <a:pt x="3000" y="1569"/>
                  </a:cubicBezTo>
                  <a:cubicBezTo>
                    <a:pt x="4916" y="257"/>
                    <a:pt x="8051" y="-340"/>
                    <a:pt x="11535" y="197"/>
                  </a:cubicBezTo>
                  <a:cubicBezTo>
                    <a:pt x="15019" y="734"/>
                    <a:pt x="18851" y="2405"/>
                    <a:pt x="20071" y="4195"/>
                  </a:cubicBezTo>
                  <a:cubicBezTo>
                    <a:pt x="21290" y="5985"/>
                    <a:pt x="19896" y="7894"/>
                    <a:pt x="17109" y="9267"/>
                  </a:cubicBezTo>
                  <a:cubicBezTo>
                    <a:pt x="14322" y="10639"/>
                    <a:pt x="10142" y="11474"/>
                    <a:pt x="6658" y="11892"/>
                  </a:cubicBezTo>
                  <a:cubicBezTo>
                    <a:pt x="3174" y="12310"/>
                    <a:pt x="387" y="12310"/>
                    <a:pt x="38" y="12011"/>
                  </a:cubicBezTo>
                  <a:cubicBezTo>
                    <a:pt x="-310" y="11713"/>
                    <a:pt x="1780" y="11116"/>
                    <a:pt x="3871" y="1052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470" name="Line"/>
            <p:cNvSpPr/>
            <p:nvPr/>
          </p:nvSpPr>
          <p:spPr>
            <a:xfrm>
              <a:off x="2933964" y="4640942"/>
              <a:ext cx="247122" cy="35163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54" h="21487" fill="norm" stroke="1" extrusionOk="0">
                  <a:moveTo>
                    <a:pt x="1085" y="6613"/>
                  </a:moveTo>
                  <a:cubicBezTo>
                    <a:pt x="900" y="11140"/>
                    <a:pt x="715" y="15667"/>
                    <a:pt x="531" y="18253"/>
                  </a:cubicBezTo>
                  <a:cubicBezTo>
                    <a:pt x="346" y="20840"/>
                    <a:pt x="162" y="21487"/>
                    <a:pt x="69" y="21487"/>
                  </a:cubicBezTo>
                  <a:cubicBezTo>
                    <a:pt x="-23" y="21487"/>
                    <a:pt x="-23" y="20840"/>
                    <a:pt x="69" y="18383"/>
                  </a:cubicBezTo>
                  <a:cubicBezTo>
                    <a:pt x="162" y="15925"/>
                    <a:pt x="346" y="11657"/>
                    <a:pt x="623" y="8618"/>
                  </a:cubicBezTo>
                  <a:cubicBezTo>
                    <a:pt x="900" y="5578"/>
                    <a:pt x="1269" y="3767"/>
                    <a:pt x="1731" y="2409"/>
                  </a:cubicBezTo>
                  <a:cubicBezTo>
                    <a:pt x="2192" y="1051"/>
                    <a:pt x="2746" y="146"/>
                    <a:pt x="3300" y="16"/>
                  </a:cubicBezTo>
                  <a:cubicBezTo>
                    <a:pt x="3854" y="-113"/>
                    <a:pt x="4408" y="534"/>
                    <a:pt x="5054" y="1762"/>
                  </a:cubicBezTo>
                  <a:cubicBezTo>
                    <a:pt x="5700" y="2991"/>
                    <a:pt x="6439" y="4802"/>
                    <a:pt x="7085" y="5966"/>
                  </a:cubicBezTo>
                  <a:cubicBezTo>
                    <a:pt x="7731" y="7130"/>
                    <a:pt x="8285" y="7647"/>
                    <a:pt x="9115" y="7906"/>
                  </a:cubicBezTo>
                  <a:cubicBezTo>
                    <a:pt x="9946" y="8165"/>
                    <a:pt x="11054" y="8165"/>
                    <a:pt x="12531" y="7195"/>
                  </a:cubicBezTo>
                  <a:cubicBezTo>
                    <a:pt x="14008" y="6225"/>
                    <a:pt x="15854" y="4285"/>
                    <a:pt x="17331" y="2862"/>
                  </a:cubicBezTo>
                  <a:cubicBezTo>
                    <a:pt x="18808" y="1439"/>
                    <a:pt x="19915" y="534"/>
                    <a:pt x="20562" y="404"/>
                  </a:cubicBezTo>
                  <a:cubicBezTo>
                    <a:pt x="21208" y="275"/>
                    <a:pt x="21392" y="922"/>
                    <a:pt x="21485" y="3509"/>
                  </a:cubicBezTo>
                  <a:cubicBezTo>
                    <a:pt x="21577" y="6095"/>
                    <a:pt x="21577" y="10622"/>
                    <a:pt x="21485" y="13209"/>
                  </a:cubicBezTo>
                  <a:cubicBezTo>
                    <a:pt x="21392" y="15796"/>
                    <a:pt x="21208" y="16443"/>
                    <a:pt x="21023" y="17089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471" name="Line"/>
            <p:cNvSpPr/>
            <p:nvPr/>
          </p:nvSpPr>
          <p:spPr>
            <a:xfrm>
              <a:off x="3321475" y="4660258"/>
              <a:ext cx="24976" cy="29501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38" h="21351" fill="norm" stroke="1" extrusionOk="0">
                  <a:moveTo>
                    <a:pt x="21238" y="0"/>
                  </a:moveTo>
                  <a:cubicBezTo>
                    <a:pt x="15838" y="3523"/>
                    <a:pt x="10438" y="7047"/>
                    <a:pt x="6838" y="10340"/>
                  </a:cubicBezTo>
                  <a:cubicBezTo>
                    <a:pt x="3238" y="13634"/>
                    <a:pt x="1438" y="16698"/>
                    <a:pt x="538" y="18689"/>
                  </a:cubicBezTo>
                  <a:cubicBezTo>
                    <a:pt x="-362" y="20681"/>
                    <a:pt x="-362" y="21600"/>
                    <a:pt x="2338" y="21294"/>
                  </a:cubicBezTo>
                  <a:cubicBezTo>
                    <a:pt x="5038" y="20987"/>
                    <a:pt x="10438" y="19455"/>
                    <a:pt x="15838" y="17923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472" name="Line"/>
            <p:cNvSpPr/>
            <p:nvPr/>
          </p:nvSpPr>
          <p:spPr>
            <a:xfrm>
              <a:off x="3308350" y="4607195"/>
              <a:ext cx="234951" cy="3401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417" fill="norm" stroke="1" extrusionOk="0">
                  <a:moveTo>
                    <a:pt x="0" y="1358"/>
                  </a:moveTo>
                  <a:cubicBezTo>
                    <a:pt x="5254" y="88"/>
                    <a:pt x="10508" y="-1183"/>
                    <a:pt x="14108" y="1993"/>
                  </a:cubicBezTo>
                  <a:cubicBezTo>
                    <a:pt x="17708" y="5170"/>
                    <a:pt x="19654" y="12793"/>
                    <a:pt x="21600" y="20417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473" name="Line"/>
            <p:cNvSpPr/>
            <p:nvPr/>
          </p:nvSpPr>
          <p:spPr>
            <a:xfrm>
              <a:off x="3321050" y="4844408"/>
              <a:ext cx="101601" cy="63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474" name="Line"/>
            <p:cNvSpPr/>
            <p:nvPr/>
          </p:nvSpPr>
          <p:spPr>
            <a:xfrm>
              <a:off x="1416050" y="5820957"/>
              <a:ext cx="241301" cy="23841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342" fill="norm" stroke="1" extrusionOk="0">
                  <a:moveTo>
                    <a:pt x="0" y="9784"/>
                  </a:moveTo>
                  <a:cubicBezTo>
                    <a:pt x="3411" y="9026"/>
                    <a:pt x="6821" y="8268"/>
                    <a:pt x="9284" y="7131"/>
                  </a:cubicBezTo>
                  <a:cubicBezTo>
                    <a:pt x="11747" y="5995"/>
                    <a:pt x="13263" y="4479"/>
                    <a:pt x="13926" y="3247"/>
                  </a:cubicBezTo>
                  <a:cubicBezTo>
                    <a:pt x="14589" y="2016"/>
                    <a:pt x="14400" y="1068"/>
                    <a:pt x="13832" y="500"/>
                  </a:cubicBezTo>
                  <a:cubicBezTo>
                    <a:pt x="13263" y="-69"/>
                    <a:pt x="12316" y="-258"/>
                    <a:pt x="10611" y="500"/>
                  </a:cubicBezTo>
                  <a:cubicBezTo>
                    <a:pt x="8905" y="1258"/>
                    <a:pt x="6442" y="2963"/>
                    <a:pt x="4642" y="5426"/>
                  </a:cubicBezTo>
                  <a:cubicBezTo>
                    <a:pt x="2842" y="7889"/>
                    <a:pt x="1705" y="11110"/>
                    <a:pt x="1137" y="13574"/>
                  </a:cubicBezTo>
                  <a:cubicBezTo>
                    <a:pt x="568" y="16037"/>
                    <a:pt x="568" y="17742"/>
                    <a:pt x="2937" y="19068"/>
                  </a:cubicBezTo>
                  <a:cubicBezTo>
                    <a:pt x="5305" y="20395"/>
                    <a:pt x="10042" y="21342"/>
                    <a:pt x="13547" y="21342"/>
                  </a:cubicBezTo>
                  <a:cubicBezTo>
                    <a:pt x="17053" y="21342"/>
                    <a:pt x="19326" y="20395"/>
                    <a:pt x="21600" y="19447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475" name="Line"/>
            <p:cNvSpPr/>
            <p:nvPr/>
          </p:nvSpPr>
          <p:spPr>
            <a:xfrm>
              <a:off x="1842294" y="5631309"/>
              <a:ext cx="204288" cy="41908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58" h="21383" fill="norm" stroke="1" extrusionOk="0">
                  <a:moveTo>
                    <a:pt x="3191" y="4885"/>
                  </a:moveTo>
                  <a:cubicBezTo>
                    <a:pt x="2973" y="7585"/>
                    <a:pt x="2754" y="10285"/>
                    <a:pt x="2427" y="12877"/>
                  </a:cubicBezTo>
                  <a:cubicBezTo>
                    <a:pt x="2100" y="15469"/>
                    <a:pt x="1663" y="17953"/>
                    <a:pt x="1227" y="19465"/>
                  </a:cubicBezTo>
                  <a:cubicBezTo>
                    <a:pt x="791" y="20977"/>
                    <a:pt x="354" y="21517"/>
                    <a:pt x="136" y="21355"/>
                  </a:cubicBezTo>
                  <a:cubicBezTo>
                    <a:pt x="-82" y="21193"/>
                    <a:pt x="-82" y="20329"/>
                    <a:pt x="463" y="18061"/>
                  </a:cubicBezTo>
                  <a:cubicBezTo>
                    <a:pt x="1009" y="15793"/>
                    <a:pt x="2100" y="12121"/>
                    <a:pt x="3627" y="9043"/>
                  </a:cubicBezTo>
                  <a:cubicBezTo>
                    <a:pt x="5154" y="5965"/>
                    <a:pt x="7118" y="3481"/>
                    <a:pt x="9409" y="2023"/>
                  </a:cubicBezTo>
                  <a:cubicBezTo>
                    <a:pt x="11700" y="565"/>
                    <a:pt x="14318" y="133"/>
                    <a:pt x="16173" y="25"/>
                  </a:cubicBezTo>
                  <a:cubicBezTo>
                    <a:pt x="18027" y="-83"/>
                    <a:pt x="19118" y="133"/>
                    <a:pt x="19991" y="1051"/>
                  </a:cubicBezTo>
                  <a:cubicBezTo>
                    <a:pt x="20863" y="1969"/>
                    <a:pt x="21518" y="3589"/>
                    <a:pt x="20645" y="4993"/>
                  </a:cubicBezTo>
                  <a:cubicBezTo>
                    <a:pt x="19773" y="6397"/>
                    <a:pt x="17373" y="7585"/>
                    <a:pt x="15627" y="8233"/>
                  </a:cubicBezTo>
                  <a:cubicBezTo>
                    <a:pt x="13882" y="8881"/>
                    <a:pt x="12791" y="8989"/>
                    <a:pt x="11700" y="8989"/>
                  </a:cubicBezTo>
                  <a:cubicBezTo>
                    <a:pt x="10609" y="8989"/>
                    <a:pt x="9518" y="8881"/>
                    <a:pt x="8973" y="8773"/>
                  </a:cubicBezTo>
                  <a:cubicBezTo>
                    <a:pt x="8427" y="8665"/>
                    <a:pt x="8427" y="8557"/>
                    <a:pt x="8427" y="8449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476" name="Line"/>
            <p:cNvSpPr/>
            <p:nvPr/>
          </p:nvSpPr>
          <p:spPr>
            <a:xfrm>
              <a:off x="2146941" y="5650858"/>
              <a:ext cx="335546" cy="41790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36" h="21430" fill="norm" stroke="1" extrusionOk="0">
                  <a:moveTo>
                    <a:pt x="2404" y="5536"/>
                  </a:moveTo>
                  <a:cubicBezTo>
                    <a:pt x="2268" y="8901"/>
                    <a:pt x="2133" y="12265"/>
                    <a:pt x="1861" y="14762"/>
                  </a:cubicBezTo>
                  <a:cubicBezTo>
                    <a:pt x="1589" y="17258"/>
                    <a:pt x="1182" y="18886"/>
                    <a:pt x="842" y="19972"/>
                  </a:cubicBezTo>
                  <a:cubicBezTo>
                    <a:pt x="502" y="21057"/>
                    <a:pt x="231" y="21600"/>
                    <a:pt x="95" y="21383"/>
                  </a:cubicBezTo>
                  <a:cubicBezTo>
                    <a:pt x="-41" y="21166"/>
                    <a:pt x="-41" y="20189"/>
                    <a:pt x="163" y="18018"/>
                  </a:cubicBezTo>
                  <a:cubicBezTo>
                    <a:pt x="367" y="15847"/>
                    <a:pt x="774" y="12482"/>
                    <a:pt x="1317" y="9715"/>
                  </a:cubicBezTo>
                  <a:cubicBezTo>
                    <a:pt x="1861" y="6947"/>
                    <a:pt x="2540" y="4776"/>
                    <a:pt x="3084" y="3365"/>
                  </a:cubicBezTo>
                  <a:cubicBezTo>
                    <a:pt x="3627" y="1954"/>
                    <a:pt x="4034" y="1303"/>
                    <a:pt x="4510" y="814"/>
                  </a:cubicBezTo>
                  <a:cubicBezTo>
                    <a:pt x="4985" y="326"/>
                    <a:pt x="5529" y="0"/>
                    <a:pt x="6072" y="0"/>
                  </a:cubicBezTo>
                  <a:cubicBezTo>
                    <a:pt x="6616" y="0"/>
                    <a:pt x="7159" y="326"/>
                    <a:pt x="7702" y="1628"/>
                  </a:cubicBezTo>
                  <a:cubicBezTo>
                    <a:pt x="8246" y="2931"/>
                    <a:pt x="8789" y="5210"/>
                    <a:pt x="9265" y="6567"/>
                  </a:cubicBezTo>
                  <a:cubicBezTo>
                    <a:pt x="9740" y="7924"/>
                    <a:pt x="10148" y="8358"/>
                    <a:pt x="10691" y="8629"/>
                  </a:cubicBezTo>
                  <a:cubicBezTo>
                    <a:pt x="11234" y="8901"/>
                    <a:pt x="11914" y="9009"/>
                    <a:pt x="12865" y="8575"/>
                  </a:cubicBezTo>
                  <a:cubicBezTo>
                    <a:pt x="13816" y="8141"/>
                    <a:pt x="15038" y="7164"/>
                    <a:pt x="16125" y="6024"/>
                  </a:cubicBezTo>
                  <a:cubicBezTo>
                    <a:pt x="17212" y="4884"/>
                    <a:pt x="18163" y="3582"/>
                    <a:pt x="18978" y="2605"/>
                  </a:cubicBezTo>
                  <a:cubicBezTo>
                    <a:pt x="19793" y="1628"/>
                    <a:pt x="20472" y="977"/>
                    <a:pt x="20880" y="923"/>
                  </a:cubicBezTo>
                  <a:cubicBezTo>
                    <a:pt x="21287" y="868"/>
                    <a:pt x="21423" y="1411"/>
                    <a:pt x="21491" y="3419"/>
                  </a:cubicBezTo>
                  <a:cubicBezTo>
                    <a:pt x="21559" y="5427"/>
                    <a:pt x="21559" y="8901"/>
                    <a:pt x="21423" y="11180"/>
                  </a:cubicBezTo>
                  <a:cubicBezTo>
                    <a:pt x="21287" y="13459"/>
                    <a:pt x="21016" y="14545"/>
                    <a:pt x="20744" y="1563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477" name="Line"/>
            <p:cNvSpPr/>
            <p:nvPr/>
          </p:nvSpPr>
          <p:spPr>
            <a:xfrm>
              <a:off x="2641600" y="5682608"/>
              <a:ext cx="12701" cy="3746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21600" y="3417"/>
                    <a:pt x="21600" y="6834"/>
                    <a:pt x="18000" y="10434"/>
                  </a:cubicBezTo>
                  <a:cubicBezTo>
                    <a:pt x="14400" y="14034"/>
                    <a:pt x="7200" y="17817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478" name="Line"/>
            <p:cNvSpPr/>
            <p:nvPr/>
          </p:nvSpPr>
          <p:spPr>
            <a:xfrm>
              <a:off x="2654300" y="5625458"/>
              <a:ext cx="234951" cy="889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4865" y="14914"/>
                    <a:pt x="9730" y="8229"/>
                    <a:pt x="13330" y="4629"/>
                  </a:cubicBezTo>
                  <a:cubicBezTo>
                    <a:pt x="16930" y="1029"/>
                    <a:pt x="19265" y="514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479" name="Line"/>
            <p:cNvSpPr/>
            <p:nvPr/>
          </p:nvSpPr>
          <p:spPr>
            <a:xfrm>
              <a:off x="2628900" y="5841358"/>
              <a:ext cx="203201" cy="508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480" name="Line"/>
            <p:cNvSpPr/>
            <p:nvPr/>
          </p:nvSpPr>
          <p:spPr>
            <a:xfrm>
              <a:off x="25400" y="2749271"/>
              <a:ext cx="7194658" cy="173953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94" h="21595" fill="norm" stroke="1" extrusionOk="0">
                  <a:moveTo>
                    <a:pt x="1468" y="1177"/>
                  </a:moveTo>
                  <a:cubicBezTo>
                    <a:pt x="1436" y="1151"/>
                    <a:pt x="1404" y="1125"/>
                    <a:pt x="1379" y="1164"/>
                  </a:cubicBezTo>
                  <a:cubicBezTo>
                    <a:pt x="1353" y="1204"/>
                    <a:pt x="1334" y="1309"/>
                    <a:pt x="1264" y="1637"/>
                  </a:cubicBezTo>
                  <a:cubicBezTo>
                    <a:pt x="1194" y="1966"/>
                    <a:pt x="1074" y="2518"/>
                    <a:pt x="962" y="3122"/>
                  </a:cubicBezTo>
                  <a:cubicBezTo>
                    <a:pt x="851" y="3726"/>
                    <a:pt x="750" y="4383"/>
                    <a:pt x="667" y="5132"/>
                  </a:cubicBezTo>
                  <a:cubicBezTo>
                    <a:pt x="584" y="5881"/>
                    <a:pt x="521" y="6722"/>
                    <a:pt x="480" y="7602"/>
                  </a:cubicBezTo>
                  <a:cubicBezTo>
                    <a:pt x="438" y="8483"/>
                    <a:pt x="419" y="9402"/>
                    <a:pt x="413" y="10414"/>
                  </a:cubicBezTo>
                  <a:cubicBezTo>
                    <a:pt x="407" y="11426"/>
                    <a:pt x="413" y="12529"/>
                    <a:pt x="432" y="13436"/>
                  </a:cubicBezTo>
                  <a:cubicBezTo>
                    <a:pt x="451" y="14342"/>
                    <a:pt x="483" y="15052"/>
                    <a:pt x="540" y="15919"/>
                  </a:cubicBezTo>
                  <a:cubicBezTo>
                    <a:pt x="597" y="16786"/>
                    <a:pt x="680" y="17811"/>
                    <a:pt x="769" y="18560"/>
                  </a:cubicBezTo>
                  <a:cubicBezTo>
                    <a:pt x="858" y="19309"/>
                    <a:pt x="953" y="19782"/>
                    <a:pt x="1080" y="20084"/>
                  </a:cubicBezTo>
                  <a:cubicBezTo>
                    <a:pt x="1207" y="20386"/>
                    <a:pt x="1366" y="20518"/>
                    <a:pt x="1572" y="20596"/>
                  </a:cubicBezTo>
                  <a:cubicBezTo>
                    <a:pt x="1779" y="20675"/>
                    <a:pt x="2033" y="20702"/>
                    <a:pt x="2290" y="20715"/>
                  </a:cubicBezTo>
                  <a:cubicBezTo>
                    <a:pt x="2548" y="20728"/>
                    <a:pt x="2808" y="20728"/>
                    <a:pt x="3043" y="20702"/>
                  </a:cubicBezTo>
                  <a:cubicBezTo>
                    <a:pt x="3278" y="20675"/>
                    <a:pt x="3488" y="20623"/>
                    <a:pt x="3710" y="20557"/>
                  </a:cubicBezTo>
                  <a:cubicBezTo>
                    <a:pt x="3932" y="20491"/>
                    <a:pt x="4168" y="20413"/>
                    <a:pt x="4409" y="20360"/>
                  </a:cubicBezTo>
                  <a:cubicBezTo>
                    <a:pt x="4650" y="20307"/>
                    <a:pt x="4898" y="20281"/>
                    <a:pt x="5155" y="20281"/>
                  </a:cubicBezTo>
                  <a:cubicBezTo>
                    <a:pt x="5413" y="20281"/>
                    <a:pt x="5680" y="20307"/>
                    <a:pt x="5918" y="20347"/>
                  </a:cubicBezTo>
                  <a:cubicBezTo>
                    <a:pt x="6156" y="20386"/>
                    <a:pt x="6366" y="20439"/>
                    <a:pt x="6594" y="20531"/>
                  </a:cubicBezTo>
                  <a:cubicBezTo>
                    <a:pt x="6823" y="20623"/>
                    <a:pt x="7071" y="20754"/>
                    <a:pt x="7303" y="20859"/>
                  </a:cubicBezTo>
                  <a:cubicBezTo>
                    <a:pt x="7535" y="20964"/>
                    <a:pt x="7751" y="21043"/>
                    <a:pt x="7992" y="21096"/>
                  </a:cubicBezTo>
                  <a:cubicBezTo>
                    <a:pt x="8233" y="21148"/>
                    <a:pt x="8500" y="21175"/>
                    <a:pt x="8751" y="21188"/>
                  </a:cubicBezTo>
                  <a:cubicBezTo>
                    <a:pt x="9002" y="21201"/>
                    <a:pt x="9237" y="21201"/>
                    <a:pt x="9482" y="21201"/>
                  </a:cubicBezTo>
                  <a:cubicBezTo>
                    <a:pt x="9726" y="21201"/>
                    <a:pt x="9980" y="21201"/>
                    <a:pt x="10231" y="21201"/>
                  </a:cubicBezTo>
                  <a:cubicBezTo>
                    <a:pt x="10482" y="21201"/>
                    <a:pt x="10730" y="21201"/>
                    <a:pt x="10981" y="21201"/>
                  </a:cubicBezTo>
                  <a:cubicBezTo>
                    <a:pt x="11232" y="21201"/>
                    <a:pt x="11486" y="21201"/>
                    <a:pt x="11718" y="21214"/>
                  </a:cubicBezTo>
                  <a:cubicBezTo>
                    <a:pt x="11950" y="21227"/>
                    <a:pt x="12160" y="21253"/>
                    <a:pt x="12401" y="21293"/>
                  </a:cubicBezTo>
                  <a:cubicBezTo>
                    <a:pt x="12642" y="21332"/>
                    <a:pt x="12916" y="21385"/>
                    <a:pt x="13186" y="21437"/>
                  </a:cubicBezTo>
                  <a:cubicBezTo>
                    <a:pt x="13456" y="21490"/>
                    <a:pt x="13722" y="21542"/>
                    <a:pt x="13983" y="21569"/>
                  </a:cubicBezTo>
                  <a:cubicBezTo>
                    <a:pt x="14243" y="21595"/>
                    <a:pt x="14497" y="21595"/>
                    <a:pt x="14745" y="21595"/>
                  </a:cubicBezTo>
                  <a:cubicBezTo>
                    <a:pt x="14993" y="21595"/>
                    <a:pt x="15234" y="21595"/>
                    <a:pt x="15488" y="21542"/>
                  </a:cubicBezTo>
                  <a:cubicBezTo>
                    <a:pt x="15743" y="21490"/>
                    <a:pt x="16009" y="21385"/>
                    <a:pt x="16273" y="21227"/>
                  </a:cubicBezTo>
                  <a:cubicBezTo>
                    <a:pt x="16537" y="21069"/>
                    <a:pt x="16797" y="20859"/>
                    <a:pt x="17032" y="20636"/>
                  </a:cubicBezTo>
                  <a:cubicBezTo>
                    <a:pt x="17267" y="20413"/>
                    <a:pt x="17477" y="20176"/>
                    <a:pt x="17690" y="19874"/>
                  </a:cubicBezTo>
                  <a:cubicBezTo>
                    <a:pt x="17903" y="19572"/>
                    <a:pt x="18119" y="19204"/>
                    <a:pt x="18347" y="18757"/>
                  </a:cubicBezTo>
                  <a:cubicBezTo>
                    <a:pt x="18576" y="18310"/>
                    <a:pt x="18817" y="17785"/>
                    <a:pt x="19049" y="17259"/>
                  </a:cubicBezTo>
                  <a:cubicBezTo>
                    <a:pt x="19281" y="16734"/>
                    <a:pt x="19504" y="16208"/>
                    <a:pt x="19710" y="15683"/>
                  </a:cubicBezTo>
                  <a:cubicBezTo>
                    <a:pt x="19916" y="15157"/>
                    <a:pt x="20107" y="14631"/>
                    <a:pt x="20282" y="14027"/>
                  </a:cubicBezTo>
                  <a:cubicBezTo>
                    <a:pt x="20456" y="13423"/>
                    <a:pt x="20615" y="12740"/>
                    <a:pt x="20755" y="12017"/>
                  </a:cubicBezTo>
                  <a:cubicBezTo>
                    <a:pt x="20895" y="11294"/>
                    <a:pt x="21016" y="10532"/>
                    <a:pt x="21124" y="9849"/>
                  </a:cubicBezTo>
                  <a:cubicBezTo>
                    <a:pt x="21232" y="9166"/>
                    <a:pt x="21327" y="8561"/>
                    <a:pt x="21419" y="7826"/>
                  </a:cubicBezTo>
                  <a:cubicBezTo>
                    <a:pt x="21511" y="7090"/>
                    <a:pt x="21600" y="6223"/>
                    <a:pt x="21594" y="5540"/>
                  </a:cubicBezTo>
                  <a:cubicBezTo>
                    <a:pt x="21587" y="4856"/>
                    <a:pt x="21486" y="4357"/>
                    <a:pt x="21330" y="3963"/>
                  </a:cubicBezTo>
                  <a:cubicBezTo>
                    <a:pt x="21174" y="3569"/>
                    <a:pt x="20965" y="3280"/>
                    <a:pt x="20746" y="2991"/>
                  </a:cubicBezTo>
                  <a:cubicBezTo>
                    <a:pt x="20526" y="2702"/>
                    <a:pt x="20298" y="2413"/>
                    <a:pt x="20072" y="2137"/>
                  </a:cubicBezTo>
                  <a:cubicBezTo>
                    <a:pt x="19847" y="1861"/>
                    <a:pt x="19624" y="1598"/>
                    <a:pt x="19396" y="1348"/>
                  </a:cubicBezTo>
                  <a:cubicBezTo>
                    <a:pt x="19167" y="1099"/>
                    <a:pt x="18932" y="862"/>
                    <a:pt x="18687" y="665"/>
                  </a:cubicBezTo>
                  <a:cubicBezTo>
                    <a:pt x="18443" y="468"/>
                    <a:pt x="18188" y="310"/>
                    <a:pt x="17950" y="205"/>
                  </a:cubicBezTo>
                  <a:cubicBezTo>
                    <a:pt x="17712" y="100"/>
                    <a:pt x="17490" y="48"/>
                    <a:pt x="17258" y="21"/>
                  </a:cubicBezTo>
                  <a:cubicBezTo>
                    <a:pt x="17026" y="-5"/>
                    <a:pt x="16784" y="-5"/>
                    <a:pt x="16530" y="8"/>
                  </a:cubicBezTo>
                  <a:cubicBezTo>
                    <a:pt x="16276" y="21"/>
                    <a:pt x="16009" y="48"/>
                    <a:pt x="15781" y="87"/>
                  </a:cubicBezTo>
                  <a:cubicBezTo>
                    <a:pt x="15552" y="126"/>
                    <a:pt x="15361" y="179"/>
                    <a:pt x="15164" y="218"/>
                  </a:cubicBezTo>
                  <a:cubicBezTo>
                    <a:pt x="14968" y="258"/>
                    <a:pt x="14764" y="284"/>
                    <a:pt x="14564" y="310"/>
                  </a:cubicBezTo>
                  <a:cubicBezTo>
                    <a:pt x="14364" y="337"/>
                    <a:pt x="14167" y="363"/>
                    <a:pt x="13970" y="389"/>
                  </a:cubicBezTo>
                  <a:cubicBezTo>
                    <a:pt x="13773" y="415"/>
                    <a:pt x="13576" y="442"/>
                    <a:pt x="13373" y="468"/>
                  </a:cubicBezTo>
                  <a:cubicBezTo>
                    <a:pt x="13170" y="494"/>
                    <a:pt x="12960" y="521"/>
                    <a:pt x="12757" y="547"/>
                  </a:cubicBezTo>
                  <a:cubicBezTo>
                    <a:pt x="12553" y="573"/>
                    <a:pt x="12356" y="599"/>
                    <a:pt x="12163" y="613"/>
                  </a:cubicBezTo>
                  <a:cubicBezTo>
                    <a:pt x="11969" y="626"/>
                    <a:pt x="11778" y="626"/>
                    <a:pt x="11588" y="639"/>
                  </a:cubicBezTo>
                  <a:cubicBezTo>
                    <a:pt x="11397" y="652"/>
                    <a:pt x="11207" y="678"/>
                    <a:pt x="10975" y="691"/>
                  </a:cubicBezTo>
                  <a:cubicBezTo>
                    <a:pt x="10743" y="704"/>
                    <a:pt x="10470" y="704"/>
                    <a:pt x="10196" y="731"/>
                  </a:cubicBezTo>
                  <a:cubicBezTo>
                    <a:pt x="9923" y="757"/>
                    <a:pt x="9650" y="810"/>
                    <a:pt x="9383" y="862"/>
                  </a:cubicBezTo>
                  <a:cubicBezTo>
                    <a:pt x="9116" y="915"/>
                    <a:pt x="8856" y="967"/>
                    <a:pt x="8599" y="1020"/>
                  </a:cubicBezTo>
                  <a:cubicBezTo>
                    <a:pt x="8341" y="1072"/>
                    <a:pt x="8087" y="1125"/>
                    <a:pt x="7840" y="1164"/>
                  </a:cubicBezTo>
                  <a:cubicBezTo>
                    <a:pt x="7592" y="1204"/>
                    <a:pt x="7350" y="1230"/>
                    <a:pt x="7112" y="1256"/>
                  </a:cubicBezTo>
                  <a:cubicBezTo>
                    <a:pt x="6874" y="1283"/>
                    <a:pt x="6639" y="1309"/>
                    <a:pt x="6416" y="1335"/>
                  </a:cubicBezTo>
                  <a:cubicBezTo>
                    <a:pt x="6194" y="1361"/>
                    <a:pt x="5984" y="1388"/>
                    <a:pt x="5768" y="1401"/>
                  </a:cubicBezTo>
                  <a:cubicBezTo>
                    <a:pt x="5552" y="1414"/>
                    <a:pt x="5330" y="1414"/>
                    <a:pt x="5082" y="1427"/>
                  </a:cubicBezTo>
                  <a:cubicBezTo>
                    <a:pt x="4835" y="1440"/>
                    <a:pt x="4561" y="1467"/>
                    <a:pt x="4323" y="1493"/>
                  </a:cubicBezTo>
                  <a:cubicBezTo>
                    <a:pt x="4085" y="1519"/>
                    <a:pt x="3882" y="1545"/>
                    <a:pt x="3669" y="1585"/>
                  </a:cubicBezTo>
                  <a:cubicBezTo>
                    <a:pt x="3456" y="1624"/>
                    <a:pt x="3234" y="1677"/>
                    <a:pt x="3018" y="1729"/>
                  </a:cubicBezTo>
                  <a:cubicBezTo>
                    <a:pt x="2802" y="1782"/>
                    <a:pt x="2592" y="1834"/>
                    <a:pt x="2347" y="1913"/>
                  </a:cubicBezTo>
                  <a:cubicBezTo>
                    <a:pt x="2103" y="1992"/>
                    <a:pt x="1823" y="2097"/>
                    <a:pt x="1544" y="2215"/>
                  </a:cubicBezTo>
                  <a:cubicBezTo>
                    <a:pt x="1264" y="2334"/>
                    <a:pt x="985" y="2465"/>
                    <a:pt x="727" y="2623"/>
                  </a:cubicBezTo>
                  <a:cubicBezTo>
                    <a:pt x="470" y="2780"/>
                    <a:pt x="235" y="2964"/>
                    <a:pt x="0" y="314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</p:grpSp>
      <p:grpSp>
        <p:nvGrpSpPr>
          <p:cNvPr id="2578" name="Drawing"/>
          <p:cNvGrpSpPr/>
          <p:nvPr/>
        </p:nvGrpSpPr>
        <p:grpSpPr>
          <a:xfrm>
            <a:off x="9022956" y="1602536"/>
            <a:ext cx="3962795" cy="1966165"/>
            <a:chOff x="-12699" y="-12700"/>
            <a:chExt cx="3962794" cy="1966163"/>
          </a:xfrm>
        </p:grpSpPr>
        <p:pic>
          <p:nvPicPr>
            <p:cNvPr id="2482" name="Line Shape" descr="Line Shape"/>
            <p:cNvPicPr>
              <a:picLocks noChangeAspect="0"/>
            </p:cNvPicPr>
            <p:nvPr/>
          </p:nvPicPr>
          <p:blipFill>
            <a:blip r:embed="rId2">
              <a:extLst/>
            </a:blip>
            <a:stretch>
              <a:fillRect/>
            </a:stretch>
          </p:blipFill>
          <p:spPr>
            <a:xfrm>
              <a:off x="-12700" y="15040"/>
              <a:ext cx="3962795" cy="1834707"/>
            </a:xfrm>
            <a:prstGeom prst="rect">
              <a:avLst/>
            </a:prstGeom>
            <a:effectLst/>
          </p:spPr>
        </p:pic>
        <p:pic>
          <p:nvPicPr>
            <p:cNvPr id="2484" name="Line Shape" descr="Line Shape"/>
            <p:cNvPicPr>
              <a:picLocks noChangeAspect="0"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571894" y="65710"/>
              <a:ext cx="201084" cy="372515"/>
            </a:xfrm>
            <a:prstGeom prst="rect">
              <a:avLst/>
            </a:prstGeom>
            <a:effectLst/>
          </p:spPr>
        </p:pic>
        <p:pic>
          <p:nvPicPr>
            <p:cNvPr id="2486" name="Line Shape" descr="Line Shape"/>
            <p:cNvPicPr>
              <a:picLocks noChangeAspect="0"/>
            </p:cNvPicPr>
            <p:nvPr/>
          </p:nvPicPr>
          <p:blipFill>
            <a:blip r:embed="rId4">
              <a:extLst/>
            </a:blip>
            <a:stretch>
              <a:fillRect/>
            </a:stretch>
          </p:blipFill>
          <p:spPr>
            <a:xfrm>
              <a:off x="800494" y="255019"/>
              <a:ext cx="127001" cy="41095"/>
            </a:xfrm>
            <a:prstGeom prst="rect">
              <a:avLst/>
            </a:prstGeom>
            <a:effectLst/>
          </p:spPr>
        </p:pic>
        <p:pic>
          <p:nvPicPr>
            <p:cNvPr id="2488" name="Line Shape" descr="Line Shape"/>
            <p:cNvPicPr>
              <a:picLocks noChangeAspect="0"/>
            </p:cNvPicPr>
            <p:nvPr/>
          </p:nvPicPr>
          <p:blipFill>
            <a:blip r:embed="rId5">
              <a:extLst/>
            </a:blip>
            <a:stretch>
              <a:fillRect/>
            </a:stretch>
          </p:blipFill>
          <p:spPr>
            <a:xfrm>
              <a:off x="831113" y="340563"/>
              <a:ext cx="153532" cy="59353"/>
            </a:xfrm>
            <a:prstGeom prst="rect">
              <a:avLst/>
            </a:prstGeom>
            <a:effectLst/>
          </p:spPr>
        </p:pic>
        <p:pic>
          <p:nvPicPr>
            <p:cNvPr id="2490" name="Line Shape" descr="Line Shape"/>
            <p:cNvPicPr>
              <a:picLocks noChangeAspect="0"/>
            </p:cNvPicPr>
            <p:nvPr/>
          </p:nvPicPr>
          <p:blipFill>
            <a:blip r:embed="rId6">
              <a:extLst/>
            </a:blip>
            <a:stretch>
              <a:fillRect/>
            </a:stretch>
          </p:blipFill>
          <p:spPr>
            <a:xfrm>
              <a:off x="1104140" y="73318"/>
              <a:ext cx="134505" cy="364983"/>
            </a:xfrm>
            <a:prstGeom prst="rect">
              <a:avLst/>
            </a:prstGeom>
            <a:effectLst/>
          </p:spPr>
        </p:pic>
        <p:pic>
          <p:nvPicPr>
            <p:cNvPr id="2492" name="Line Shape" descr="Line Shape"/>
            <p:cNvPicPr>
              <a:picLocks noChangeAspect="0"/>
            </p:cNvPicPr>
            <p:nvPr/>
          </p:nvPicPr>
          <p:blipFill>
            <a:blip r:embed="rId7">
              <a:extLst/>
            </a:blip>
            <a:stretch>
              <a:fillRect/>
            </a:stretch>
          </p:blipFill>
          <p:spPr>
            <a:xfrm>
              <a:off x="1288229" y="92913"/>
              <a:ext cx="147266" cy="330201"/>
            </a:xfrm>
            <a:prstGeom prst="rect">
              <a:avLst/>
            </a:prstGeom>
            <a:effectLst/>
          </p:spPr>
        </p:pic>
        <p:pic>
          <p:nvPicPr>
            <p:cNvPr id="2494" name="Line Line" descr="Line Line"/>
            <p:cNvPicPr>
              <a:picLocks noChangeAspect="0"/>
            </p:cNvPicPr>
            <p:nvPr/>
          </p:nvPicPr>
          <p:blipFill>
            <a:blip r:embed="rId8">
              <a:extLst/>
            </a:blip>
            <a:stretch>
              <a:fillRect/>
            </a:stretch>
          </p:blipFill>
          <p:spPr>
            <a:xfrm>
              <a:off x="1441844" y="365963"/>
              <a:ext cx="82551" cy="120651"/>
            </a:xfrm>
            <a:prstGeom prst="rect">
              <a:avLst/>
            </a:prstGeom>
            <a:effectLst/>
          </p:spPr>
        </p:pic>
        <p:pic>
          <p:nvPicPr>
            <p:cNvPr id="2496" name="Line Shape" descr="Line Shape"/>
            <p:cNvPicPr>
              <a:picLocks noChangeAspect="0"/>
            </p:cNvPicPr>
            <p:nvPr/>
          </p:nvPicPr>
          <p:blipFill>
            <a:blip r:embed="rId9">
              <a:extLst/>
            </a:blip>
            <a:stretch>
              <a:fillRect/>
            </a:stretch>
          </p:blipFill>
          <p:spPr>
            <a:xfrm>
              <a:off x="1591294" y="122722"/>
              <a:ext cx="117251" cy="287692"/>
            </a:xfrm>
            <a:prstGeom prst="rect">
              <a:avLst/>
            </a:prstGeom>
            <a:effectLst/>
          </p:spPr>
        </p:pic>
        <p:pic>
          <p:nvPicPr>
            <p:cNvPr id="2498" name="Line Shape" descr="Line Shape"/>
            <p:cNvPicPr>
              <a:picLocks noChangeAspect="0"/>
            </p:cNvPicPr>
            <p:nvPr/>
          </p:nvPicPr>
          <p:blipFill>
            <a:blip r:embed="rId10">
              <a:extLst/>
            </a:blip>
            <a:stretch>
              <a:fillRect/>
            </a:stretch>
          </p:blipFill>
          <p:spPr>
            <a:xfrm>
              <a:off x="1581544" y="103167"/>
              <a:ext cx="273051" cy="53247"/>
            </a:xfrm>
            <a:prstGeom prst="rect">
              <a:avLst/>
            </a:prstGeom>
            <a:effectLst/>
          </p:spPr>
        </p:pic>
        <p:pic>
          <p:nvPicPr>
            <p:cNvPr id="2500" name="Line Line" descr="Line Line"/>
            <p:cNvPicPr>
              <a:picLocks noChangeAspect="0"/>
            </p:cNvPicPr>
            <p:nvPr/>
          </p:nvPicPr>
          <p:blipFill>
            <a:blip r:embed="rId11">
              <a:extLst/>
            </a:blip>
            <a:stretch>
              <a:fillRect/>
            </a:stretch>
          </p:blipFill>
          <p:spPr>
            <a:xfrm>
              <a:off x="1772044" y="302463"/>
              <a:ext cx="69851" cy="120651"/>
            </a:xfrm>
            <a:prstGeom prst="rect">
              <a:avLst/>
            </a:prstGeom>
            <a:effectLst/>
          </p:spPr>
        </p:pic>
        <p:pic>
          <p:nvPicPr>
            <p:cNvPr id="2502" name="Line Shape" descr="Line Shape"/>
            <p:cNvPicPr>
              <a:picLocks noChangeAspect="0"/>
            </p:cNvPicPr>
            <p:nvPr/>
          </p:nvPicPr>
          <p:blipFill>
            <a:blip r:embed="rId12">
              <a:extLst/>
            </a:blip>
            <a:stretch>
              <a:fillRect/>
            </a:stretch>
          </p:blipFill>
          <p:spPr>
            <a:xfrm>
              <a:off x="1962544" y="100975"/>
              <a:ext cx="158751" cy="311099"/>
            </a:xfrm>
            <a:prstGeom prst="rect">
              <a:avLst/>
            </a:prstGeom>
            <a:effectLst/>
          </p:spPr>
        </p:pic>
        <p:pic>
          <p:nvPicPr>
            <p:cNvPr id="2504" name="Line Line" descr="Line Line"/>
            <p:cNvPicPr>
              <a:picLocks noChangeAspect="0"/>
            </p:cNvPicPr>
            <p:nvPr/>
          </p:nvPicPr>
          <p:blipFill>
            <a:blip r:embed="rId13">
              <a:extLst/>
            </a:blip>
            <a:stretch>
              <a:fillRect/>
            </a:stretch>
          </p:blipFill>
          <p:spPr>
            <a:xfrm>
              <a:off x="2045094" y="80213"/>
              <a:ext cx="234951" cy="38101"/>
            </a:xfrm>
            <a:prstGeom prst="rect">
              <a:avLst/>
            </a:prstGeom>
            <a:effectLst/>
          </p:spPr>
        </p:pic>
        <p:pic>
          <p:nvPicPr>
            <p:cNvPr id="2506" name="Line Shape" descr="Line Shape"/>
            <p:cNvPicPr>
              <a:picLocks noChangeAspect="0"/>
            </p:cNvPicPr>
            <p:nvPr/>
          </p:nvPicPr>
          <p:blipFill>
            <a:blip r:embed="rId14">
              <a:extLst/>
            </a:blip>
            <a:stretch>
              <a:fillRect/>
            </a:stretch>
          </p:blipFill>
          <p:spPr>
            <a:xfrm>
              <a:off x="2241944" y="80213"/>
              <a:ext cx="152861" cy="387351"/>
            </a:xfrm>
            <a:prstGeom prst="rect">
              <a:avLst/>
            </a:prstGeom>
            <a:effectLst/>
          </p:spPr>
        </p:pic>
        <p:pic>
          <p:nvPicPr>
            <p:cNvPr id="2508" name="Line Shape" descr="Line Shape"/>
            <p:cNvPicPr>
              <a:picLocks noChangeAspect="0"/>
            </p:cNvPicPr>
            <p:nvPr/>
          </p:nvPicPr>
          <p:blipFill>
            <a:blip r:embed="rId15">
              <a:extLst/>
            </a:blip>
            <a:stretch>
              <a:fillRect/>
            </a:stretch>
          </p:blipFill>
          <p:spPr>
            <a:xfrm>
              <a:off x="2248294" y="-5768"/>
              <a:ext cx="107156" cy="562232"/>
            </a:xfrm>
            <a:prstGeom prst="rect">
              <a:avLst/>
            </a:prstGeom>
            <a:effectLst/>
          </p:spPr>
        </p:pic>
        <p:pic>
          <p:nvPicPr>
            <p:cNvPr id="2510" name="Line Shape" descr="Line Shape"/>
            <p:cNvPicPr>
              <a:picLocks noChangeAspect="0"/>
            </p:cNvPicPr>
            <p:nvPr/>
          </p:nvPicPr>
          <p:blipFill>
            <a:blip r:embed="rId16">
              <a:extLst/>
            </a:blip>
            <a:stretch>
              <a:fillRect/>
            </a:stretch>
          </p:blipFill>
          <p:spPr>
            <a:xfrm>
              <a:off x="552844" y="949846"/>
              <a:ext cx="194960" cy="598892"/>
            </a:xfrm>
            <a:prstGeom prst="rect">
              <a:avLst/>
            </a:prstGeom>
            <a:effectLst/>
          </p:spPr>
        </p:pic>
        <p:pic>
          <p:nvPicPr>
            <p:cNvPr id="2512" name="Line Shape" descr="Line Shape"/>
            <p:cNvPicPr>
              <a:picLocks noChangeAspect="0"/>
            </p:cNvPicPr>
            <p:nvPr/>
          </p:nvPicPr>
          <p:blipFill>
            <a:blip r:embed="rId17">
              <a:extLst/>
            </a:blip>
            <a:stretch>
              <a:fillRect/>
            </a:stretch>
          </p:blipFill>
          <p:spPr>
            <a:xfrm>
              <a:off x="730644" y="1223213"/>
              <a:ext cx="127001" cy="139701"/>
            </a:xfrm>
            <a:prstGeom prst="rect">
              <a:avLst/>
            </a:prstGeom>
            <a:effectLst/>
          </p:spPr>
        </p:pic>
        <p:pic>
          <p:nvPicPr>
            <p:cNvPr id="2514" name="Line Shape" descr="Line Shape"/>
            <p:cNvPicPr>
              <a:picLocks noChangeAspect="0"/>
            </p:cNvPicPr>
            <p:nvPr/>
          </p:nvPicPr>
          <p:blipFill>
            <a:blip r:embed="rId18">
              <a:extLst/>
            </a:blip>
            <a:stretch>
              <a:fillRect/>
            </a:stretch>
          </p:blipFill>
          <p:spPr>
            <a:xfrm>
              <a:off x="724294" y="1248613"/>
              <a:ext cx="171451" cy="171451"/>
            </a:xfrm>
            <a:prstGeom prst="rect">
              <a:avLst/>
            </a:prstGeom>
            <a:effectLst/>
          </p:spPr>
        </p:pic>
        <p:pic>
          <p:nvPicPr>
            <p:cNvPr id="2516" name="Line Shape" descr="Line Shape"/>
            <p:cNvPicPr>
              <a:picLocks noChangeAspect="0"/>
            </p:cNvPicPr>
            <p:nvPr/>
          </p:nvPicPr>
          <p:blipFill>
            <a:blip r:embed="rId19">
              <a:extLst/>
            </a:blip>
            <a:stretch>
              <a:fillRect/>
            </a:stretch>
          </p:blipFill>
          <p:spPr>
            <a:xfrm>
              <a:off x="684968" y="788511"/>
              <a:ext cx="172677" cy="187053"/>
            </a:xfrm>
            <a:prstGeom prst="rect">
              <a:avLst/>
            </a:prstGeom>
            <a:effectLst/>
          </p:spPr>
        </p:pic>
        <p:pic>
          <p:nvPicPr>
            <p:cNvPr id="2518" name="Line Shape" descr="Line Shape"/>
            <p:cNvPicPr>
              <a:picLocks noChangeAspect="0"/>
            </p:cNvPicPr>
            <p:nvPr/>
          </p:nvPicPr>
          <p:blipFill>
            <a:blip r:embed="rId20">
              <a:extLst/>
            </a:blip>
            <a:stretch>
              <a:fillRect/>
            </a:stretch>
          </p:blipFill>
          <p:spPr>
            <a:xfrm>
              <a:off x="924071" y="992407"/>
              <a:ext cx="149474" cy="375395"/>
            </a:xfrm>
            <a:prstGeom prst="rect">
              <a:avLst/>
            </a:prstGeom>
            <a:effectLst/>
          </p:spPr>
        </p:pic>
        <p:pic>
          <p:nvPicPr>
            <p:cNvPr id="2520" name="Line Shape" descr="Line Shape"/>
            <p:cNvPicPr>
              <a:picLocks noChangeAspect="0"/>
            </p:cNvPicPr>
            <p:nvPr/>
          </p:nvPicPr>
          <p:blipFill>
            <a:blip r:embed="rId21">
              <a:extLst/>
            </a:blip>
            <a:stretch>
              <a:fillRect/>
            </a:stretch>
          </p:blipFill>
          <p:spPr>
            <a:xfrm>
              <a:off x="1035869" y="1020013"/>
              <a:ext cx="215476" cy="286257"/>
            </a:xfrm>
            <a:prstGeom prst="rect">
              <a:avLst/>
            </a:prstGeom>
            <a:effectLst/>
          </p:spPr>
        </p:pic>
        <p:pic>
          <p:nvPicPr>
            <p:cNvPr id="2522" name="Line Shape" descr="Line Shape"/>
            <p:cNvPicPr>
              <a:picLocks noChangeAspect="0"/>
            </p:cNvPicPr>
            <p:nvPr/>
          </p:nvPicPr>
          <p:blipFill>
            <a:blip r:embed="rId22">
              <a:extLst/>
            </a:blip>
            <a:stretch>
              <a:fillRect/>
            </a:stretch>
          </p:blipFill>
          <p:spPr>
            <a:xfrm>
              <a:off x="1289444" y="982588"/>
              <a:ext cx="94339" cy="386676"/>
            </a:xfrm>
            <a:prstGeom prst="rect">
              <a:avLst/>
            </a:prstGeom>
            <a:effectLst/>
          </p:spPr>
        </p:pic>
        <p:pic>
          <p:nvPicPr>
            <p:cNvPr id="2524" name="Line Shape" descr="Line Shape"/>
            <p:cNvPicPr>
              <a:picLocks noChangeAspect="0"/>
            </p:cNvPicPr>
            <p:nvPr/>
          </p:nvPicPr>
          <p:blipFill>
            <a:blip r:embed="rId23">
              <a:extLst/>
            </a:blip>
            <a:stretch>
              <a:fillRect/>
            </a:stretch>
          </p:blipFill>
          <p:spPr>
            <a:xfrm>
              <a:off x="1479944" y="1100118"/>
              <a:ext cx="139701" cy="53246"/>
            </a:xfrm>
            <a:prstGeom prst="rect">
              <a:avLst/>
            </a:prstGeom>
            <a:effectLst/>
          </p:spPr>
        </p:pic>
        <p:pic>
          <p:nvPicPr>
            <p:cNvPr id="2526" name="Line Line" descr="Line Line"/>
            <p:cNvPicPr>
              <a:picLocks noChangeAspect="0"/>
            </p:cNvPicPr>
            <p:nvPr/>
          </p:nvPicPr>
          <p:blipFill>
            <a:blip r:embed="rId24">
              <a:extLst/>
            </a:blip>
            <a:stretch>
              <a:fillRect/>
            </a:stretch>
          </p:blipFill>
          <p:spPr>
            <a:xfrm>
              <a:off x="1498994" y="1242263"/>
              <a:ext cx="146051" cy="44451"/>
            </a:xfrm>
            <a:prstGeom prst="rect">
              <a:avLst/>
            </a:prstGeom>
            <a:effectLst/>
          </p:spPr>
        </p:pic>
        <p:pic>
          <p:nvPicPr>
            <p:cNvPr id="2528" name="Line Shape" descr="Line Shape"/>
            <p:cNvPicPr>
              <a:picLocks noChangeAspect="0"/>
            </p:cNvPicPr>
            <p:nvPr/>
          </p:nvPicPr>
          <p:blipFill>
            <a:blip r:embed="rId25">
              <a:extLst/>
            </a:blip>
            <a:stretch>
              <a:fillRect/>
            </a:stretch>
          </p:blipFill>
          <p:spPr>
            <a:xfrm>
              <a:off x="1773133" y="777261"/>
              <a:ext cx="233862" cy="741517"/>
            </a:xfrm>
            <a:prstGeom prst="rect">
              <a:avLst/>
            </a:prstGeom>
            <a:effectLst/>
          </p:spPr>
        </p:pic>
        <p:pic>
          <p:nvPicPr>
            <p:cNvPr id="2530" name="Line Shape" descr="Line Shape"/>
            <p:cNvPicPr>
              <a:picLocks noChangeAspect="0"/>
            </p:cNvPicPr>
            <p:nvPr/>
          </p:nvPicPr>
          <p:blipFill>
            <a:blip r:embed="rId26">
              <a:extLst/>
            </a:blip>
            <a:stretch>
              <a:fillRect/>
            </a:stretch>
          </p:blipFill>
          <p:spPr>
            <a:xfrm>
              <a:off x="2073582" y="719360"/>
              <a:ext cx="168363" cy="172710"/>
            </a:xfrm>
            <a:prstGeom prst="rect">
              <a:avLst/>
            </a:prstGeom>
            <a:effectLst/>
          </p:spPr>
        </p:pic>
        <p:pic>
          <p:nvPicPr>
            <p:cNvPr id="2532" name="Line Shape" descr="Line Shape"/>
            <p:cNvPicPr>
              <a:picLocks noChangeAspect="0"/>
            </p:cNvPicPr>
            <p:nvPr/>
          </p:nvPicPr>
          <p:blipFill>
            <a:blip r:embed="rId27">
              <a:extLst/>
            </a:blip>
            <a:stretch>
              <a:fillRect/>
            </a:stretch>
          </p:blipFill>
          <p:spPr>
            <a:xfrm>
              <a:off x="2191144" y="645363"/>
              <a:ext cx="165101" cy="387351"/>
            </a:xfrm>
            <a:prstGeom prst="rect">
              <a:avLst/>
            </a:prstGeom>
            <a:effectLst/>
          </p:spPr>
        </p:pic>
        <p:pic>
          <p:nvPicPr>
            <p:cNvPr id="2534" name="Line Shape" descr="Line Shape"/>
            <p:cNvPicPr>
              <a:picLocks noChangeAspect="0"/>
            </p:cNvPicPr>
            <p:nvPr/>
          </p:nvPicPr>
          <p:blipFill>
            <a:blip r:embed="rId28">
              <a:extLst/>
            </a:blip>
            <a:stretch>
              <a:fillRect/>
            </a:stretch>
          </p:blipFill>
          <p:spPr>
            <a:xfrm>
              <a:off x="2292744" y="795822"/>
              <a:ext cx="127540" cy="243792"/>
            </a:xfrm>
            <a:prstGeom prst="rect">
              <a:avLst/>
            </a:prstGeom>
            <a:effectLst/>
          </p:spPr>
        </p:pic>
        <p:pic>
          <p:nvPicPr>
            <p:cNvPr id="2536" name="Line Shape" descr="Line Shape"/>
            <p:cNvPicPr>
              <a:picLocks noChangeAspect="0"/>
            </p:cNvPicPr>
            <p:nvPr/>
          </p:nvPicPr>
          <p:blipFill>
            <a:blip r:embed="rId29">
              <a:extLst/>
            </a:blip>
            <a:stretch>
              <a:fillRect/>
            </a:stretch>
          </p:blipFill>
          <p:spPr>
            <a:xfrm>
              <a:off x="2692794" y="753313"/>
              <a:ext cx="69851" cy="146051"/>
            </a:xfrm>
            <a:prstGeom prst="rect">
              <a:avLst/>
            </a:prstGeom>
            <a:effectLst/>
          </p:spPr>
        </p:pic>
        <p:pic>
          <p:nvPicPr>
            <p:cNvPr id="2538" name="Line Line" descr="Line Line"/>
            <p:cNvPicPr>
              <a:picLocks noChangeAspect="0"/>
            </p:cNvPicPr>
            <p:nvPr/>
          </p:nvPicPr>
          <p:blipFill>
            <a:blip r:embed="rId30">
              <a:extLst/>
            </a:blip>
            <a:stretch>
              <a:fillRect/>
            </a:stretch>
          </p:blipFill>
          <p:spPr>
            <a:xfrm>
              <a:off x="2724544" y="626313"/>
              <a:ext cx="50801" cy="25401"/>
            </a:xfrm>
            <a:prstGeom prst="rect">
              <a:avLst/>
            </a:prstGeom>
            <a:effectLst/>
          </p:spPr>
        </p:pic>
        <p:pic>
          <p:nvPicPr>
            <p:cNvPr id="2540" name="Line Shape" descr="Line Shape"/>
            <p:cNvPicPr>
              <a:picLocks noChangeAspect="0"/>
            </p:cNvPicPr>
            <p:nvPr/>
          </p:nvPicPr>
          <p:blipFill>
            <a:blip r:embed="rId31">
              <a:extLst/>
            </a:blip>
            <a:stretch>
              <a:fillRect/>
            </a:stretch>
          </p:blipFill>
          <p:spPr>
            <a:xfrm>
              <a:off x="2764352" y="554200"/>
              <a:ext cx="188793" cy="359377"/>
            </a:xfrm>
            <a:prstGeom prst="rect">
              <a:avLst/>
            </a:prstGeom>
            <a:effectLst/>
          </p:spPr>
        </p:pic>
        <p:pic>
          <p:nvPicPr>
            <p:cNvPr id="2542" name="Line Shape" descr="Line Shape"/>
            <p:cNvPicPr>
              <a:picLocks noChangeAspect="0"/>
            </p:cNvPicPr>
            <p:nvPr/>
          </p:nvPicPr>
          <p:blipFill>
            <a:blip r:embed="rId32">
              <a:extLst/>
            </a:blip>
            <a:stretch>
              <a:fillRect/>
            </a:stretch>
          </p:blipFill>
          <p:spPr>
            <a:xfrm>
              <a:off x="3013187" y="603029"/>
              <a:ext cx="251108" cy="253236"/>
            </a:xfrm>
            <a:prstGeom prst="rect">
              <a:avLst/>
            </a:prstGeom>
            <a:effectLst/>
          </p:spPr>
        </p:pic>
        <p:pic>
          <p:nvPicPr>
            <p:cNvPr id="2544" name="Line Shape" descr="Line Shape"/>
            <p:cNvPicPr>
              <a:picLocks noChangeAspect="0"/>
            </p:cNvPicPr>
            <p:nvPr/>
          </p:nvPicPr>
          <p:blipFill>
            <a:blip r:embed="rId33">
              <a:extLst/>
            </a:blip>
            <a:stretch>
              <a:fillRect/>
            </a:stretch>
          </p:blipFill>
          <p:spPr>
            <a:xfrm>
              <a:off x="3248329" y="713625"/>
              <a:ext cx="123916" cy="77789"/>
            </a:xfrm>
            <a:prstGeom prst="rect">
              <a:avLst/>
            </a:prstGeom>
            <a:effectLst/>
          </p:spPr>
        </p:pic>
        <p:pic>
          <p:nvPicPr>
            <p:cNvPr id="2546" name="Line Line" descr="Line Line"/>
            <p:cNvPicPr>
              <a:picLocks noChangeAspect="0"/>
            </p:cNvPicPr>
            <p:nvPr/>
          </p:nvPicPr>
          <p:blipFill>
            <a:blip r:embed="rId34">
              <a:extLst/>
            </a:blip>
            <a:stretch>
              <a:fillRect/>
            </a:stretch>
          </p:blipFill>
          <p:spPr>
            <a:xfrm>
              <a:off x="3315094" y="816813"/>
              <a:ext cx="139701" cy="76201"/>
            </a:xfrm>
            <a:prstGeom prst="rect">
              <a:avLst/>
            </a:prstGeom>
            <a:effectLst/>
          </p:spPr>
        </p:pic>
        <p:pic>
          <p:nvPicPr>
            <p:cNvPr id="2548" name="Line Shape" descr="Line Shape"/>
            <p:cNvPicPr>
              <a:picLocks noChangeAspect="0"/>
            </p:cNvPicPr>
            <p:nvPr/>
          </p:nvPicPr>
          <p:blipFill>
            <a:blip r:embed="rId35">
              <a:extLst/>
            </a:blip>
            <a:stretch>
              <a:fillRect/>
            </a:stretch>
          </p:blipFill>
          <p:spPr>
            <a:xfrm>
              <a:off x="3498952" y="655530"/>
              <a:ext cx="139993" cy="262884"/>
            </a:xfrm>
            <a:prstGeom prst="rect">
              <a:avLst/>
            </a:prstGeom>
            <a:effectLst/>
          </p:spPr>
        </p:pic>
        <p:pic>
          <p:nvPicPr>
            <p:cNvPr id="2550" name="Line Shape" descr="Line Shape"/>
            <p:cNvPicPr>
              <a:picLocks noChangeAspect="0"/>
            </p:cNvPicPr>
            <p:nvPr/>
          </p:nvPicPr>
          <p:blipFill>
            <a:blip r:embed="rId36">
              <a:extLst/>
            </a:blip>
            <a:stretch>
              <a:fillRect/>
            </a:stretch>
          </p:blipFill>
          <p:spPr>
            <a:xfrm>
              <a:off x="3530993" y="652708"/>
              <a:ext cx="273051" cy="68856"/>
            </a:xfrm>
            <a:prstGeom prst="rect">
              <a:avLst/>
            </a:prstGeom>
            <a:effectLst/>
          </p:spPr>
        </p:pic>
        <p:pic>
          <p:nvPicPr>
            <p:cNvPr id="2552" name="Line Shape" descr="Line Shape"/>
            <p:cNvPicPr>
              <a:picLocks noChangeAspect="0"/>
            </p:cNvPicPr>
            <p:nvPr/>
          </p:nvPicPr>
          <p:blipFill>
            <a:blip r:embed="rId37">
              <a:extLst/>
            </a:blip>
            <a:stretch>
              <a:fillRect/>
            </a:stretch>
          </p:blipFill>
          <p:spPr>
            <a:xfrm>
              <a:off x="2172094" y="1216863"/>
              <a:ext cx="41094" cy="177801"/>
            </a:xfrm>
            <a:prstGeom prst="rect">
              <a:avLst/>
            </a:prstGeom>
            <a:effectLst/>
          </p:spPr>
        </p:pic>
        <p:pic>
          <p:nvPicPr>
            <p:cNvPr id="2554" name="Line Shape" descr="Line Shape"/>
            <p:cNvPicPr>
              <a:picLocks noChangeAspect="0"/>
            </p:cNvPicPr>
            <p:nvPr/>
          </p:nvPicPr>
          <p:blipFill>
            <a:blip r:embed="rId38">
              <a:extLst/>
            </a:blip>
            <a:stretch>
              <a:fillRect/>
            </a:stretch>
          </p:blipFill>
          <p:spPr>
            <a:xfrm>
              <a:off x="2184794" y="1185113"/>
              <a:ext cx="146051" cy="298451"/>
            </a:xfrm>
            <a:prstGeom prst="rect">
              <a:avLst/>
            </a:prstGeom>
            <a:effectLst/>
          </p:spPr>
        </p:pic>
        <p:pic>
          <p:nvPicPr>
            <p:cNvPr id="2556" name="Line Shape" descr="Line Shape"/>
            <p:cNvPicPr>
              <a:picLocks noChangeAspect="0"/>
            </p:cNvPicPr>
            <p:nvPr/>
          </p:nvPicPr>
          <p:blipFill>
            <a:blip r:embed="rId39">
              <a:extLst/>
            </a:blip>
            <a:stretch>
              <a:fillRect/>
            </a:stretch>
          </p:blipFill>
          <p:spPr>
            <a:xfrm>
              <a:off x="2260994" y="1328911"/>
              <a:ext cx="112934" cy="213919"/>
            </a:xfrm>
            <a:prstGeom prst="rect">
              <a:avLst/>
            </a:prstGeom>
            <a:effectLst/>
          </p:spPr>
        </p:pic>
        <p:pic>
          <p:nvPicPr>
            <p:cNvPr id="2558" name="Line Line" descr="Line Line"/>
            <p:cNvPicPr>
              <a:picLocks noChangeAspect="0"/>
            </p:cNvPicPr>
            <p:nvPr/>
          </p:nvPicPr>
          <p:blipFill>
            <a:blip r:embed="rId40">
              <a:extLst/>
            </a:blip>
            <a:stretch>
              <a:fillRect/>
            </a:stretch>
          </p:blipFill>
          <p:spPr>
            <a:xfrm>
              <a:off x="2584844" y="1305763"/>
              <a:ext cx="31751" cy="133351"/>
            </a:xfrm>
            <a:prstGeom prst="rect">
              <a:avLst/>
            </a:prstGeom>
            <a:effectLst/>
          </p:spPr>
        </p:pic>
        <p:pic>
          <p:nvPicPr>
            <p:cNvPr id="2560" name="Line Shape" descr="Line Shape"/>
            <p:cNvPicPr>
              <a:picLocks noChangeAspect="0"/>
            </p:cNvPicPr>
            <p:nvPr/>
          </p:nvPicPr>
          <p:blipFill>
            <a:blip r:embed="rId41">
              <a:extLst/>
            </a:blip>
            <a:stretch>
              <a:fillRect/>
            </a:stretch>
          </p:blipFill>
          <p:spPr>
            <a:xfrm>
              <a:off x="2635644" y="1166063"/>
              <a:ext cx="95251" cy="57151"/>
            </a:xfrm>
            <a:prstGeom prst="rect">
              <a:avLst/>
            </a:prstGeom>
            <a:effectLst/>
          </p:spPr>
        </p:pic>
        <p:pic>
          <p:nvPicPr>
            <p:cNvPr id="2562" name="Line Shape" descr="Line Shape"/>
            <p:cNvPicPr>
              <a:picLocks noChangeAspect="0"/>
            </p:cNvPicPr>
            <p:nvPr/>
          </p:nvPicPr>
          <p:blipFill>
            <a:blip r:embed="rId42">
              <a:extLst/>
            </a:blip>
            <a:stretch>
              <a:fillRect/>
            </a:stretch>
          </p:blipFill>
          <p:spPr>
            <a:xfrm>
              <a:off x="2725121" y="1083614"/>
              <a:ext cx="139124" cy="380900"/>
            </a:xfrm>
            <a:prstGeom prst="rect">
              <a:avLst/>
            </a:prstGeom>
            <a:effectLst/>
          </p:spPr>
        </p:pic>
        <p:pic>
          <p:nvPicPr>
            <p:cNvPr id="2564" name="Line Shape" descr="Line Shape"/>
            <p:cNvPicPr>
              <a:picLocks noChangeAspect="0"/>
            </p:cNvPicPr>
            <p:nvPr/>
          </p:nvPicPr>
          <p:blipFill>
            <a:blip r:embed="rId43">
              <a:extLst/>
            </a:blip>
            <a:stretch>
              <a:fillRect/>
            </a:stretch>
          </p:blipFill>
          <p:spPr>
            <a:xfrm>
              <a:off x="2678288" y="1312113"/>
              <a:ext cx="122457" cy="101601"/>
            </a:xfrm>
            <a:prstGeom prst="rect">
              <a:avLst/>
            </a:prstGeom>
            <a:effectLst/>
          </p:spPr>
        </p:pic>
        <p:pic>
          <p:nvPicPr>
            <p:cNvPr id="2566" name="Line Shape" descr="Line Shape"/>
            <p:cNvPicPr>
              <a:picLocks noChangeAspect="0"/>
            </p:cNvPicPr>
            <p:nvPr/>
          </p:nvPicPr>
          <p:blipFill>
            <a:blip r:embed="rId44">
              <a:extLst/>
            </a:blip>
            <a:stretch>
              <a:fillRect/>
            </a:stretch>
          </p:blipFill>
          <p:spPr>
            <a:xfrm>
              <a:off x="2869387" y="1229563"/>
              <a:ext cx="217107" cy="176858"/>
            </a:xfrm>
            <a:prstGeom prst="rect">
              <a:avLst/>
            </a:prstGeom>
            <a:effectLst/>
          </p:spPr>
        </p:pic>
        <p:pic>
          <p:nvPicPr>
            <p:cNvPr id="2568" name="Line Shape" descr="Line Shape"/>
            <p:cNvPicPr>
              <a:picLocks noChangeAspect="0"/>
            </p:cNvPicPr>
            <p:nvPr/>
          </p:nvPicPr>
          <p:blipFill>
            <a:blip r:embed="rId45">
              <a:extLst/>
            </a:blip>
            <a:stretch>
              <a:fillRect/>
            </a:stretch>
          </p:blipFill>
          <p:spPr>
            <a:xfrm>
              <a:off x="3127914" y="1275386"/>
              <a:ext cx="123680" cy="68478"/>
            </a:xfrm>
            <a:prstGeom prst="rect">
              <a:avLst/>
            </a:prstGeom>
            <a:effectLst/>
          </p:spPr>
        </p:pic>
        <p:pic>
          <p:nvPicPr>
            <p:cNvPr id="2570" name="Line Shape" descr="Line Shape"/>
            <p:cNvPicPr>
              <a:picLocks noChangeAspect="0"/>
            </p:cNvPicPr>
            <p:nvPr/>
          </p:nvPicPr>
          <p:blipFill>
            <a:blip r:embed="rId46">
              <a:extLst/>
            </a:blip>
            <a:stretch>
              <a:fillRect/>
            </a:stretch>
          </p:blipFill>
          <p:spPr>
            <a:xfrm>
              <a:off x="3181744" y="1305763"/>
              <a:ext cx="215901" cy="88901"/>
            </a:xfrm>
            <a:prstGeom prst="rect">
              <a:avLst/>
            </a:prstGeom>
            <a:effectLst/>
          </p:spPr>
        </p:pic>
        <p:pic>
          <p:nvPicPr>
            <p:cNvPr id="2572" name="Line Shape" descr="Line Shape"/>
            <p:cNvPicPr>
              <a:picLocks noChangeAspect="0"/>
            </p:cNvPicPr>
            <p:nvPr/>
          </p:nvPicPr>
          <p:blipFill>
            <a:blip r:embed="rId47">
              <a:extLst/>
            </a:blip>
            <a:stretch>
              <a:fillRect/>
            </a:stretch>
          </p:blipFill>
          <p:spPr>
            <a:xfrm>
              <a:off x="3379683" y="1185818"/>
              <a:ext cx="137165" cy="304096"/>
            </a:xfrm>
            <a:prstGeom prst="rect">
              <a:avLst/>
            </a:prstGeom>
            <a:effectLst/>
          </p:spPr>
        </p:pic>
        <p:pic>
          <p:nvPicPr>
            <p:cNvPr id="2574" name="Line Shape" descr="Line Shape"/>
            <p:cNvPicPr>
              <a:picLocks noChangeAspect="0"/>
            </p:cNvPicPr>
            <p:nvPr/>
          </p:nvPicPr>
          <p:blipFill>
            <a:blip r:embed="rId48">
              <a:extLst/>
            </a:blip>
            <a:stretch>
              <a:fillRect/>
            </a:stretch>
          </p:blipFill>
          <p:spPr>
            <a:xfrm>
              <a:off x="165494" y="16253"/>
              <a:ext cx="3251201" cy="1729777"/>
            </a:xfrm>
            <a:prstGeom prst="rect">
              <a:avLst/>
            </a:prstGeom>
            <a:effectLst/>
          </p:spPr>
        </p:pic>
        <p:pic>
          <p:nvPicPr>
            <p:cNvPr id="2576" name="Line Shape" descr="Line Shape"/>
            <p:cNvPicPr>
              <a:picLocks noChangeAspect="0"/>
            </p:cNvPicPr>
            <p:nvPr/>
          </p:nvPicPr>
          <p:blipFill>
            <a:blip r:embed="rId49">
              <a:extLst/>
            </a:blip>
            <a:stretch>
              <a:fillRect/>
            </a:stretch>
          </p:blipFill>
          <p:spPr>
            <a:xfrm>
              <a:off x="72956" y="-12701"/>
              <a:ext cx="3585039" cy="1966165"/>
            </a:xfrm>
            <a:prstGeom prst="rect">
              <a:avLst/>
            </a:prstGeom>
            <a:effectLst/>
          </p:spPr>
        </p:pic>
      </p:grpSp>
    </p:spTree>
  </p:cSld>
  <p:clrMapOvr>
    <a:masterClrMapping/>
  </p:clrMapOvr>
  <p:transition xmlns:p14="http://schemas.microsoft.com/office/powerpoint/2010/main" spd="med" advClick="1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57" name="Drawing"/>
          <p:cNvGrpSpPr/>
          <p:nvPr/>
        </p:nvGrpSpPr>
        <p:grpSpPr>
          <a:xfrm>
            <a:off x="1084408" y="1752599"/>
            <a:ext cx="10554881" cy="6913193"/>
            <a:chOff x="0" y="0"/>
            <a:chExt cx="10554879" cy="6913191"/>
          </a:xfrm>
        </p:grpSpPr>
        <p:sp>
          <p:nvSpPr>
            <p:cNvPr id="2580" name="Line"/>
            <p:cNvSpPr/>
            <p:nvPr/>
          </p:nvSpPr>
          <p:spPr>
            <a:xfrm>
              <a:off x="387569" y="757569"/>
              <a:ext cx="190363" cy="70124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88" h="21298" fill="norm" stroke="1" extrusionOk="0">
                  <a:moveTo>
                    <a:pt x="2921" y="6113"/>
                  </a:moveTo>
                  <a:cubicBezTo>
                    <a:pt x="2921" y="8685"/>
                    <a:pt x="2921" y="11256"/>
                    <a:pt x="3154" y="13699"/>
                  </a:cubicBezTo>
                  <a:cubicBezTo>
                    <a:pt x="3386" y="16142"/>
                    <a:pt x="3850" y="18456"/>
                    <a:pt x="4199" y="19806"/>
                  </a:cubicBezTo>
                  <a:cubicBezTo>
                    <a:pt x="4547" y="21156"/>
                    <a:pt x="4779" y="21542"/>
                    <a:pt x="4547" y="21156"/>
                  </a:cubicBezTo>
                  <a:cubicBezTo>
                    <a:pt x="4315" y="20771"/>
                    <a:pt x="3618" y="19613"/>
                    <a:pt x="2921" y="17942"/>
                  </a:cubicBezTo>
                  <a:cubicBezTo>
                    <a:pt x="2225" y="16271"/>
                    <a:pt x="1528" y="14085"/>
                    <a:pt x="947" y="11899"/>
                  </a:cubicBezTo>
                  <a:cubicBezTo>
                    <a:pt x="367" y="9713"/>
                    <a:pt x="-98" y="7528"/>
                    <a:pt x="18" y="5663"/>
                  </a:cubicBezTo>
                  <a:cubicBezTo>
                    <a:pt x="134" y="3799"/>
                    <a:pt x="831" y="2256"/>
                    <a:pt x="1644" y="1356"/>
                  </a:cubicBezTo>
                  <a:cubicBezTo>
                    <a:pt x="2457" y="456"/>
                    <a:pt x="3386" y="199"/>
                    <a:pt x="4779" y="71"/>
                  </a:cubicBezTo>
                  <a:cubicBezTo>
                    <a:pt x="6173" y="-58"/>
                    <a:pt x="8031" y="-58"/>
                    <a:pt x="10586" y="488"/>
                  </a:cubicBezTo>
                  <a:cubicBezTo>
                    <a:pt x="13141" y="1035"/>
                    <a:pt x="16392" y="2128"/>
                    <a:pt x="18483" y="3510"/>
                  </a:cubicBezTo>
                  <a:cubicBezTo>
                    <a:pt x="20573" y="4892"/>
                    <a:pt x="21502" y="6563"/>
                    <a:pt x="20457" y="7817"/>
                  </a:cubicBezTo>
                  <a:cubicBezTo>
                    <a:pt x="19412" y="9071"/>
                    <a:pt x="16392" y="9906"/>
                    <a:pt x="13721" y="10388"/>
                  </a:cubicBezTo>
                  <a:cubicBezTo>
                    <a:pt x="11050" y="10871"/>
                    <a:pt x="8728" y="10999"/>
                    <a:pt x="6986" y="10967"/>
                  </a:cubicBezTo>
                  <a:cubicBezTo>
                    <a:pt x="5244" y="10935"/>
                    <a:pt x="4083" y="10742"/>
                    <a:pt x="3154" y="10517"/>
                  </a:cubicBezTo>
                  <a:cubicBezTo>
                    <a:pt x="2225" y="10292"/>
                    <a:pt x="1528" y="10035"/>
                    <a:pt x="2341" y="9842"/>
                  </a:cubicBezTo>
                  <a:cubicBezTo>
                    <a:pt x="3154" y="9649"/>
                    <a:pt x="5476" y="9521"/>
                    <a:pt x="7799" y="939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581" name="Line"/>
            <p:cNvSpPr/>
            <p:nvPr/>
          </p:nvSpPr>
          <p:spPr>
            <a:xfrm>
              <a:off x="642791" y="1003300"/>
              <a:ext cx="139701" cy="1714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4909" y="4267"/>
                    <a:pt x="9818" y="8533"/>
                    <a:pt x="13418" y="12133"/>
                  </a:cubicBezTo>
                  <a:cubicBezTo>
                    <a:pt x="17018" y="15733"/>
                    <a:pt x="19309" y="18667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582" name="Line"/>
            <p:cNvSpPr/>
            <p:nvPr/>
          </p:nvSpPr>
          <p:spPr>
            <a:xfrm>
              <a:off x="647921" y="996950"/>
              <a:ext cx="134571" cy="2603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57" h="21600" fill="norm" stroke="1" extrusionOk="0">
                  <a:moveTo>
                    <a:pt x="21457" y="0"/>
                  </a:moveTo>
                  <a:cubicBezTo>
                    <a:pt x="19769" y="176"/>
                    <a:pt x="18082" y="351"/>
                    <a:pt x="15551" y="1932"/>
                  </a:cubicBezTo>
                  <a:cubicBezTo>
                    <a:pt x="13019" y="3512"/>
                    <a:pt x="9644" y="6498"/>
                    <a:pt x="7113" y="9220"/>
                  </a:cubicBezTo>
                  <a:cubicBezTo>
                    <a:pt x="4582" y="11941"/>
                    <a:pt x="2894" y="14400"/>
                    <a:pt x="1713" y="16068"/>
                  </a:cubicBezTo>
                  <a:cubicBezTo>
                    <a:pt x="532" y="17737"/>
                    <a:pt x="-143" y="18615"/>
                    <a:pt x="26" y="19405"/>
                  </a:cubicBezTo>
                  <a:cubicBezTo>
                    <a:pt x="194" y="20195"/>
                    <a:pt x="1207" y="20898"/>
                    <a:pt x="2219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583" name="Line"/>
            <p:cNvSpPr/>
            <p:nvPr/>
          </p:nvSpPr>
          <p:spPr>
            <a:xfrm>
              <a:off x="901923" y="742468"/>
              <a:ext cx="128219" cy="36781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50" h="21326" fill="norm" stroke="1" extrusionOk="0">
                  <a:moveTo>
                    <a:pt x="17201" y="1132"/>
                  </a:moveTo>
                  <a:cubicBezTo>
                    <a:pt x="16139" y="641"/>
                    <a:pt x="15076" y="150"/>
                    <a:pt x="13660" y="28"/>
                  </a:cubicBezTo>
                  <a:cubicBezTo>
                    <a:pt x="12243" y="-95"/>
                    <a:pt x="10473" y="150"/>
                    <a:pt x="8348" y="1500"/>
                  </a:cubicBezTo>
                  <a:cubicBezTo>
                    <a:pt x="6224" y="2850"/>
                    <a:pt x="3745" y="5305"/>
                    <a:pt x="2152" y="8066"/>
                  </a:cubicBezTo>
                  <a:cubicBezTo>
                    <a:pt x="558" y="10828"/>
                    <a:pt x="-150" y="13896"/>
                    <a:pt x="27" y="16105"/>
                  </a:cubicBezTo>
                  <a:cubicBezTo>
                    <a:pt x="204" y="18314"/>
                    <a:pt x="1266" y="19664"/>
                    <a:pt x="3745" y="20462"/>
                  </a:cubicBezTo>
                  <a:cubicBezTo>
                    <a:pt x="6224" y="21260"/>
                    <a:pt x="10119" y="21505"/>
                    <a:pt x="13306" y="21198"/>
                  </a:cubicBezTo>
                  <a:cubicBezTo>
                    <a:pt x="16493" y="20891"/>
                    <a:pt x="18971" y="20032"/>
                    <a:pt x="21450" y="19173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584" name="Line"/>
            <p:cNvSpPr/>
            <p:nvPr/>
          </p:nvSpPr>
          <p:spPr>
            <a:xfrm>
              <a:off x="1044553" y="793750"/>
              <a:ext cx="214189" cy="22920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29" h="21263" fill="norm" stroke="1" extrusionOk="0">
                  <a:moveTo>
                    <a:pt x="17617" y="0"/>
                  </a:moveTo>
                  <a:cubicBezTo>
                    <a:pt x="16982" y="4124"/>
                    <a:pt x="16347" y="8247"/>
                    <a:pt x="14758" y="11782"/>
                  </a:cubicBezTo>
                  <a:cubicBezTo>
                    <a:pt x="13170" y="15316"/>
                    <a:pt x="10629" y="18262"/>
                    <a:pt x="8723" y="19833"/>
                  </a:cubicBezTo>
                  <a:cubicBezTo>
                    <a:pt x="6817" y="21404"/>
                    <a:pt x="5547" y="21600"/>
                    <a:pt x="4170" y="20815"/>
                  </a:cubicBezTo>
                  <a:cubicBezTo>
                    <a:pt x="2794" y="20029"/>
                    <a:pt x="1311" y="18262"/>
                    <a:pt x="570" y="16887"/>
                  </a:cubicBezTo>
                  <a:cubicBezTo>
                    <a:pt x="-171" y="15513"/>
                    <a:pt x="-171" y="14531"/>
                    <a:pt x="464" y="13745"/>
                  </a:cubicBezTo>
                  <a:cubicBezTo>
                    <a:pt x="1100" y="12960"/>
                    <a:pt x="2370" y="12371"/>
                    <a:pt x="4382" y="12469"/>
                  </a:cubicBezTo>
                  <a:cubicBezTo>
                    <a:pt x="6394" y="12567"/>
                    <a:pt x="9147" y="13353"/>
                    <a:pt x="12111" y="14727"/>
                  </a:cubicBezTo>
                  <a:cubicBezTo>
                    <a:pt x="15076" y="16102"/>
                    <a:pt x="18253" y="18065"/>
                    <a:pt x="21429" y="20029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585" name="Line"/>
            <p:cNvSpPr/>
            <p:nvPr/>
          </p:nvSpPr>
          <p:spPr>
            <a:xfrm>
              <a:off x="1334941" y="679450"/>
              <a:ext cx="112695" cy="3810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09" h="21600" fill="norm" stroke="1" extrusionOk="0">
                  <a:moveTo>
                    <a:pt x="0" y="0"/>
                  </a:moveTo>
                  <a:cubicBezTo>
                    <a:pt x="3927" y="600"/>
                    <a:pt x="7855" y="1200"/>
                    <a:pt x="11585" y="3120"/>
                  </a:cubicBezTo>
                  <a:cubicBezTo>
                    <a:pt x="15316" y="5040"/>
                    <a:pt x="18851" y="8280"/>
                    <a:pt x="20225" y="11100"/>
                  </a:cubicBezTo>
                  <a:cubicBezTo>
                    <a:pt x="21600" y="13920"/>
                    <a:pt x="20815" y="16320"/>
                    <a:pt x="18655" y="18000"/>
                  </a:cubicBezTo>
                  <a:cubicBezTo>
                    <a:pt x="16495" y="19680"/>
                    <a:pt x="12960" y="20640"/>
                    <a:pt x="9425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586" name="Line"/>
            <p:cNvSpPr/>
            <p:nvPr/>
          </p:nvSpPr>
          <p:spPr>
            <a:xfrm>
              <a:off x="490948" y="463061"/>
              <a:ext cx="208994" cy="21752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43" h="21343" fill="norm" stroke="1" extrusionOk="0">
                  <a:moveTo>
                    <a:pt x="1907" y="12509"/>
                  </a:moveTo>
                  <a:cubicBezTo>
                    <a:pt x="1470" y="14794"/>
                    <a:pt x="1034" y="17078"/>
                    <a:pt x="707" y="18740"/>
                  </a:cubicBezTo>
                  <a:cubicBezTo>
                    <a:pt x="379" y="20402"/>
                    <a:pt x="161" y="21440"/>
                    <a:pt x="52" y="21336"/>
                  </a:cubicBezTo>
                  <a:cubicBezTo>
                    <a:pt x="-57" y="21232"/>
                    <a:pt x="-57" y="19986"/>
                    <a:pt x="707" y="16559"/>
                  </a:cubicBezTo>
                  <a:cubicBezTo>
                    <a:pt x="1470" y="13132"/>
                    <a:pt x="2998" y="7525"/>
                    <a:pt x="4198" y="4305"/>
                  </a:cubicBezTo>
                  <a:cubicBezTo>
                    <a:pt x="5398" y="1086"/>
                    <a:pt x="6270" y="255"/>
                    <a:pt x="7688" y="48"/>
                  </a:cubicBezTo>
                  <a:cubicBezTo>
                    <a:pt x="9107" y="-160"/>
                    <a:pt x="11070" y="255"/>
                    <a:pt x="12816" y="2332"/>
                  </a:cubicBezTo>
                  <a:cubicBezTo>
                    <a:pt x="14561" y="4409"/>
                    <a:pt x="16088" y="8148"/>
                    <a:pt x="17507" y="11055"/>
                  </a:cubicBezTo>
                  <a:cubicBezTo>
                    <a:pt x="18925" y="13963"/>
                    <a:pt x="20234" y="16040"/>
                    <a:pt x="21543" y="18117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587" name="Line"/>
            <p:cNvSpPr/>
            <p:nvPr/>
          </p:nvSpPr>
          <p:spPr>
            <a:xfrm>
              <a:off x="1842941" y="800100"/>
              <a:ext cx="158751" cy="317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6048" y="2880"/>
                    <a:pt x="12096" y="5760"/>
                    <a:pt x="15696" y="9360"/>
                  </a:cubicBezTo>
                  <a:cubicBezTo>
                    <a:pt x="19296" y="12960"/>
                    <a:pt x="20448" y="1728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588" name="Line"/>
            <p:cNvSpPr/>
            <p:nvPr/>
          </p:nvSpPr>
          <p:spPr>
            <a:xfrm>
              <a:off x="1849291" y="996950"/>
              <a:ext cx="165101" cy="63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5815" y="0"/>
                    <a:pt x="11631" y="0"/>
                    <a:pt x="15231" y="3600"/>
                  </a:cubicBezTo>
                  <a:cubicBezTo>
                    <a:pt x="18831" y="7200"/>
                    <a:pt x="20215" y="1440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589" name="Line"/>
            <p:cNvSpPr/>
            <p:nvPr/>
          </p:nvSpPr>
          <p:spPr>
            <a:xfrm>
              <a:off x="3017691" y="512233"/>
              <a:ext cx="35201" cy="49741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30" h="21600" fill="norm" stroke="1" extrusionOk="0">
                  <a:moveTo>
                    <a:pt x="0" y="2574"/>
                  </a:moveTo>
                  <a:cubicBezTo>
                    <a:pt x="1271" y="2022"/>
                    <a:pt x="2541" y="1471"/>
                    <a:pt x="5082" y="965"/>
                  </a:cubicBezTo>
                  <a:cubicBezTo>
                    <a:pt x="7624" y="460"/>
                    <a:pt x="11435" y="0"/>
                    <a:pt x="14612" y="0"/>
                  </a:cubicBezTo>
                  <a:cubicBezTo>
                    <a:pt x="17788" y="0"/>
                    <a:pt x="20329" y="460"/>
                    <a:pt x="20965" y="2022"/>
                  </a:cubicBezTo>
                  <a:cubicBezTo>
                    <a:pt x="21600" y="3585"/>
                    <a:pt x="20329" y="6250"/>
                    <a:pt x="18424" y="9237"/>
                  </a:cubicBezTo>
                  <a:cubicBezTo>
                    <a:pt x="16518" y="12225"/>
                    <a:pt x="13976" y="15534"/>
                    <a:pt x="11435" y="17648"/>
                  </a:cubicBezTo>
                  <a:cubicBezTo>
                    <a:pt x="8894" y="19762"/>
                    <a:pt x="6353" y="20681"/>
                    <a:pt x="3812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590" name="Line"/>
            <p:cNvSpPr/>
            <p:nvPr/>
          </p:nvSpPr>
          <p:spPr>
            <a:xfrm>
              <a:off x="2827191" y="977900"/>
              <a:ext cx="419101" cy="508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3164" y="15300"/>
                    <a:pt x="6327" y="9000"/>
                    <a:pt x="9927" y="5400"/>
                  </a:cubicBezTo>
                  <a:cubicBezTo>
                    <a:pt x="13527" y="1800"/>
                    <a:pt x="17564" y="9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591" name="Line"/>
            <p:cNvSpPr/>
            <p:nvPr/>
          </p:nvSpPr>
          <p:spPr>
            <a:xfrm>
              <a:off x="2954191" y="1178868"/>
              <a:ext cx="222251" cy="30279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164" fill="norm" stroke="1" extrusionOk="0">
                  <a:moveTo>
                    <a:pt x="0" y="4594"/>
                  </a:moveTo>
                  <a:cubicBezTo>
                    <a:pt x="617" y="8737"/>
                    <a:pt x="1234" y="12879"/>
                    <a:pt x="1543" y="15394"/>
                  </a:cubicBezTo>
                  <a:cubicBezTo>
                    <a:pt x="1851" y="17909"/>
                    <a:pt x="1851" y="18797"/>
                    <a:pt x="1749" y="19611"/>
                  </a:cubicBezTo>
                  <a:cubicBezTo>
                    <a:pt x="1646" y="20424"/>
                    <a:pt x="1440" y="21164"/>
                    <a:pt x="1131" y="21164"/>
                  </a:cubicBezTo>
                  <a:cubicBezTo>
                    <a:pt x="823" y="21164"/>
                    <a:pt x="411" y="20424"/>
                    <a:pt x="309" y="17835"/>
                  </a:cubicBezTo>
                  <a:cubicBezTo>
                    <a:pt x="206" y="15246"/>
                    <a:pt x="411" y="10808"/>
                    <a:pt x="1749" y="7405"/>
                  </a:cubicBezTo>
                  <a:cubicBezTo>
                    <a:pt x="3086" y="4002"/>
                    <a:pt x="5554" y="1635"/>
                    <a:pt x="8126" y="600"/>
                  </a:cubicBezTo>
                  <a:cubicBezTo>
                    <a:pt x="10697" y="-436"/>
                    <a:pt x="13371" y="-140"/>
                    <a:pt x="15531" y="1561"/>
                  </a:cubicBezTo>
                  <a:cubicBezTo>
                    <a:pt x="17691" y="3263"/>
                    <a:pt x="19337" y="6369"/>
                    <a:pt x="20263" y="9180"/>
                  </a:cubicBezTo>
                  <a:cubicBezTo>
                    <a:pt x="21189" y="11991"/>
                    <a:pt x="21394" y="14506"/>
                    <a:pt x="21600" y="1702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592" name="Line"/>
            <p:cNvSpPr/>
            <p:nvPr/>
          </p:nvSpPr>
          <p:spPr>
            <a:xfrm>
              <a:off x="3712930" y="628650"/>
              <a:ext cx="485861" cy="46895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57" h="21557" fill="norm" stroke="1" extrusionOk="0">
                  <a:moveTo>
                    <a:pt x="21557" y="0"/>
                  </a:moveTo>
                  <a:cubicBezTo>
                    <a:pt x="20430" y="195"/>
                    <a:pt x="19303" y="389"/>
                    <a:pt x="17472" y="1168"/>
                  </a:cubicBezTo>
                  <a:cubicBezTo>
                    <a:pt x="15640" y="1946"/>
                    <a:pt x="13105" y="3308"/>
                    <a:pt x="11414" y="4232"/>
                  </a:cubicBezTo>
                  <a:cubicBezTo>
                    <a:pt x="9724" y="5157"/>
                    <a:pt x="8879" y="5643"/>
                    <a:pt x="8315" y="6081"/>
                  </a:cubicBezTo>
                  <a:cubicBezTo>
                    <a:pt x="7752" y="6519"/>
                    <a:pt x="7470" y="6908"/>
                    <a:pt x="7517" y="7346"/>
                  </a:cubicBezTo>
                  <a:cubicBezTo>
                    <a:pt x="7564" y="7784"/>
                    <a:pt x="7940" y="8270"/>
                    <a:pt x="8926" y="8659"/>
                  </a:cubicBezTo>
                  <a:cubicBezTo>
                    <a:pt x="9912" y="9049"/>
                    <a:pt x="11508" y="9341"/>
                    <a:pt x="12635" y="9632"/>
                  </a:cubicBezTo>
                  <a:cubicBezTo>
                    <a:pt x="13762" y="9924"/>
                    <a:pt x="14420" y="10216"/>
                    <a:pt x="14889" y="10557"/>
                  </a:cubicBezTo>
                  <a:cubicBezTo>
                    <a:pt x="15359" y="10897"/>
                    <a:pt x="15640" y="11286"/>
                    <a:pt x="15640" y="11724"/>
                  </a:cubicBezTo>
                  <a:cubicBezTo>
                    <a:pt x="15640" y="12162"/>
                    <a:pt x="15359" y="12649"/>
                    <a:pt x="14138" y="13378"/>
                  </a:cubicBezTo>
                  <a:cubicBezTo>
                    <a:pt x="12917" y="14108"/>
                    <a:pt x="10757" y="15081"/>
                    <a:pt x="8362" y="16200"/>
                  </a:cubicBezTo>
                  <a:cubicBezTo>
                    <a:pt x="5967" y="17319"/>
                    <a:pt x="3338" y="18584"/>
                    <a:pt x="1835" y="19411"/>
                  </a:cubicBezTo>
                  <a:cubicBezTo>
                    <a:pt x="333" y="20238"/>
                    <a:pt x="-43" y="20627"/>
                    <a:pt x="4" y="20968"/>
                  </a:cubicBezTo>
                  <a:cubicBezTo>
                    <a:pt x="51" y="21308"/>
                    <a:pt x="520" y="21600"/>
                    <a:pt x="2164" y="21551"/>
                  </a:cubicBezTo>
                  <a:cubicBezTo>
                    <a:pt x="3807" y="21503"/>
                    <a:pt x="6625" y="21114"/>
                    <a:pt x="9207" y="20773"/>
                  </a:cubicBezTo>
                  <a:cubicBezTo>
                    <a:pt x="11790" y="20432"/>
                    <a:pt x="14138" y="20141"/>
                    <a:pt x="15875" y="20141"/>
                  </a:cubicBezTo>
                  <a:cubicBezTo>
                    <a:pt x="17613" y="20141"/>
                    <a:pt x="18740" y="20432"/>
                    <a:pt x="19867" y="20724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593" name="Line"/>
            <p:cNvSpPr/>
            <p:nvPr/>
          </p:nvSpPr>
          <p:spPr>
            <a:xfrm>
              <a:off x="3862240" y="1301750"/>
              <a:ext cx="12701" cy="1079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594" name="Line"/>
            <p:cNvSpPr/>
            <p:nvPr/>
          </p:nvSpPr>
          <p:spPr>
            <a:xfrm>
              <a:off x="3868590" y="1193800"/>
              <a:ext cx="19051" cy="190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595" name="Line"/>
            <p:cNvSpPr/>
            <p:nvPr/>
          </p:nvSpPr>
          <p:spPr>
            <a:xfrm>
              <a:off x="3938440" y="1267555"/>
              <a:ext cx="95251" cy="2784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296" fill="norm" stroke="1" extrusionOk="0">
                  <a:moveTo>
                    <a:pt x="0" y="1782"/>
                  </a:moveTo>
                  <a:cubicBezTo>
                    <a:pt x="5760" y="239"/>
                    <a:pt x="11520" y="-1304"/>
                    <a:pt x="15120" y="1782"/>
                  </a:cubicBezTo>
                  <a:cubicBezTo>
                    <a:pt x="18720" y="4867"/>
                    <a:pt x="20160" y="12582"/>
                    <a:pt x="21600" y="2029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596" name="Line"/>
            <p:cNvSpPr/>
            <p:nvPr/>
          </p:nvSpPr>
          <p:spPr>
            <a:xfrm>
              <a:off x="3944790" y="1371600"/>
              <a:ext cx="88901" cy="317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597" name="Line"/>
            <p:cNvSpPr/>
            <p:nvPr/>
          </p:nvSpPr>
          <p:spPr>
            <a:xfrm>
              <a:off x="4122590" y="1295400"/>
              <a:ext cx="19051" cy="1397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598" name="Line"/>
            <p:cNvSpPr/>
            <p:nvPr/>
          </p:nvSpPr>
          <p:spPr>
            <a:xfrm>
              <a:off x="3919390" y="375224"/>
              <a:ext cx="146051" cy="18992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067" fill="norm" stroke="1" extrusionOk="0">
                  <a:moveTo>
                    <a:pt x="0" y="5571"/>
                  </a:moveTo>
                  <a:cubicBezTo>
                    <a:pt x="939" y="9797"/>
                    <a:pt x="1878" y="14024"/>
                    <a:pt x="2191" y="16724"/>
                  </a:cubicBezTo>
                  <a:cubicBezTo>
                    <a:pt x="2504" y="19424"/>
                    <a:pt x="2191" y="20597"/>
                    <a:pt x="2035" y="20480"/>
                  </a:cubicBezTo>
                  <a:cubicBezTo>
                    <a:pt x="1878" y="20363"/>
                    <a:pt x="1878" y="18954"/>
                    <a:pt x="2348" y="16371"/>
                  </a:cubicBezTo>
                  <a:cubicBezTo>
                    <a:pt x="2817" y="13789"/>
                    <a:pt x="3757" y="10032"/>
                    <a:pt x="5165" y="7097"/>
                  </a:cubicBezTo>
                  <a:cubicBezTo>
                    <a:pt x="6574" y="4163"/>
                    <a:pt x="8452" y="2050"/>
                    <a:pt x="10330" y="876"/>
                  </a:cubicBezTo>
                  <a:cubicBezTo>
                    <a:pt x="12209" y="-298"/>
                    <a:pt x="14087" y="-533"/>
                    <a:pt x="15965" y="1697"/>
                  </a:cubicBezTo>
                  <a:cubicBezTo>
                    <a:pt x="17843" y="3928"/>
                    <a:pt x="19722" y="8624"/>
                    <a:pt x="20661" y="12263"/>
                  </a:cubicBezTo>
                  <a:cubicBezTo>
                    <a:pt x="21600" y="15902"/>
                    <a:pt x="21600" y="18484"/>
                    <a:pt x="21600" y="21067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599" name="Line"/>
            <p:cNvSpPr/>
            <p:nvPr/>
          </p:nvSpPr>
          <p:spPr>
            <a:xfrm>
              <a:off x="4414690" y="666750"/>
              <a:ext cx="31751" cy="34655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34" fill="norm" stroke="1" extrusionOk="0">
                  <a:moveTo>
                    <a:pt x="21600" y="0"/>
                  </a:moveTo>
                  <a:cubicBezTo>
                    <a:pt x="21600" y="4844"/>
                    <a:pt x="21600" y="9687"/>
                    <a:pt x="20880" y="13025"/>
                  </a:cubicBezTo>
                  <a:cubicBezTo>
                    <a:pt x="20160" y="16364"/>
                    <a:pt x="18720" y="18196"/>
                    <a:pt x="16560" y="19505"/>
                  </a:cubicBezTo>
                  <a:cubicBezTo>
                    <a:pt x="14400" y="20815"/>
                    <a:pt x="11520" y="21600"/>
                    <a:pt x="8640" y="21404"/>
                  </a:cubicBezTo>
                  <a:cubicBezTo>
                    <a:pt x="5760" y="21207"/>
                    <a:pt x="2880" y="20029"/>
                    <a:pt x="0" y="18851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600" name="Line"/>
            <p:cNvSpPr/>
            <p:nvPr/>
          </p:nvSpPr>
          <p:spPr>
            <a:xfrm>
              <a:off x="4338490" y="667692"/>
              <a:ext cx="247651" cy="4985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199" fill="norm" stroke="1" extrusionOk="0">
                  <a:moveTo>
                    <a:pt x="0" y="4999"/>
                  </a:moveTo>
                  <a:cubicBezTo>
                    <a:pt x="1662" y="2299"/>
                    <a:pt x="3323" y="-401"/>
                    <a:pt x="6646" y="49"/>
                  </a:cubicBezTo>
                  <a:cubicBezTo>
                    <a:pt x="9969" y="499"/>
                    <a:pt x="14954" y="4099"/>
                    <a:pt x="17723" y="8149"/>
                  </a:cubicBezTo>
                  <a:cubicBezTo>
                    <a:pt x="20492" y="12199"/>
                    <a:pt x="21046" y="16699"/>
                    <a:pt x="21600" y="21199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601" name="Line"/>
            <p:cNvSpPr/>
            <p:nvPr/>
          </p:nvSpPr>
          <p:spPr>
            <a:xfrm>
              <a:off x="4319440" y="1041400"/>
              <a:ext cx="203201" cy="317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4050" y="2880"/>
                    <a:pt x="8100" y="5760"/>
                    <a:pt x="11700" y="9360"/>
                  </a:cubicBezTo>
                  <a:cubicBezTo>
                    <a:pt x="15300" y="12960"/>
                    <a:pt x="18450" y="1728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602" name="Line"/>
            <p:cNvSpPr/>
            <p:nvPr/>
          </p:nvSpPr>
          <p:spPr>
            <a:xfrm>
              <a:off x="4751295" y="599124"/>
              <a:ext cx="171396" cy="40572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73" h="21342" fill="norm" stroke="1" extrusionOk="0">
                  <a:moveTo>
                    <a:pt x="21073" y="1553"/>
                  </a:moveTo>
                  <a:cubicBezTo>
                    <a:pt x="21073" y="996"/>
                    <a:pt x="21073" y="440"/>
                    <a:pt x="20292" y="161"/>
                  </a:cubicBezTo>
                  <a:cubicBezTo>
                    <a:pt x="19512" y="-117"/>
                    <a:pt x="17950" y="-117"/>
                    <a:pt x="15478" y="829"/>
                  </a:cubicBezTo>
                  <a:cubicBezTo>
                    <a:pt x="13006" y="1776"/>
                    <a:pt x="9622" y="3669"/>
                    <a:pt x="6630" y="6508"/>
                  </a:cubicBezTo>
                  <a:cubicBezTo>
                    <a:pt x="3637" y="9347"/>
                    <a:pt x="1034" y="13132"/>
                    <a:pt x="254" y="15805"/>
                  </a:cubicBezTo>
                  <a:cubicBezTo>
                    <a:pt x="-527" y="18477"/>
                    <a:pt x="514" y="20036"/>
                    <a:pt x="3116" y="20759"/>
                  </a:cubicBezTo>
                  <a:cubicBezTo>
                    <a:pt x="5719" y="21483"/>
                    <a:pt x="9883" y="21372"/>
                    <a:pt x="14046" y="2126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603" name="Line"/>
            <p:cNvSpPr/>
            <p:nvPr/>
          </p:nvSpPr>
          <p:spPr>
            <a:xfrm>
              <a:off x="4979840" y="704850"/>
              <a:ext cx="228601" cy="3238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3000" y="3106"/>
                    <a:pt x="6000" y="6212"/>
                    <a:pt x="9600" y="9812"/>
                  </a:cubicBezTo>
                  <a:cubicBezTo>
                    <a:pt x="13200" y="13412"/>
                    <a:pt x="17400" y="17506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604" name="Line"/>
            <p:cNvSpPr/>
            <p:nvPr/>
          </p:nvSpPr>
          <p:spPr>
            <a:xfrm>
              <a:off x="5037933" y="660400"/>
              <a:ext cx="176859" cy="4127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86" h="21600" fill="norm" stroke="1" extrusionOk="0">
                  <a:moveTo>
                    <a:pt x="21486" y="0"/>
                  </a:moveTo>
                  <a:cubicBezTo>
                    <a:pt x="18143" y="1883"/>
                    <a:pt x="14800" y="3766"/>
                    <a:pt x="11586" y="6535"/>
                  </a:cubicBezTo>
                  <a:cubicBezTo>
                    <a:pt x="8372" y="9305"/>
                    <a:pt x="5286" y="12960"/>
                    <a:pt x="3229" y="15397"/>
                  </a:cubicBezTo>
                  <a:cubicBezTo>
                    <a:pt x="1172" y="17834"/>
                    <a:pt x="143" y="19052"/>
                    <a:pt x="15" y="19883"/>
                  </a:cubicBezTo>
                  <a:cubicBezTo>
                    <a:pt x="-114" y="20714"/>
                    <a:pt x="657" y="21157"/>
                    <a:pt x="1429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605" name="Line"/>
            <p:cNvSpPr/>
            <p:nvPr/>
          </p:nvSpPr>
          <p:spPr>
            <a:xfrm>
              <a:off x="5303690" y="952500"/>
              <a:ext cx="6351" cy="1270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606" name="Line"/>
            <p:cNvSpPr/>
            <p:nvPr/>
          </p:nvSpPr>
          <p:spPr>
            <a:xfrm>
              <a:off x="5290990" y="817033"/>
              <a:ext cx="43005" cy="3735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97" h="19059" fill="norm" stroke="1" extrusionOk="0">
                  <a:moveTo>
                    <a:pt x="15429" y="4320"/>
                  </a:moveTo>
                  <a:cubicBezTo>
                    <a:pt x="11314" y="7560"/>
                    <a:pt x="7200" y="10800"/>
                    <a:pt x="8229" y="14040"/>
                  </a:cubicBezTo>
                  <a:cubicBezTo>
                    <a:pt x="9257" y="17280"/>
                    <a:pt x="15429" y="20520"/>
                    <a:pt x="18514" y="18360"/>
                  </a:cubicBezTo>
                  <a:cubicBezTo>
                    <a:pt x="21600" y="16200"/>
                    <a:pt x="21600" y="8640"/>
                    <a:pt x="19029" y="4320"/>
                  </a:cubicBezTo>
                  <a:cubicBezTo>
                    <a:pt x="16457" y="0"/>
                    <a:pt x="11314" y="-1080"/>
                    <a:pt x="7714" y="1080"/>
                  </a:cubicBezTo>
                  <a:cubicBezTo>
                    <a:pt x="4114" y="3240"/>
                    <a:pt x="2057" y="8640"/>
                    <a:pt x="0" y="1404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607" name="Line"/>
            <p:cNvSpPr/>
            <p:nvPr/>
          </p:nvSpPr>
          <p:spPr>
            <a:xfrm>
              <a:off x="5564040" y="793750"/>
              <a:ext cx="196851" cy="381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608" name="Line"/>
            <p:cNvSpPr/>
            <p:nvPr/>
          </p:nvSpPr>
          <p:spPr>
            <a:xfrm>
              <a:off x="5557690" y="948266"/>
              <a:ext cx="279401" cy="423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5236" y="10800"/>
                    <a:pt x="10473" y="0"/>
                    <a:pt x="14073" y="0"/>
                  </a:cubicBezTo>
                  <a:cubicBezTo>
                    <a:pt x="17673" y="0"/>
                    <a:pt x="19636" y="1080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609" name="Line"/>
            <p:cNvSpPr/>
            <p:nvPr/>
          </p:nvSpPr>
          <p:spPr>
            <a:xfrm>
              <a:off x="6009267" y="692150"/>
              <a:ext cx="265974" cy="27258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41" h="21563" fill="norm" stroke="1" extrusionOk="0">
                  <a:moveTo>
                    <a:pt x="21541" y="0"/>
                  </a:moveTo>
                  <a:cubicBezTo>
                    <a:pt x="20170" y="3851"/>
                    <a:pt x="18798" y="7702"/>
                    <a:pt x="16484" y="11219"/>
                  </a:cubicBezTo>
                  <a:cubicBezTo>
                    <a:pt x="14170" y="14735"/>
                    <a:pt x="10912" y="17916"/>
                    <a:pt x="8855" y="19591"/>
                  </a:cubicBezTo>
                  <a:cubicBezTo>
                    <a:pt x="6798" y="21265"/>
                    <a:pt x="5941" y="21433"/>
                    <a:pt x="5084" y="21516"/>
                  </a:cubicBezTo>
                  <a:cubicBezTo>
                    <a:pt x="4227" y="21600"/>
                    <a:pt x="3370" y="21600"/>
                    <a:pt x="2684" y="21265"/>
                  </a:cubicBezTo>
                  <a:cubicBezTo>
                    <a:pt x="1998" y="20930"/>
                    <a:pt x="1484" y="20260"/>
                    <a:pt x="1055" y="19088"/>
                  </a:cubicBezTo>
                  <a:cubicBezTo>
                    <a:pt x="627" y="17916"/>
                    <a:pt x="284" y="16242"/>
                    <a:pt x="112" y="14986"/>
                  </a:cubicBezTo>
                  <a:cubicBezTo>
                    <a:pt x="-59" y="13730"/>
                    <a:pt x="-59" y="12893"/>
                    <a:pt x="284" y="12140"/>
                  </a:cubicBezTo>
                  <a:cubicBezTo>
                    <a:pt x="627" y="11386"/>
                    <a:pt x="1312" y="10716"/>
                    <a:pt x="2598" y="10549"/>
                  </a:cubicBezTo>
                  <a:cubicBezTo>
                    <a:pt x="3884" y="10381"/>
                    <a:pt x="5770" y="10716"/>
                    <a:pt x="8684" y="12474"/>
                  </a:cubicBezTo>
                  <a:cubicBezTo>
                    <a:pt x="11598" y="14233"/>
                    <a:pt x="15541" y="17414"/>
                    <a:pt x="19484" y="2059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610" name="Line"/>
            <p:cNvSpPr/>
            <p:nvPr/>
          </p:nvSpPr>
          <p:spPr>
            <a:xfrm>
              <a:off x="6313340" y="514350"/>
              <a:ext cx="185487" cy="6731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31" h="21600" fill="norm" stroke="1" extrusionOk="0">
                  <a:moveTo>
                    <a:pt x="12240" y="0"/>
                  </a:moveTo>
                  <a:cubicBezTo>
                    <a:pt x="14880" y="1223"/>
                    <a:pt x="17520" y="2445"/>
                    <a:pt x="19200" y="4313"/>
                  </a:cubicBezTo>
                  <a:cubicBezTo>
                    <a:pt x="20880" y="6181"/>
                    <a:pt x="21600" y="8694"/>
                    <a:pt x="20520" y="11106"/>
                  </a:cubicBezTo>
                  <a:cubicBezTo>
                    <a:pt x="19440" y="13517"/>
                    <a:pt x="16560" y="15826"/>
                    <a:pt x="12840" y="17558"/>
                  </a:cubicBezTo>
                  <a:cubicBezTo>
                    <a:pt x="9120" y="19291"/>
                    <a:pt x="4560" y="20445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611" name="Line"/>
            <p:cNvSpPr/>
            <p:nvPr/>
          </p:nvSpPr>
          <p:spPr>
            <a:xfrm>
              <a:off x="443783" y="2214541"/>
              <a:ext cx="249809" cy="56921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22" h="21355" fill="norm" stroke="1" extrusionOk="0">
                  <a:moveTo>
                    <a:pt x="21422" y="1252"/>
                  </a:moveTo>
                  <a:cubicBezTo>
                    <a:pt x="18155" y="776"/>
                    <a:pt x="14888" y="299"/>
                    <a:pt x="12165" y="101"/>
                  </a:cubicBezTo>
                  <a:cubicBezTo>
                    <a:pt x="9442" y="-98"/>
                    <a:pt x="7264" y="-19"/>
                    <a:pt x="5449" y="498"/>
                  </a:cubicBezTo>
                  <a:cubicBezTo>
                    <a:pt x="3634" y="1014"/>
                    <a:pt x="2182" y="1967"/>
                    <a:pt x="1909" y="2562"/>
                  </a:cubicBezTo>
                  <a:cubicBezTo>
                    <a:pt x="1637" y="3158"/>
                    <a:pt x="2545" y="3396"/>
                    <a:pt x="4451" y="3833"/>
                  </a:cubicBezTo>
                  <a:cubicBezTo>
                    <a:pt x="6356" y="4270"/>
                    <a:pt x="9261" y="4905"/>
                    <a:pt x="10894" y="5977"/>
                  </a:cubicBezTo>
                  <a:cubicBezTo>
                    <a:pt x="12528" y="7049"/>
                    <a:pt x="12891" y="8558"/>
                    <a:pt x="11983" y="9908"/>
                  </a:cubicBezTo>
                  <a:cubicBezTo>
                    <a:pt x="11076" y="11258"/>
                    <a:pt x="8898" y="12449"/>
                    <a:pt x="7264" y="13124"/>
                  </a:cubicBezTo>
                  <a:cubicBezTo>
                    <a:pt x="5630" y="13799"/>
                    <a:pt x="4541" y="13958"/>
                    <a:pt x="3452" y="14037"/>
                  </a:cubicBezTo>
                  <a:cubicBezTo>
                    <a:pt x="2363" y="14117"/>
                    <a:pt x="1274" y="14117"/>
                    <a:pt x="639" y="13918"/>
                  </a:cubicBezTo>
                  <a:cubicBezTo>
                    <a:pt x="4" y="13720"/>
                    <a:pt x="-178" y="13323"/>
                    <a:pt x="185" y="13045"/>
                  </a:cubicBezTo>
                  <a:cubicBezTo>
                    <a:pt x="548" y="12767"/>
                    <a:pt x="1456" y="12608"/>
                    <a:pt x="2363" y="12528"/>
                  </a:cubicBezTo>
                  <a:cubicBezTo>
                    <a:pt x="3271" y="12449"/>
                    <a:pt x="4178" y="12449"/>
                    <a:pt x="4904" y="12608"/>
                  </a:cubicBezTo>
                  <a:cubicBezTo>
                    <a:pt x="5630" y="12767"/>
                    <a:pt x="6175" y="13084"/>
                    <a:pt x="5993" y="14077"/>
                  </a:cubicBezTo>
                  <a:cubicBezTo>
                    <a:pt x="5812" y="15070"/>
                    <a:pt x="4904" y="16737"/>
                    <a:pt x="4360" y="18008"/>
                  </a:cubicBezTo>
                  <a:cubicBezTo>
                    <a:pt x="3815" y="19278"/>
                    <a:pt x="3634" y="20152"/>
                    <a:pt x="3906" y="20708"/>
                  </a:cubicBezTo>
                  <a:cubicBezTo>
                    <a:pt x="4178" y="21264"/>
                    <a:pt x="4904" y="21502"/>
                    <a:pt x="6810" y="21264"/>
                  </a:cubicBezTo>
                  <a:cubicBezTo>
                    <a:pt x="8716" y="21026"/>
                    <a:pt x="11802" y="20311"/>
                    <a:pt x="14888" y="1959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612" name="Line"/>
            <p:cNvSpPr/>
            <p:nvPr/>
          </p:nvSpPr>
          <p:spPr>
            <a:xfrm>
              <a:off x="738041" y="2438400"/>
              <a:ext cx="273051" cy="2349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837" y="0"/>
                    <a:pt x="1674" y="0"/>
                    <a:pt x="3851" y="2043"/>
                  </a:cubicBezTo>
                  <a:cubicBezTo>
                    <a:pt x="6028" y="4086"/>
                    <a:pt x="9544" y="8173"/>
                    <a:pt x="12726" y="11773"/>
                  </a:cubicBezTo>
                  <a:cubicBezTo>
                    <a:pt x="15907" y="15373"/>
                    <a:pt x="18753" y="18486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613" name="Line"/>
            <p:cNvSpPr/>
            <p:nvPr/>
          </p:nvSpPr>
          <p:spPr>
            <a:xfrm>
              <a:off x="856013" y="2378572"/>
              <a:ext cx="129679" cy="35192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44" h="21505" fill="norm" stroke="1" extrusionOk="0">
                  <a:moveTo>
                    <a:pt x="21344" y="164"/>
                  </a:moveTo>
                  <a:cubicBezTo>
                    <a:pt x="19254" y="34"/>
                    <a:pt x="17163" y="-95"/>
                    <a:pt x="15421" y="99"/>
                  </a:cubicBezTo>
                  <a:cubicBezTo>
                    <a:pt x="13679" y="293"/>
                    <a:pt x="12286" y="810"/>
                    <a:pt x="10370" y="2945"/>
                  </a:cubicBezTo>
                  <a:cubicBezTo>
                    <a:pt x="8454" y="5079"/>
                    <a:pt x="6015" y="8830"/>
                    <a:pt x="4099" y="11869"/>
                  </a:cubicBezTo>
                  <a:cubicBezTo>
                    <a:pt x="2183" y="14909"/>
                    <a:pt x="789" y="17237"/>
                    <a:pt x="267" y="18724"/>
                  </a:cubicBezTo>
                  <a:cubicBezTo>
                    <a:pt x="-256" y="20212"/>
                    <a:pt x="92" y="20858"/>
                    <a:pt x="441" y="2150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614" name="Line"/>
            <p:cNvSpPr/>
            <p:nvPr/>
          </p:nvSpPr>
          <p:spPr>
            <a:xfrm>
              <a:off x="1074591" y="2565400"/>
              <a:ext cx="6351" cy="1524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615" name="Line"/>
            <p:cNvSpPr/>
            <p:nvPr/>
          </p:nvSpPr>
          <p:spPr>
            <a:xfrm>
              <a:off x="1163491" y="2660650"/>
              <a:ext cx="88901" cy="1270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616" name="Line"/>
            <p:cNvSpPr/>
            <p:nvPr/>
          </p:nvSpPr>
          <p:spPr>
            <a:xfrm>
              <a:off x="1322241" y="2692400"/>
              <a:ext cx="184151" cy="190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617" name="Line"/>
            <p:cNvSpPr/>
            <p:nvPr/>
          </p:nvSpPr>
          <p:spPr>
            <a:xfrm>
              <a:off x="1646091" y="2654300"/>
              <a:ext cx="76201" cy="190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618" name="Line"/>
            <p:cNvSpPr/>
            <p:nvPr/>
          </p:nvSpPr>
          <p:spPr>
            <a:xfrm>
              <a:off x="1887391" y="2698750"/>
              <a:ext cx="25401" cy="1143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619" name="Line"/>
            <p:cNvSpPr/>
            <p:nvPr/>
          </p:nvSpPr>
          <p:spPr>
            <a:xfrm>
              <a:off x="2154091" y="2373929"/>
              <a:ext cx="266701" cy="33117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389" fill="norm" stroke="1" extrusionOk="0">
                  <a:moveTo>
                    <a:pt x="0" y="2523"/>
                  </a:moveTo>
                  <a:cubicBezTo>
                    <a:pt x="686" y="1566"/>
                    <a:pt x="1371" y="609"/>
                    <a:pt x="2143" y="199"/>
                  </a:cubicBezTo>
                  <a:cubicBezTo>
                    <a:pt x="2914" y="-211"/>
                    <a:pt x="3771" y="-74"/>
                    <a:pt x="5657" y="1430"/>
                  </a:cubicBezTo>
                  <a:cubicBezTo>
                    <a:pt x="7543" y="2933"/>
                    <a:pt x="10457" y="5804"/>
                    <a:pt x="13200" y="8948"/>
                  </a:cubicBezTo>
                  <a:cubicBezTo>
                    <a:pt x="15943" y="12093"/>
                    <a:pt x="18514" y="15511"/>
                    <a:pt x="19886" y="17630"/>
                  </a:cubicBezTo>
                  <a:cubicBezTo>
                    <a:pt x="21257" y="19748"/>
                    <a:pt x="21429" y="20569"/>
                    <a:pt x="21600" y="21389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620" name="Line"/>
            <p:cNvSpPr/>
            <p:nvPr/>
          </p:nvSpPr>
          <p:spPr>
            <a:xfrm>
              <a:off x="2262041" y="2317750"/>
              <a:ext cx="139701" cy="3873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9964" y="118"/>
                    <a:pt x="18327" y="236"/>
                    <a:pt x="16036" y="1416"/>
                  </a:cubicBezTo>
                  <a:cubicBezTo>
                    <a:pt x="13745" y="2597"/>
                    <a:pt x="10800" y="4839"/>
                    <a:pt x="8345" y="7377"/>
                  </a:cubicBezTo>
                  <a:cubicBezTo>
                    <a:pt x="5891" y="9915"/>
                    <a:pt x="3927" y="12748"/>
                    <a:pt x="2618" y="15167"/>
                  </a:cubicBezTo>
                  <a:cubicBezTo>
                    <a:pt x="1309" y="17587"/>
                    <a:pt x="655" y="19593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621" name="Line"/>
            <p:cNvSpPr/>
            <p:nvPr/>
          </p:nvSpPr>
          <p:spPr>
            <a:xfrm>
              <a:off x="2434341" y="2582222"/>
              <a:ext cx="126151" cy="13071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55" h="20211" fill="norm" stroke="1" extrusionOk="0">
                  <a:moveTo>
                    <a:pt x="4175" y="5253"/>
                  </a:moveTo>
                  <a:cubicBezTo>
                    <a:pt x="3455" y="8853"/>
                    <a:pt x="2735" y="12453"/>
                    <a:pt x="2015" y="15399"/>
                  </a:cubicBezTo>
                  <a:cubicBezTo>
                    <a:pt x="1295" y="18344"/>
                    <a:pt x="575" y="20635"/>
                    <a:pt x="215" y="20144"/>
                  </a:cubicBezTo>
                  <a:cubicBezTo>
                    <a:pt x="-145" y="19653"/>
                    <a:pt x="-145" y="16380"/>
                    <a:pt x="935" y="12617"/>
                  </a:cubicBezTo>
                  <a:cubicBezTo>
                    <a:pt x="2015" y="8853"/>
                    <a:pt x="4175" y="4599"/>
                    <a:pt x="6155" y="2144"/>
                  </a:cubicBezTo>
                  <a:cubicBezTo>
                    <a:pt x="8135" y="-310"/>
                    <a:pt x="9935" y="-965"/>
                    <a:pt x="12455" y="1817"/>
                  </a:cubicBezTo>
                  <a:cubicBezTo>
                    <a:pt x="14975" y="4599"/>
                    <a:pt x="18215" y="10817"/>
                    <a:pt x="21455" y="1703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622" name="Line"/>
            <p:cNvSpPr/>
            <p:nvPr/>
          </p:nvSpPr>
          <p:spPr>
            <a:xfrm>
              <a:off x="2623991" y="2260549"/>
              <a:ext cx="94306" cy="54520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86" h="21481" fill="norm" stroke="1" extrusionOk="0">
                  <a:moveTo>
                    <a:pt x="4320" y="253"/>
                  </a:moveTo>
                  <a:cubicBezTo>
                    <a:pt x="6720" y="86"/>
                    <a:pt x="9120" y="-81"/>
                    <a:pt x="11280" y="44"/>
                  </a:cubicBezTo>
                  <a:cubicBezTo>
                    <a:pt x="13440" y="169"/>
                    <a:pt x="15360" y="586"/>
                    <a:pt x="17040" y="1212"/>
                  </a:cubicBezTo>
                  <a:cubicBezTo>
                    <a:pt x="18720" y="1837"/>
                    <a:pt x="20160" y="2671"/>
                    <a:pt x="18720" y="3755"/>
                  </a:cubicBezTo>
                  <a:cubicBezTo>
                    <a:pt x="17280" y="4839"/>
                    <a:pt x="12960" y="6174"/>
                    <a:pt x="10080" y="7300"/>
                  </a:cubicBezTo>
                  <a:cubicBezTo>
                    <a:pt x="7200" y="8426"/>
                    <a:pt x="5760" y="9343"/>
                    <a:pt x="7200" y="10344"/>
                  </a:cubicBezTo>
                  <a:cubicBezTo>
                    <a:pt x="8640" y="11344"/>
                    <a:pt x="12960" y="12429"/>
                    <a:pt x="16080" y="13805"/>
                  </a:cubicBezTo>
                  <a:cubicBezTo>
                    <a:pt x="19200" y="15181"/>
                    <a:pt x="21120" y="16849"/>
                    <a:pt x="21360" y="18100"/>
                  </a:cubicBezTo>
                  <a:cubicBezTo>
                    <a:pt x="21600" y="19351"/>
                    <a:pt x="20160" y="20185"/>
                    <a:pt x="17040" y="20727"/>
                  </a:cubicBezTo>
                  <a:cubicBezTo>
                    <a:pt x="13920" y="21269"/>
                    <a:pt x="9120" y="21519"/>
                    <a:pt x="6000" y="21477"/>
                  </a:cubicBezTo>
                  <a:cubicBezTo>
                    <a:pt x="2880" y="21436"/>
                    <a:pt x="1440" y="21102"/>
                    <a:pt x="0" y="2076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623" name="Line"/>
            <p:cNvSpPr/>
            <p:nvPr/>
          </p:nvSpPr>
          <p:spPr>
            <a:xfrm>
              <a:off x="3120512" y="2470150"/>
              <a:ext cx="322630" cy="16201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19" h="21472" fill="norm" stroke="1" extrusionOk="0">
                  <a:moveTo>
                    <a:pt x="3307" y="18514"/>
                  </a:moveTo>
                  <a:cubicBezTo>
                    <a:pt x="2601" y="19917"/>
                    <a:pt x="1895" y="21319"/>
                    <a:pt x="1331" y="21460"/>
                  </a:cubicBezTo>
                  <a:cubicBezTo>
                    <a:pt x="766" y="21600"/>
                    <a:pt x="343" y="20478"/>
                    <a:pt x="131" y="18514"/>
                  </a:cubicBezTo>
                  <a:cubicBezTo>
                    <a:pt x="-81" y="16551"/>
                    <a:pt x="-81" y="13745"/>
                    <a:pt x="484" y="11221"/>
                  </a:cubicBezTo>
                  <a:cubicBezTo>
                    <a:pt x="1048" y="8696"/>
                    <a:pt x="2178" y="6452"/>
                    <a:pt x="3660" y="5330"/>
                  </a:cubicBezTo>
                  <a:cubicBezTo>
                    <a:pt x="5143" y="4208"/>
                    <a:pt x="6978" y="4208"/>
                    <a:pt x="8531" y="6031"/>
                  </a:cubicBezTo>
                  <a:cubicBezTo>
                    <a:pt x="10084" y="7855"/>
                    <a:pt x="11354" y="11501"/>
                    <a:pt x="12201" y="13886"/>
                  </a:cubicBezTo>
                  <a:cubicBezTo>
                    <a:pt x="13048" y="16270"/>
                    <a:pt x="13472" y="17392"/>
                    <a:pt x="13966" y="18374"/>
                  </a:cubicBezTo>
                  <a:cubicBezTo>
                    <a:pt x="14460" y="19356"/>
                    <a:pt x="15025" y="20197"/>
                    <a:pt x="15590" y="19917"/>
                  </a:cubicBezTo>
                  <a:cubicBezTo>
                    <a:pt x="16154" y="19636"/>
                    <a:pt x="16719" y="18234"/>
                    <a:pt x="17425" y="15429"/>
                  </a:cubicBezTo>
                  <a:cubicBezTo>
                    <a:pt x="18131" y="12623"/>
                    <a:pt x="18978" y="8416"/>
                    <a:pt x="19684" y="5610"/>
                  </a:cubicBezTo>
                  <a:cubicBezTo>
                    <a:pt x="20390" y="2805"/>
                    <a:pt x="20954" y="1403"/>
                    <a:pt x="21519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624" name="Line"/>
            <p:cNvSpPr/>
            <p:nvPr/>
          </p:nvSpPr>
          <p:spPr>
            <a:xfrm>
              <a:off x="3633641" y="2279650"/>
              <a:ext cx="294778" cy="40260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87" h="21398" fill="norm" stroke="1" extrusionOk="0">
                  <a:moveTo>
                    <a:pt x="0" y="0"/>
                  </a:moveTo>
                  <a:cubicBezTo>
                    <a:pt x="2314" y="1350"/>
                    <a:pt x="4629" y="2700"/>
                    <a:pt x="6943" y="4781"/>
                  </a:cubicBezTo>
                  <a:cubicBezTo>
                    <a:pt x="9257" y="6863"/>
                    <a:pt x="11571" y="9675"/>
                    <a:pt x="13346" y="12150"/>
                  </a:cubicBezTo>
                  <a:cubicBezTo>
                    <a:pt x="15120" y="14625"/>
                    <a:pt x="16354" y="16763"/>
                    <a:pt x="17357" y="18169"/>
                  </a:cubicBezTo>
                  <a:cubicBezTo>
                    <a:pt x="18360" y="19575"/>
                    <a:pt x="19131" y="20250"/>
                    <a:pt x="19826" y="20756"/>
                  </a:cubicBezTo>
                  <a:cubicBezTo>
                    <a:pt x="20520" y="21262"/>
                    <a:pt x="21137" y="21600"/>
                    <a:pt x="21369" y="21262"/>
                  </a:cubicBezTo>
                  <a:cubicBezTo>
                    <a:pt x="21600" y="20925"/>
                    <a:pt x="21446" y="19912"/>
                    <a:pt x="21291" y="189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625" name="Line"/>
            <p:cNvSpPr/>
            <p:nvPr/>
          </p:nvSpPr>
          <p:spPr>
            <a:xfrm>
              <a:off x="3676362" y="2203450"/>
              <a:ext cx="236679" cy="5143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74" h="21600" fill="norm" stroke="1" extrusionOk="0">
                  <a:moveTo>
                    <a:pt x="21374" y="0"/>
                  </a:moveTo>
                  <a:cubicBezTo>
                    <a:pt x="19654" y="2222"/>
                    <a:pt x="17933" y="4444"/>
                    <a:pt x="15353" y="6711"/>
                  </a:cubicBezTo>
                  <a:cubicBezTo>
                    <a:pt x="12772" y="8978"/>
                    <a:pt x="9332" y="11289"/>
                    <a:pt x="6560" y="13556"/>
                  </a:cubicBezTo>
                  <a:cubicBezTo>
                    <a:pt x="3788" y="15822"/>
                    <a:pt x="1686" y="18044"/>
                    <a:pt x="730" y="19378"/>
                  </a:cubicBezTo>
                  <a:cubicBezTo>
                    <a:pt x="-226" y="20711"/>
                    <a:pt x="-35" y="21156"/>
                    <a:pt x="156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626" name="Line"/>
            <p:cNvSpPr/>
            <p:nvPr/>
          </p:nvSpPr>
          <p:spPr>
            <a:xfrm>
              <a:off x="4694090" y="2806700"/>
              <a:ext cx="69851" cy="1079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627" name="Line"/>
            <p:cNvSpPr/>
            <p:nvPr/>
          </p:nvSpPr>
          <p:spPr>
            <a:xfrm>
              <a:off x="5193624" y="2338122"/>
              <a:ext cx="302612" cy="43550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45" h="21470" fill="norm" stroke="1" extrusionOk="0">
                  <a:moveTo>
                    <a:pt x="17250" y="4005"/>
                  </a:moveTo>
                  <a:cubicBezTo>
                    <a:pt x="18600" y="3170"/>
                    <a:pt x="19950" y="2335"/>
                    <a:pt x="20700" y="1657"/>
                  </a:cubicBezTo>
                  <a:cubicBezTo>
                    <a:pt x="21450" y="978"/>
                    <a:pt x="21600" y="457"/>
                    <a:pt x="21300" y="196"/>
                  </a:cubicBezTo>
                  <a:cubicBezTo>
                    <a:pt x="21000" y="-65"/>
                    <a:pt x="20250" y="-65"/>
                    <a:pt x="18525" y="196"/>
                  </a:cubicBezTo>
                  <a:cubicBezTo>
                    <a:pt x="16800" y="457"/>
                    <a:pt x="14100" y="978"/>
                    <a:pt x="11700" y="2335"/>
                  </a:cubicBezTo>
                  <a:cubicBezTo>
                    <a:pt x="9300" y="3692"/>
                    <a:pt x="7200" y="5883"/>
                    <a:pt x="5400" y="8335"/>
                  </a:cubicBezTo>
                  <a:cubicBezTo>
                    <a:pt x="3600" y="10787"/>
                    <a:pt x="2100" y="13500"/>
                    <a:pt x="1200" y="15483"/>
                  </a:cubicBezTo>
                  <a:cubicBezTo>
                    <a:pt x="300" y="17465"/>
                    <a:pt x="0" y="18718"/>
                    <a:pt x="0" y="19605"/>
                  </a:cubicBezTo>
                  <a:cubicBezTo>
                    <a:pt x="0" y="20492"/>
                    <a:pt x="300" y="21013"/>
                    <a:pt x="900" y="21274"/>
                  </a:cubicBezTo>
                  <a:cubicBezTo>
                    <a:pt x="1500" y="21535"/>
                    <a:pt x="2400" y="21535"/>
                    <a:pt x="4650" y="21274"/>
                  </a:cubicBezTo>
                  <a:cubicBezTo>
                    <a:pt x="6900" y="21013"/>
                    <a:pt x="10500" y="20492"/>
                    <a:pt x="12675" y="19970"/>
                  </a:cubicBezTo>
                  <a:cubicBezTo>
                    <a:pt x="14850" y="19448"/>
                    <a:pt x="15600" y="18926"/>
                    <a:pt x="16350" y="1840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628" name="Line"/>
            <p:cNvSpPr/>
            <p:nvPr/>
          </p:nvSpPr>
          <p:spPr>
            <a:xfrm>
              <a:off x="5231947" y="2571750"/>
              <a:ext cx="236845" cy="571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89" h="21600" fill="norm" stroke="1" extrusionOk="0">
                  <a:moveTo>
                    <a:pt x="171" y="21600"/>
                  </a:moveTo>
                  <a:cubicBezTo>
                    <a:pt x="-20" y="17600"/>
                    <a:pt x="-211" y="13600"/>
                    <a:pt x="554" y="11200"/>
                  </a:cubicBezTo>
                  <a:cubicBezTo>
                    <a:pt x="1318" y="8800"/>
                    <a:pt x="3039" y="8000"/>
                    <a:pt x="6670" y="6400"/>
                  </a:cubicBezTo>
                  <a:cubicBezTo>
                    <a:pt x="10302" y="4800"/>
                    <a:pt x="15846" y="2400"/>
                    <a:pt x="21389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629" name="Line"/>
            <p:cNvSpPr/>
            <p:nvPr/>
          </p:nvSpPr>
          <p:spPr>
            <a:xfrm>
              <a:off x="5532726" y="2372697"/>
              <a:ext cx="342466" cy="49548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40" h="21425" fill="norm" stroke="1" extrusionOk="0">
                  <a:moveTo>
                    <a:pt x="21440" y="1468"/>
                  </a:moveTo>
                  <a:cubicBezTo>
                    <a:pt x="21440" y="1010"/>
                    <a:pt x="21440" y="553"/>
                    <a:pt x="21109" y="278"/>
                  </a:cubicBezTo>
                  <a:cubicBezTo>
                    <a:pt x="20777" y="4"/>
                    <a:pt x="20115" y="-88"/>
                    <a:pt x="18127" y="95"/>
                  </a:cubicBezTo>
                  <a:cubicBezTo>
                    <a:pt x="16139" y="278"/>
                    <a:pt x="12827" y="736"/>
                    <a:pt x="10375" y="1102"/>
                  </a:cubicBezTo>
                  <a:cubicBezTo>
                    <a:pt x="7923" y="1468"/>
                    <a:pt x="6333" y="1743"/>
                    <a:pt x="5339" y="2063"/>
                  </a:cubicBezTo>
                  <a:cubicBezTo>
                    <a:pt x="4346" y="2383"/>
                    <a:pt x="3948" y="2749"/>
                    <a:pt x="3815" y="3390"/>
                  </a:cubicBezTo>
                  <a:cubicBezTo>
                    <a:pt x="3683" y="4031"/>
                    <a:pt x="3815" y="4946"/>
                    <a:pt x="3550" y="6868"/>
                  </a:cubicBezTo>
                  <a:cubicBezTo>
                    <a:pt x="3285" y="8790"/>
                    <a:pt x="2623" y="11719"/>
                    <a:pt x="1894" y="14098"/>
                  </a:cubicBezTo>
                  <a:cubicBezTo>
                    <a:pt x="1165" y="16478"/>
                    <a:pt x="370" y="18309"/>
                    <a:pt x="105" y="19453"/>
                  </a:cubicBezTo>
                  <a:cubicBezTo>
                    <a:pt x="-160" y="20597"/>
                    <a:pt x="105" y="21054"/>
                    <a:pt x="569" y="21283"/>
                  </a:cubicBezTo>
                  <a:cubicBezTo>
                    <a:pt x="1033" y="21512"/>
                    <a:pt x="1695" y="21512"/>
                    <a:pt x="3815" y="20917"/>
                  </a:cubicBezTo>
                  <a:cubicBezTo>
                    <a:pt x="5936" y="20322"/>
                    <a:pt x="9514" y="19132"/>
                    <a:pt x="13092" y="17943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630" name="Line"/>
            <p:cNvSpPr/>
            <p:nvPr/>
          </p:nvSpPr>
          <p:spPr>
            <a:xfrm>
              <a:off x="5841178" y="2512827"/>
              <a:ext cx="275314" cy="25577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46" h="21394" fill="norm" stroke="1" extrusionOk="0">
                  <a:moveTo>
                    <a:pt x="176" y="2273"/>
                  </a:moveTo>
                  <a:cubicBezTo>
                    <a:pt x="11" y="1387"/>
                    <a:pt x="-154" y="502"/>
                    <a:pt x="258" y="148"/>
                  </a:cubicBezTo>
                  <a:cubicBezTo>
                    <a:pt x="670" y="-206"/>
                    <a:pt x="1660" y="-29"/>
                    <a:pt x="3968" y="1830"/>
                  </a:cubicBezTo>
                  <a:cubicBezTo>
                    <a:pt x="6277" y="3689"/>
                    <a:pt x="9904" y="7230"/>
                    <a:pt x="13037" y="10771"/>
                  </a:cubicBezTo>
                  <a:cubicBezTo>
                    <a:pt x="16170" y="14312"/>
                    <a:pt x="18808" y="17853"/>
                    <a:pt x="21446" y="21394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631" name="Line"/>
            <p:cNvSpPr/>
            <p:nvPr/>
          </p:nvSpPr>
          <p:spPr>
            <a:xfrm>
              <a:off x="5968445" y="2490901"/>
              <a:ext cx="167096" cy="33484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15" h="21491" fill="norm" stroke="1" extrusionOk="0">
                  <a:moveTo>
                    <a:pt x="21315" y="706"/>
                  </a:moveTo>
                  <a:cubicBezTo>
                    <a:pt x="20235" y="299"/>
                    <a:pt x="19155" y="-109"/>
                    <a:pt x="17940" y="27"/>
                  </a:cubicBezTo>
                  <a:cubicBezTo>
                    <a:pt x="16725" y="163"/>
                    <a:pt x="15375" y="842"/>
                    <a:pt x="13350" y="2812"/>
                  </a:cubicBezTo>
                  <a:cubicBezTo>
                    <a:pt x="11325" y="4782"/>
                    <a:pt x="8625" y="8042"/>
                    <a:pt x="6195" y="11031"/>
                  </a:cubicBezTo>
                  <a:cubicBezTo>
                    <a:pt x="3765" y="14019"/>
                    <a:pt x="1605" y="16736"/>
                    <a:pt x="660" y="18434"/>
                  </a:cubicBezTo>
                  <a:cubicBezTo>
                    <a:pt x="-285" y="20133"/>
                    <a:pt x="-15" y="20812"/>
                    <a:pt x="255" y="21491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632" name="Line"/>
            <p:cNvSpPr/>
            <p:nvPr/>
          </p:nvSpPr>
          <p:spPr>
            <a:xfrm>
              <a:off x="6135540" y="2391687"/>
              <a:ext cx="268859" cy="51505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35" h="21453" fill="norm" stroke="1" extrusionOk="0">
                  <a:moveTo>
                    <a:pt x="0" y="94"/>
                  </a:moveTo>
                  <a:cubicBezTo>
                    <a:pt x="4387" y="182"/>
                    <a:pt x="8775" y="271"/>
                    <a:pt x="11391" y="271"/>
                  </a:cubicBezTo>
                  <a:cubicBezTo>
                    <a:pt x="14006" y="271"/>
                    <a:pt x="14850" y="182"/>
                    <a:pt x="15778" y="94"/>
                  </a:cubicBezTo>
                  <a:cubicBezTo>
                    <a:pt x="16706" y="6"/>
                    <a:pt x="17719" y="-82"/>
                    <a:pt x="18309" y="138"/>
                  </a:cubicBezTo>
                  <a:cubicBezTo>
                    <a:pt x="18900" y="359"/>
                    <a:pt x="19069" y="888"/>
                    <a:pt x="18900" y="2166"/>
                  </a:cubicBezTo>
                  <a:cubicBezTo>
                    <a:pt x="18731" y="3445"/>
                    <a:pt x="18225" y="5472"/>
                    <a:pt x="18225" y="7809"/>
                  </a:cubicBezTo>
                  <a:cubicBezTo>
                    <a:pt x="18225" y="10145"/>
                    <a:pt x="18731" y="12790"/>
                    <a:pt x="19406" y="14906"/>
                  </a:cubicBezTo>
                  <a:cubicBezTo>
                    <a:pt x="20081" y="17022"/>
                    <a:pt x="20925" y="18609"/>
                    <a:pt x="21262" y="19622"/>
                  </a:cubicBezTo>
                  <a:cubicBezTo>
                    <a:pt x="21600" y="20636"/>
                    <a:pt x="21431" y="21077"/>
                    <a:pt x="20841" y="21298"/>
                  </a:cubicBezTo>
                  <a:cubicBezTo>
                    <a:pt x="20250" y="21518"/>
                    <a:pt x="19237" y="21518"/>
                    <a:pt x="16959" y="21209"/>
                  </a:cubicBezTo>
                  <a:cubicBezTo>
                    <a:pt x="14681" y="20901"/>
                    <a:pt x="11137" y="20284"/>
                    <a:pt x="7594" y="19667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633" name="Line"/>
            <p:cNvSpPr/>
            <p:nvPr/>
          </p:nvSpPr>
          <p:spPr>
            <a:xfrm>
              <a:off x="6478440" y="2927350"/>
              <a:ext cx="88901" cy="635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634" name="Line"/>
            <p:cNvSpPr/>
            <p:nvPr/>
          </p:nvSpPr>
          <p:spPr>
            <a:xfrm>
              <a:off x="7085924" y="2458491"/>
              <a:ext cx="207389" cy="70068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54" h="21408" fill="norm" stroke="1" extrusionOk="0">
                  <a:moveTo>
                    <a:pt x="855" y="6953"/>
                  </a:moveTo>
                  <a:cubicBezTo>
                    <a:pt x="1497" y="9152"/>
                    <a:pt x="2138" y="11350"/>
                    <a:pt x="2352" y="13582"/>
                  </a:cubicBezTo>
                  <a:cubicBezTo>
                    <a:pt x="2566" y="15813"/>
                    <a:pt x="2352" y="18076"/>
                    <a:pt x="2245" y="19467"/>
                  </a:cubicBezTo>
                  <a:cubicBezTo>
                    <a:pt x="2138" y="20857"/>
                    <a:pt x="2138" y="21374"/>
                    <a:pt x="1925" y="21407"/>
                  </a:cubicBezTo>
                  <a:cubicBezTo>
                    <a:pt x="1711" y="21439"/>
                    <a:pt x="1283" y="20986"/>
                    <a:pt x="962" y="19758"/>
                  </a:cubicBezTo>
                  <a:cubicBezTo>
                    <a:pt x="641" y="18529"/>
                    <a:pt x="428" y="16524"/>
                    <a:pt x="214" y="14390"/>
                  </a:cubicBezTo>
                  <a:cubicBezTo>
                    <a:pt x="0" y="12256"/>
                    <a:pt x="-214" y="9992"/>
                    <a:pt x="428" y="7890"/>
                  </a:cubicBezTo>
                  <a:cubicBezTo>
                    <a:pt x="1069" y="5789"/>
                    <a:pt x="2566" y="3849"/>
                    <a:pt x="4919" y="2490"/>
                  </a:cubicBezTo>
                  <a:cubicBezTo>
                    <a:pt x="7271" y="1132"/>
                    <a:pt x="10479" y="356"/>
                    <a:pt x="13152" y="98"/>
                  </a:cubicBezTo>
                  <a:cubicBezTo>
                    <a:pt x="15826" y="-161"/>
                    <a:pt x="17964" y="98"/>
                    <a:pt x="19354" y="841"/>
                  </a:cubicBezTo>
                  <a:cubicBezTo>
                    <a:pt x="20744" y="1585"/>
                    <a:pt x="21386" y="2814"/>
                    <a:pt x="20637" y="3913"/>
                  </a:cubicBezTo>
                  <a:cubicBezTo>
                    <a:pt x="19889" y="5013"/>
                    <a:pt x="17750" y="5983"/>
                    <a:pt x="15077" y="6597"/>
                  </a:cubicBezTo>
                  <a:cubicBezTo>
                    <a:pt x="12404" y="7211"/>
                    <a:pt x="9196" y="7470"/>
                    <a:pt x="5988" y="7729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635" name="Line"/>
            <p:cNvSpPr/>
            <p:nvPr/>
          </p:nvSpPr>
          <p:spPr>
            <a:xfrm>
              <a:off x="7310290" y="2690799"/>
              <a:ext cx="177801" cy="1984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317" fill="norm" stroke="1" extrusionOk="0">
                  <a:moveTo>
                    <a:pt x="0" y="172"/>
                  </a:moveTo>
                  <a:cubicBezTo>
                    <a:pt x="1286" y="-56"/>
                    <a:pt x="2571" y="-283"/>
                    <a:pt x="4757" y="1081"/>
                  </a:cubicBezTo>
                  <a:cubicBezTo>
                    <a:pt x="6943" y="2445"/>
                    <a:pt x="10029" y="5401"/>
                    <a:pt x="12986" y="9039"/>
                  </a:cubicBezTo>
                  <a:cubicBezTo>
                    <a:pt x="15943" y="12677"/>
                    <a:pt x="18771" y="16997"/>
                    <a:pt x="21600" y="21317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636" name="Line"/>
            <p:cNvSpPr/>
            <p:nvPr/>
          </p:nvSpPr>
          <p:spPr>
            <a:xfrm>
              <a:off x="7335690" y="2660650"/>
              <a:ext cx="146051" cy="2857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8470" y="2240"/>
                    <a:pt x="15339" y="4480"/>
                    <a:pt x="11739" y="8080"/>
                  </a:cubicBezTo>
                  <a:cubicBezTo>
                    <a:pt x="8139" y="11680"/>
                    <a:pt x="4070" y="1664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637" name="Line"/>
            <p:cNvSpPr/>
            <p:nvPr/>
          </p:nvSpPr>
          <p:spPr>
            <a:xfrm>
              <a:off x="7591337" y="2459566"/>
              <a:ext cx="119005" cy="35537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38" h="21459" fill="norm" stroke="1" extrusionOk="0">
                  <a:moveTo>
                    <a:pt x="20938" y="1022"/>
                  </a:moveTo>
                  <a:cubicBezTo>
                    <a:pt x="19821" y="511"/>
                    <a:pt x="18704" y="0"/>
                    <a:pt x="17214" y="0"/>
                  </a:cubicBezTo>
                  <a:cubicBezTo>
                    <a:pt x="15724" y="0"/>
                    <a:pt x="13862" y="511"/>
                    <a:pt x="11069" y="2301"/>
                  </a:cubicBezTo>
                  <a:cubicBezTo>
                    <a:pt x="8276" y="4090"/>
                    <a:pt x="4552" y="7157"/>
                    <a:pt x="2317" y="10033"/>
                  </a:cubicBezTo>
                  <a:cubicBezTo>
                    <a:pt x="83" y="12909"/>
                    <a:pt x="-662" y="15593"/>
                    <a:pt x="641" y="17510"/>
                  </a:cubicBezTo>
                  <a:cubicBezTo>
                    <a:pt x="1945" y="19427"/>
                    <a:pt x="5297" y="20578"/>
                    <a:pt x="7904" y="21089"/>
                  </a:cubicBezTo>
                  <a:cubicBezTo>
                    <a:pt x="10510" y="21600"/>
                    <a:pt x="12372" y="21472"/>
                    <a:pt x="14235" y="21344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638" name="Line"/>
            <p:cNvSpPr/>
            <p:nvPr/>
          </p:nvSpPr>
          <p:spPr>
            <a:xfrm>
              <a:off x="7692203" y="2508250"/>
              <a:ext cx="234039" cy="25620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16" h="21430" fill="norm" stroke="1" extrusionOk="0">
                  <a:moveTo>
                    <a:pt x="21516" y="0"/>
                  </a:moveTo>
                  <a:cubicBezTo>
                    <a:pt x="20738" y="3010"/>
                    <a:pt x="19959" y="6020"/>
                    <a:pt x="18500" y="9207"/>
                  </a:cubicBezTo>
                  <a:cubicBezTo>
                    <a:pt x="17040" y="12393"/>
                    <a:pt x="14900" y="15757"/>
                    <a:pt x="12662" y="17882"/>
                  </a:cubicBezTo>
                  <a:cubicBezTo>
                    <a:pt x="10424" y="20007"/>
                    <a:pt x="8089" y="20892"/>
                    <a:pt x="6240" y="21246"/>
                  </a:cubicBezTo>
                  <a:cubicBezTo>
                    <a:pt x="4392" y="21600"/>
                    <a:pt x="3030" y="21423"/>
                    <a:pt x="2057" y="20892"/>
                  </a:cubicBezTo>
                  <a:cubicBezTo>
                    <a:pt x="1084" y="20361"/>
                    <a:pt x="500" y="19475"/>
                    <a:pt x="208" y="18590"/>
                  </a:cubicBezTo>
                  <a:cubicBezTo>
                    <a:pt x="-84" y="17705"/>
                    <a:pt x="-84" y="16820"/>
                    <a:pt x="305" y="16111"/>
                  </a:cubicBezTo>
                  <a:cubicBezTo>
                    <a:pt x="694" y="15403"/>
                    <a:pt x="1473" y="14872"/>
                    <a:pt x="2932" y="14695"/>
                  </a:cubicBezTo>
                  <a:cubicBezTo>
                    <a:pt x="4392" y="14518"/>
                    <a:pt x="6532" y="14695"/>
                    <a:pt x="9646" y="15757"/>
                  </a:cubicBezTo>
                  <a:cubicBezTo>
                    <a:pt x="12759" y="16820"/>
                    <a:pt x="16846" y="18767"/>
                    <a:pt x="20932" y="2071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639" name="Line"/>
            <p:cNvSpPr/>
            <p:nvPr/>
          </p:nvSpPr>
          <p:spPr>
            <a:xfrm>
              <a:off x="8034190" y="2470150"/>
              <a:ext cx="82816" cy="3619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612" h="21600" fill="norm" stroke="1" extrusionOk="0">
                  <a:moveTo>
                    <a:pt x="4741" y="0"/>
                  </a:moveTo>
                  <a:cubicBezTo>
                    <a:pt x="10537" y="2021"/>
                    <a:pt x="16332" y="4042"/>
                    <a:pt x="18966" y="6568"/>
                  </a:cubicBezTo>
                  <a:cubicBezTo>
                    <a:pt x="21600" y="9095"/>
                    <a:pt x="21073" y="12126"/>
                    <a:pt x="17385" y="14716"/>
                  </a:cubicBezTo>
                  <a:cubicBezTo>
                    <a:pt x="13698" y="17305"/>
                    <a:pt x="6849" y="19453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640" name="Line"/>
            <p:cNvSpPr/>
            <p:nvPr/>
          </p:nvSpPr>
          <p:spPr>
            <a:xfrm>
              <a:off x="8173890" y="2882900"/>
              <a:ext cx="69851" cy="952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21600" y="3360"/>
                    <a:pt x="21600" y="6720"/>
                    <a:pt x="18000" y="10320"/>
                  </a:cubicBezTo>
                  <a:cubicBezTo>
                    <a:pt x="14400" y="13920"/>
                    <a:pt x="7200" y="1776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641" name="Line"/>
            <p:cNvSpPr/>
            <p:nvPr/>
          </p:nvSpPr>
          <p:spPr>
            <a:xfrm>
              <a:off x="8694590" y="2438127"/>
              <a:ext cx="285751" cy="41063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380" fill="norm" stroke="1" extrusionOk="0">
                  <a:moveTo>
                    <a:pt x="0" y="4312"/>
                  </a:moveTo>
                  <a:cubicBezTo>
                    <a:pt x="480" y="3871"/>
                    <a:pt x="960" y="3431"/>
                    <a:pt x="1440" y="3541"/>
                  </a:cubicBezTo>
                  <a:cubicBezTo>
                    <a:pt x="1920" y="3651"/>
                    <a:pt x="2400" y="4312"/>
                    <a:pt x="3360" y="6571"/>
                  </a:cubicBezTo>
                  <a:cubicBezTo>
                    <a:pt x="4320" y="8831"/>
                    <a:pt x="5760" y="12688"/>
                    <a:pt x="6800" y="15333"/>
                  </a:cubicBezTo>
                  <a:cubicBezTo>
                    <a:pt x="7840" y="17977"/>
                    <a:pt x="8480" y="19410"/>
                    <a:pt x="9120" y="20292"/>
                  </a:cubicBezTo>
                  <a:cubicBezTo>
                    <a:pt x="9760" y="21173"/>
                    <a:pt x="10400" y="21504"/>
                    <a:pt x="10960" y="21339"/>
                  </a:cubicBezTo>
                  <a:cubicBezTo>
                    <a:pt x="11520" y="21173"/>
                    <a:pt x="12000" y="20512"/>
                    <a:pt x="12800" y="18473"/>
                  </a:cubicBezTo>
                  <a:cubicBezTo>
                    <a:pt x="13600" y="16435"/>
                    <a:pt x="14720" y="13018"/>
                    <a:pt x="15600" y="9988"/>
                  </a:cubicBezTo>
                  <a:cubicBezTo>
                    <a:pt x="16480" y="6957"/>
                    <a:pt x="17120" y="4312"/>
                    <a:pt x="17680" y="2604"/>
                  </a:cubicBezTo>
                  <a:cubicBezTo>
                    <a:pt x="18240" y="896"/>
                    <a:pt x="18720" y="124"/>
                    <a:pt x="19200" y="14"/>
                  </a:cubicBezTo>
                  <a:cubicBezTo>
                    <a:pt x="19680" y="-96"/>
                    <a:pt x="20160" y="455"/>
                    <a:pt x="20560" y="1006"/>
                  </a:cubicBezTo>
                  <a:cubicBezTo>
                    <a:pt x="20960" y="1557"/>
                    <a:pt x="21280" y="2108"/>
                    <a:pt x="21600" y="2659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642" name="Line"/>
            <p:cNvSpPr/>
            <p:nvPr/>
          </p:nvSpPr>
          <p:spPr>
            <a:xfrm>
              <a:off x="8947666" y="2680370"/>
              <a:ext cx="140626" cy="14300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04" h="20848" fill="norm" stroke="1" extrusionOk="0">
                  <a:moveTo>
                    <a:pt x="18245" y="9160"/>
                  </a:moveTo>
                  <a:cubicBezTo>
                    <a:pt x="18245" y="7617"/>
                    <a:pt x="18245" y="6074"/>
                    <a:pt x="17451" y="4068"/>
                  </a:cubicBezTo>
                  <a:cubicBezTo>
                    <a:pt x="16657" y="2063"/>
                    <a:pt x="15069" y="-406"/>
                    <a:pt x="12051" y="57"/>
                  </a:cubicBezTo>
                  <a:cubicBezTo>
                    <a:pt x="9033" y="520"/>
                    <a:pt x="4586" y="3914"/>
                    <a:pt x="2204" y="7154"/>
                  </a:cubicBezTo>
                  <a:cubicBezTo>
                    <a:pt x="-178" y="10394"/>
                    <a:pt x="-496" y="13480"/>
                    <a:pt x="616" y="15948"/>
                  </a:cubicBezTo>
                  <a:cubicBezTo>
                    <a:pt x="1728" y="18417"/>
                    <a:pt x="4269" y="20268"/>
                    <a:pt x="7128" y="20731"/>
                  </a:cubicBezTo>
                  <a:cubicBezTo>
                    <a:pt x="9986" y="21194"/>
                    <a:pt x="13163" y="20268"/>
                    <a:pt x="15545" y="18263"/>
                  </a:cubicBezTo>
                  <a:cubicBezTo>
                    <a:pt x="17928" y="16257"/>
                    <a:pt x="19516" y="13171"/>
                    <a:pt x="21104" y="1008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643" name="Line"/>
            <p:cNvSpPr/>
            <p:nvPr/>
          </p:nvSpPr>
          <p:spPr>
            <a:xfrm>
              <a:off x="9094640" y="2641600"/>
              <a:ext cx="209551" cy="21539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340" fill="norm" stroke="1" extrusionOk="0">
                  <a:moveTo>
                    <a:pt x="0" y="10695"/>
                  </a:moveTo>
                  <a:cubicBezTo>
                    <a:pt x="1091" y="8808"/>
                    <a:pt x="2182" y="6920"/>
                    <a:pt x="3273" y="6082"/>
                  </a:cubicBezTo>
                  <a:cubicBezTo>
                    <a:pt x="4364" y="5243"/>
                    <a:pt x="5455" y="5452"/>
                    <a:pt x="6982" y="6920"/>
                  </a:cubicBezTo>
                  <a:cubicBezTo>
                    <a:pt x="8509" y="8388"/>
                    <a:pt x="10473" y="11115"/>
                    <a:pt x="11673" y="13107"/>
                  </a:cubicBezTo>
                  <a:cubicBezTo>
                    <a:pt x="12873" y="15099"/>
                    <a:pt x="13309" y="16357"/>
                    <a:pt x="13309" y="17825"/>
                  </a:cubicBezTo>
                  <a:cubicBezTo>
                    <a:pt x="13309" y="19293"/>
                    <a:pt x="12873" y="20971"/>
                    <a:pt x="12327" y="21285"/>
                  </a:cubicBezTo>
                  <a:cubicBezTo>
                    <a:pt x="11782" y="21600"/>
                    <a:pt x="11127" y="20551"/>
                    <a:pt x="10800" y="18350"/>
                  </a:cubicBezTo>
                  <a:cubicBezTo>
                    <a:pt x="10473" y="16148"/>
                    <a:pt x="10473" y="12792"/>
                    <a:pt x="12327" y="9542"/>
                  </a:cubicBezTo>
                  <a:cubicBezTo>
                    <a:pt x="14182" y="6291"/>
                    <a:pt x="17891" y="3146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644" name="Line"/>
            <p:cNvSpPr/>
            <p:nvPr/>
          </p:nvSpPr>
          <p:spPr>
            <a:xfrm>
              <a:off x="9486224" y="2465754"/>
              <a:ext cx="148168" cy="37904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89" fill="norm" stroke="1" extrusionOk="0">
                  <a:moveTo>
                    <a:pt x="21600" y="1689"/>
                  </a:moveTo>
                  <a:cubicBezTo>
                    <a:pt x="20674" y="1089"/>
                    <a:pt x="19749" y="489"/>
                    <a:pt x="17897" y="189"/>
                  </a:cubicBezTo>
                  <a:cubicBezTo>
                    <a:pt x="16046" y="-111"/>
                    <a:pt x="13269" y="-111"/>
                    <a:pt x="10646" y="609"/>
                  </a:cubicBezTo>
                  <a:cubicBezTo>
                    <a:pt x="8023" y="1329"/>
                    <a:pt x="5554" y="2769"/>
                    <a:pt x="3549" y="5169"/>
                  </a:cubicBezTo>
                  <a:cubicBezTo>
                    <a:pt x="1543" y="7569"/>
                    <a:pt x="0" y="10929"/>
                    <a:pt x="0" y="13629"/>
                  </a:cubicBezTo>
                  <a:cubicBezTo>
                    <a:pt x="0" y="16329"/>
                    <a:pt x="1543" y="18369"/>
                    <a:pt x="4474" y="19569"/>
                  </a:cubicBezTo>
                  <a:cubicBezTo>
                    <a:pt x="7406" y="20769"/>
                    <a:pt x="11726" y="21129"/>
                    <a:pt x="16046" y="21489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645" name="Line"/>
            <p:cNvSpPr/>
            <p:nvPr/>
          </p:nvSpPr>
          <p:spPr>
            <a:xfrm>
              <a:off x="9691540" y="2540000"/>
              <a:ext cx="196851" cy="3048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4181" y="3450"/>
                    <a:pt x="8361" y="6900"/>
                    <a:pt x="11961" y="10500"/>
                  </a:cubicBezTo>
                  <a:cubicBezTo>
                    <a:pt x="15561" y="14100"/>
                    <a:pt x="18581" y="1785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646" name="Line"/>
            <p:cNvSpPr/>
            <p:nvPr/>
          </p:nvSpPr>
          <p:spPr>
            <a:xfrm>
              <a:off x="9737692" y="2571912"/>
              <a:ext cx="182449" cy="29828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00" h="21436" fill="norm" stroke="1" extrusionOk="0">
                  <a:moveTo>
                    <a:pt x="21400" y="1813"/>
                  </a:moveTo>
                  <a:cubicBezTo>
                    <a:pt x="20655" y="1053"/>
                    <a:pt x="19910" y="292"/>
                    <a:pt x="18793" y="64"/>
                  </a:cubicBezTo>
                  <a:cubicBezTo>
                    <a:pt x="17676" y="-164"/>
                    <a:pt x="16186" y="140"/>
                    <a:pt x="13455" y="2194"/>
                  </a:cubicBezTo>
                  <a:cubicBezTo>
                    <a:pt x="10724" y="4247"/>
                    <a:pt x="6752" y="8050"/>
                    <a:pt x="4145" y="11244"/>
                  </a:cubicBezTo>
                  <a:cubicBezTo>
                    <a:pt x="1538" y="14439"/>
                    <a:pt x="297" y="17025"/>
                    <a:pt x="48" y="18622"/>
                  </a:cubicBezTo>
                  <a:cubicBezTo>
                    <a:pt x="-200" y="20219"/>
                    <a:pt x="545" y="20828"/>
                    <a:pt x="1290" y="2143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647" name="Line"/>
            <p:cNvSpPr/>
            <p:nvPr/>
          </p:nvSpPr>
          <p:spPr>
            <a:xfrm>
              <a:off x="9945540" y="2463800"/>
              <a:ext cx="141992" cy="4508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00" h="21600" fill="norm" stroke="1" extrusionOk="0">
                  <a:moveTo>
                    <a:pt x="4696" y="0"/>
                  </a:moveTo>
                  <a:cubicBezTo>
                    <a:pt x="7826" y="203"/>
                    <a:pt x="10957" y="406"/>
                    <a:pt x="13930" y="1673"/>
                  </a:cubicBezTo>
                  <a:cubicBezTo>
                    <a:pt x="16904" y="2941"/>
                    <a:pt x="19722" y="5273"/>
                    <a:pt x="20661" y="7859"/>
                  </a:cubicBezTo>
                  <a:cubicBezTo>
                    <a:pt x="21600" y="10445"/>
                    <a:pt x="20661" y="13285"/>
                    <a:pt x="16904" y="15617"/>
                  </a:cubicBezTo>
                  <a:cubicBezTo>
                    <a:pt x="13148" y="17949"/>
                    <a:pt x="6574" y="19775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pic>
          <p:nvPicPr>
            <p:cNvPr id="2648" name="Line Shape" descr="Line Shape"/>
            <p:cNvPicPr>
              <a:picLocks noChangeAspect="0"/>
            </p:cNvPicPr>
            <p:nvPr/>
          </p:nvPicPr>
          <p:blipFill>
            <a:blip r:embed="rId2">
              <a:extLst/>
            </a:blip>
            <a:stretch>
              <a:fillRect/>
            </a:stretch>
          </p:blipFill>
          <p:spPr>
            <a:xfrm>
              <a:off x="3299813" y="1785358"/>
              <a:ext cx="7255067" cy="1643642"/>
            </a:xfrm>
            <a:prstGeom prst="rect">
              <a:avLst/>
            </a:prstGeom>
            <a:effectLst/>
          </p:spPr>
        </p:pic>
        <p:pic>
          <p:nvPicPr>
            <p:cNvPr id="2650" name="Line Shape" descr="Line Shape"/>
            <p:cNvPicPr>
              <a:picLocks noChangeAspect="0"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7837982" y="3448050"/>
              <a:ext cx="404909" cy="335443"/>
            </a:xfrm>
            <a:prstGeom prst="rect">
              <a:avLst/>
            </a:prstGeom>
            <a:effectLst/>
          </p:spPr>
        </p:pic>
        <p:pic>
          <p:nvPicPr>
            <p:cNvPr id="2652" name="Line Shape" descr="Line Shape"/>
            <p:cNvPicPr>
              <a:picLocks noChangeAspect="0"/>
            </p:cNvPicPr>
            <p:nvPr/>
          </p:nvPicPr>
          <p:blipFill>
            <a:blip r:embed="rId4">
              <a:extLst/>
            </a:blip>
            <a:stretch>
              <a:fillRect/>
            </a:stretch>
          </p:blipFill>
          <p:spPr>
            <a:xfrm>
              <a:off x="8241112" y="3352800"/>
              <a:ext cx="212180" cy="428128"/>
            </a:xfrm>
            <a:prstGeom prst="rect">
              <a:avLst/>
            </a:prstGeom>
            <a:effectLst/>
          </p:spPr>
        </p:pic>
        <p:pic>
          <p:nvPicPr>
            <p:cNvPr id="2654" name="Line Shape" descr="Line Shape"/>
            <p:cNvPicPr>
              <a:picLocks noChangeAspect="0"/>
            </p:cNvPicPr>
            <p:nvPr/>
          </p:nvPicPr>
          <p:blipFill>
            <a:blip r:embed="rId5">
              <a:extLst/>
            </a:blip>
            <a:stretch>
              <a:fillRect/>
            </a:stretch>
          </p:blipFill>
          <p:spPr>
            <a:xfrm>
              <a:off x="8421904" y="3530600"/>
              <a:ext cx="202838" cy="233063"/>
            </a:xfrm>
            <a:prstGeom prst="rect">
              <a:avLst/>
            </a:prstGeom>
            <a:effectLst/>
          </p:spPr>
        </p:pic>
        <p:pic>
          <p:nvPicPr>
            <p:cNvPr id="2656" name="Line Shape" descr="Line Shape"/>
            <p:cNvPicPr>
              <a:picLocks noChangeAspect="0"/>
            </p:cNvPicPr>
            <p:nvPr/>
          </p:nvPicPr>
          <p:blipFill>
            <a:blip r:embed="rId6">
              <a:extLst/>
            </a:blip>
            <a:stretch>
              <a:fillRect/>
            </a:stretch>
          </p:blipFill>
          <p:spPr>
            <a:xfrm>
              <a:off x="8625684" y="3522838"/>
              <a:ext cx="168862" cy="243049"/>
            </a:xfrm>
            <a:prstGeom prst="rect">
              <a:avLst/>
            </a:prstGeom>
            <a:effectLst/>
          </p:spPr>
        </p:pic>
        <p:pic>
          <p:nvPicPr>
            <p:cNvPr id="2658" name="Line Shape" descr="Line Shape"/>
            <p:cNvPicPr>
              <a:picLocks noChangeAspect="0"/>
            </p:cNvPicPr>
            <p:nvPr/>
          </p:nvPicPr>
          <p:blipFill>
            <a:blip r:embed="rId7">
              <a:extLst/>
            </a:blip>
            <a:stretch>
              <a:fillRect/>
            </a:stretch>
          </p:blipFill>
          <p:spPr>
            <a:xfrm>
              <a:off x="8750120" y="3511550"/>
              <a:ext cx="319672" cy="203222"/>
            </a:xfrm>
            <a:prstGeom prst="rect">
              <a:avLst/>
            </a:prstGeom>
            <a:effectLst/>
          </p:spPr>
        </p:pic>
        <p:pic>
          <p:nvPicPr>
            <p:cNvPr id="2660" name="Line Shape" descr="Line Shape"/>
            <p:cNvPicPr>
              <a:picLocks noChangeAspect="0"/>
            </p:cNvPicPr>
            <p:nvPr/>
          </p:nvPicPr>
          <p:blipFill>
            <a:blip r:embed="rId8">
              <a:extLst/>
            </a:blip>
            <a:stretch>
              <a:fillRect/>
            </a:stretch>
          </p:blipFill>
          <p:spPr>
            <a:xfrm>
              <a:off x="9034940" y="3468889"/>
              <a:ext cx="224801" cy="252211"/>
            </a:xfrm>
            <a:prstGeom prst="rect">
              <a:avLst/>
            </a:prstGeom>
            <a:effectLst/>
          </p:spPr>
        </p:pic>
        <p:sp>
          <p:nvSpPr>
            <p:cNvPr id="2662" name="Line"/>
            <p:cNvSpPr/>
            <p:nvPr/>
          </p:nvSpPr>
          <p:spPr>
            <a:xfrm>
              <a:off x="7068990" y="3003499"/>
              <a:ext cx="1171395" cy="16515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38" h="21333" fill="norm" stroke="1" extrusionOk="0">
                  <a:moveTo>
                    <a:pt x="0" y="21333"/>
                  </a:moveTo>
                  <a:cubicBezTo>
                    <a:pt x="1245" y="19146"/>
                    <a:pt x="2491" y="16958"/>
                    <a:pt x="3756" y="15044"/>
                  </a:cubicBezTo>
                  <a:cubicBezTo>
                    <a:pt x="5021" y="13130"/>
                    <a:pt x="6305" y="11490"/>
                    <a:pt x="7686" y="9576"/>
                  </a:cubicBezTo>
                  <a:cubicBezTo>
                    <a:pt x="9068" y="7662"/>
                    <a:pt x="10547" y="5475"/>
                    <a:pt x="11987" y="3698"/>
                  </a:cubicBezTo>
                  <a:cubicBezTo>
                    <a:pt x="13427" y="1920"/>
                    <a:pt x="14828" y="553"/>
                    <a:pt x="16288" y="143"/>
                  </a:cubicBezTo>
                  <a:cubicBezTo>
                    <a:pt x="17747" y="-267"/>
                    <a:pt x="19265" y="280"/>
                    <a:pt x="20121" y="827"/>
                  </a:cubicBezTo>
                  <a:cubicBezTo>
                    <a:pt x="20977" y="1374"/>
                    <a:pt x="21172" y="1920"/>
                    <a:pt x="21328" y="2741"/>
                  </a:cubicBezTo>
                  <a:cubicBezTo>
                    <a:pt x="21483" y="3561"/>
                    <a:pt x="21600" y="4655"/>
                    <a:pt x="21503" y="5611"/>
                  </a:cubicBezTo>
                  <a:cubicBezTo>
                    <a:pt x="21405" y="6568"/>
                    <a:pt x="21094" y="7389"/>
                    <a:pt x="20296" y="8482"/>
                  </a:cubicBezTo>
                  <a:cubicBezTo>
                    <a:pt x="19498" y="9576"/>
                    <a:pt x="18214" y="10943"/>
                    <a:pt x="16930" y="1231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663" name="Line"/>
            <p:cNvSpPr/>
            <p:nvPr/>
          </p:nvSpPr>
          <p:spPr>
            <a:xfrm>
              <a:off x="6939105" y="3086894"/>
              <a:ext cx="1368137" cy="8768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45" h="21304" fill="norm" stroke="1" extrusionOk="0">
                  <a:moveTo>
                    <a:pt x="5145" y="16778"/>
                  </a:moveTo>
                  <a:cubicBezTo>
                    <a:pt x="3845" y="17807"/>
                    <a:pt x="2545" y="18836"/>
                    <a:pt x="1812" y="19607"/>
                  </a:cubicBezTo>
                  <a:cubicBezTo>
                    <a:pt x="1078" y="20378"/>
                    <a:pt x="912" y="20893"/>
                    <a:pt x="662" y="21150"/>
                  </a:cubicBezTo>
                  <a:cubicBezTo>
                    <a:pt x="412" y="21407"/>
                    <a:pt x="78" y="21407"/>
                    <a:pt x="12" y="20636"/>
                  </a:cubicBezTo>
                  <a:cubicBezTo>
                    <a:pt x="-55" y="19864"/>
                    <a:pt x="145" y="18321"/>
                    <a:pt x="828" y="16264"/>
                  </a:cubicBezTo>
                  <a:cubicBezTo>
                    <a:pt x="1512" y="14207"/>
                    <a:pt x="2678" y="11636"/>
                    <a:pt x="3962" y="9321"/>
                  </a:cubicBezTo>
                  <a:cubicBezTo>
                    <a:pt x="5245" y="7007"/>
                    <a:pt x="6645" y="4950"/>
                    <a:pt x="7928" y="3407"/>
                  </a:cubicBezTo>
                  <a:cubicBezTo>
                    <a:pt x="9212" y="1864"/>
                    <a:pt x="10378" y="836"/>
                    <a:pt x="11745" y="321"/>
                  </a:cubicBezTo>
                  <a:cubicBezTo>
                    <a:pt x="13112" y="-193"/>
                    <a:pt x="14678" y="-193"/>
                    <a:pt x="16345" y="1093"/>
                  </a:cubicBezTo>
                  <a:cubicBezTo>
                    <a:pt x="18012" y="2378"/>
                    <a:pt x="19778" y="4950"/>
                    <a:pt x="21545" y="7521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664" name="Line"/>
            <p:cNvSpPr/>
            <p:nvPr/>
          </p:nvSpPr>
          <p:spPr>
            <a:xfrm>
              <a:off x="-1" y="0"/>
              <a:ext cx="7343071" cy="168063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64" h="21600" fill="norm" stroke="1" extrusionOk="0">
                  <a:moveTo>
                    <a:pt x="5543" y="5223"/>
                  </a:moveTo>
                  <a:cubicBezTo>
                    <a:pt x="5574" y="5033"/>
                    <a:pt x="5605" y="4842"/>
                    <a:pt x="5621" y="4652"/>
                  </a:cubicBezTo>
                  <a:cubicBezTo>
                    <a:pt x="5636" y="4461"/>
                    <a:pt x="5636" y="4271"/>
                    <a:pt x="5590" y="4067"/>
                  </a:cubicBezTo>
                  <a:cubicBezTo>
                    <a:pt x="5543" y="3863"/>
                    <a:pt x="5450" y="3645"/>
                    <a:pt x="5319" y="3428"/>
                  </a:cubicBezTo>
                  <a:cubicBezTo>
                    <a:pt x="5189" y="3210"/>
                    <a:pt x="5021" y="2992"/>
                    <a:pt x="4822" y="2829"/>
                  </a:cubicBezTo>
                  <a:cubicBezTo>
                    <a:pt x="4623" y="2666"/>
                    <a:pt x="4393" y="2557"/>
                    <a:pt x="4169" y="2489"/>
                  </a:cubicBezTo>
                  <a:cubicBezTo>
                    <a:pt x="3945" y="2421"/>
                    <a:pt x="3728" y="2394"/>
                    <a:pt x="3510" y="2421"/>
                  </a:cubicBezTo>
                  <a:cubicBezTo>
                    <a:pt x="3293" y="2448"/>
                    <a:pt x="3075" y="2530"/>
                    <a:pt x="2848" y="2775"/>
                  </a:cubicBezTo>
                  <a:cubicBezTo>
                    <a:pt x="2622" y="3020"/>
                    <a:pt x="2385" y="3428"/>
                    <a:pt x="2177" y="3863"/>
                  </a:cubicBezTo>
                  <a:cubicBezTo>
                    <a:pt x="1969" y="4298"/>
                    <a:pt x="1789" y="4761"/>
                    <a:pt x="1630" y="5182"/>
                  </a:cubicBezTo>
                  <a:cubicBezTo>
                    <a:pt x="1472" y="5604"/>
                    <a:pt x="1335" y="5985"/>
                    <a:pt x="1207" y="6556"/>
                  </a:cubicBezTo>
                  <a:cubicBezTo>
                    <a:pt x="1080" y="7127"/>
                    <a:pt x="962" y="7889"/>
                    <a:pt x="847" y="8583"/>
                  </a:cubicBezTo>
                  <a:cubicBezTo>
                    <a:pt x="732" y="9277"/>
                    <a:pt x="620" y="9902"/>
                    <a:pt x="508" y="10555"/>
                  </a:cubicBezTo>
                  <a:cubicBezTo>
                    <a:pt x="396" y="11208"/>
                    <a:pt x="284" y="11888"/>
                    <a:pt x="194" y="12527"/>
                  </a:cubicBezTo>
                  <a:cubicBezTo>
                    <a:pt x="104" y="13167"/>
                    <a:pt x="36" y="13765"/>
                    <a:pt x="11" y="14513"/>
                  </a:cubicBezTo>
                  <a:cubicBezTo>
                    <a:pt x="-14" y="15261"/>
                    <a:pt x="5" y="16159"/>
                    <a:pt x="76" y="16948"/>
                  </a:cubicBezTo>
                  <a:cubicBezTo>
                    <a:pt x="148" y="17737"/>
                    <a:pt x="272" y="18417"/>
                    <a:pt x="424" y="18920"/>
                  </a:cubicBezTo>
                  <a:cubicBezTo>
                    <a:pt x="577" y="19424"/>
                    <a:pt x="757" y="19750"/>
                    <a:pt x="962" y="20009"/>
                  </a:cubicBezTo>
                  <a:cubicBezTo>
                    <a:pt x="1167" y="20267"/>
                    <a:pt x="1397" y="20457"/>
                    <a:pt x="1624" y="20607"/>
                  </a:cubicBezTo>
                  <a:cubicBezTo>
                    <a:pt x="1851" y="20757"/>
                    <a:pt x="2075" y="20865"/>
                    <a:pt x="2320" y="20974"/>
                  </a:cubicBezTo>
                  <a:cubicBezTo>
                    <a:pt x="2566" y="21083"/>
                    <a:pt x="2833" y="21192"/>
                    <a:pt x="3072" y="21287"/>
                  </a:cubicBezTo>
                  <a:cubicBezTo>
                    <a:pt x="3311" y="21382"/>
                    <a:pt x="3523" y="21464"/>
                    <a:pt x="3759" y="21518"/>
                  </a:cubicBezTo>
                  <a:cubicBezTo>
                    <a:pt x="3995" y="21573"/>
                    <a:pt x="4256" y="21600"/>
                    <a:pt x="4520" y="21600"/>
                  </a:cubicBezTo>
                  <a:cubicBezTo>
                    <a:pt x="4785" y="21600"/>
                    <a:pt x="5052" y="21573"/>
                    <a:pt x="5319" y="21505"/>
                  </a:cubicBezTo>
                  <a:cubicBezTo>
                    <a:pt x="5586" y="21437"/>
                    <a:pt x="5854" y="21328"/>
                    <a:pt x="6109" y="21219"/>
                  </a:cubicBezTo>
                  <a:cubicBezTo>
                    <a:pt x="6363" y="21110"/>
                    <a:pt x="6606" y="21002"/>
                    <a:pt x="6833" y="20906"/>
                  </a:cubicBezTo>
                  <a:cubicBezTo>
                    <a:pt x="7060" y="20811"/>
                    <a:pt x="7271" y="20729"/>
                    <a:pt x="7492" y="20648"/>
                  </a:cubicBezTo>
                  <a:cubicBezTo>
                    <a:pt x="7712" y="20566"/>
                    <a:pt x="7942" y="20485"/>
                    <a:pt x="8182" y="20417"/>
                  </a:cubicBezTo>
                  <a:cubicBezTo>
                    <a:pt x="8421" y="20349"/>
                    <a:pt x="8670" y="20294"/>
                    <a:pt x="8927" y="20213"/>
                  </a:cubicBezTo>
                  <a:cubicBezTo>
                    <a:pt x="9185" y="20131"/>
                    <a:pt x="9453" y="20022"/>
                    <a:pt x="9698" y="19927"/>
                  </a:cubicBezTo>
                  <a:cubicBezTo>
                    <a:pt x="9944" y="19832"/>
                    <a:pt x="10168" y="19750"/>
                    <a:pt x="10410" y="19709"/>
                  </a:cubicBezTo>
                  <a:cubicBezTo>
                    <a:pt x="10652" y="19669"/>
                    <a:pt x="10913" y="19669"/>
                    <a:pt x="11178" y="19669"/>
                  </a:cubicBezTo>
                  <a:cubicBezTo>
                    <a:pt x="11442" y="19669"/>
                    <a:pt x="11709" y="19669"/>
                    <a:pt x="11979" y="19669"/>
                  </a:cubicBezTo>
                  <a:cubicBezTo>
                    <a:pt x="12250" y="19669"/>
                    <a:pt x="12523" y="19669"/>
                    <a:pt x="12787" y="19669"/>
                  </a:cubicBezTo>
                  <a:cubicBezTo>
                    <a:pt x="13052" y="19669"/>
                    <a:pt x="13307" y="19669"/>
                    <a:pt x="13558" y="19655"/>
                  </a:cubicBezTo>
                  <a:cubicBezTo>
                    <a:pt x="13810" y="19641"/>
                    <a:pt x="14059" y="19614"/>
                    <a:pt x="14317" y="19587"/>
                  </a:cubicBezTo>
                  <a:cubicBezTo>
                    <a:pt x="14575" y="19560"/>
                    <a:pt x="14842" y="19532"/>
                    <a:pt x="15078" y="19478"/>
                  </a:cubicBezTo>
                  <a:cubicBezTo>
                    <a:pt x="15314" y="19424"/>
                    <a:pt x="15519" y="19342"/>
                    <a:pt x="15734" y="19274"/>
                  </a:cubicBezTo>
                  <a:cubicBezTo>
                    <a:pt x="15948" y="19206"/>
                    <a:pt x="16172" y="19152"/>
                    <a:pt x="16408" y="19056"/>
                  </a:cubicBezTo>
                  <a:cubicBezTo>
                    <a:pt x="16644" y="18961"/>
                    <a:pt x="16893" y="18825"/>
                    <a:pt x="17139" y="18662"/>
                  </a:cubicBezTo>
                  <a:cubicBezTo>
                    <a:pt x="17384" y="18499"/>
                    <a:pt x="17627" y="18308"/>
                    <a:pt x="17878" y="18091"/>
                  </a:cubicBezTo>
                  <a:cubicBezTo>
                    <a:pt x="18130" y="17873"/>
                    <a:pt x="18391" y="17628"/>
                    <a:pt x="18649" y="17397"/>
                  </a:cubicBezTo>
                  <a:cubicBezTo>
                    <a:pt x="18907" y="17166"/>
                    <a:pt x="19162" y="16948"/>
                    <a:pt x="19401" y="16744"/>
                  </a:cubicBezTo>
                  <a:cubicBezTo>
                    <a:pt x="19640" y="16540"/>
                    <a:pt x="19864" y="16350"/>
                    <a:pt x="20091" y="16091"/>
                  </a:cubicBezTo>
                  <a:cubicBezTo>
                    <a:pt x="20318" y="15833"/>
                    <a:pt x="20548" y="15506"/>
                    <a:pt x="20750" y="15044"/>
                  </a:cubicBezTo>
                  <a:cubicBezTo>
                    <a:pt x="20952" y="14581"/>
                    <a:pt x="21126" y="13983"/>
                    <a:pt x="21266" y="13316"/>
                  </a:cubicBezTo>
                  <a:cubicBezTo>
                    <a:pt x="21406" y="12650"/>
                    <a:pt x="21511" y="11915"/>
                    <a:pt x="21549" y="11181"/>
                  </a:cubicBezTo>
                  <a:cubicBezTo>
                    <a:pt x="21586" y="10446"/>
                    <a:pt x="21555" y="9712"/>
                    <a:pt x="21465" y="8991"/>
                  </a:cubicBezTo>
                  <a:cubicBezTo>
                    <a:pt x="21375" y="8270"/>
                    <a:pt x="21225" y="7563"/>
                    <a:pt x="21042" y="6951"/>
                  </a:cubicBezTo>
                  <a:cubicBezTo>
                    <a:pt x="20859" y="6339"/>
                    <a:pt x="20641" y="5822"/>
                    <a:pt x="20424" y="5359"/>
                  </a:cubicBezTo>
                  <a:cubicBezTo>
                    <a:pt x="20206" y="4897"/>
                    <a:pt x="19989" y="4489"/>
                    <a:pt x="19765" y="4121"/>
                  </a:cubicBezTo>
                  <a:cubicBezTo>
                    <a:pt x="19541" y="3754"/>
                    <a:pt x="19311" y="3428"/>
                    <a:pt x="19081" y="3128"/>
                  </a:cubicBezTo>
                  <a:cubicBezTo>
                    <a:pt x="18851" y="2829"/>
                    <a:pt x="18621" y="2557"/>
                    <a:pt x="18403" y="2326"/>
                  </a:cubicBezTo>
                  <a:cubicBezTo>
                    <a:pt x="18186" y="2095"/>
                    <a:pt x="17981" y="1904"/>
                    <a:pt x="17763" y="1700"/>
                  </a:cubicBezTo>
                  <a:cubicBezTo>
                    <a:pt x="17546" y="1496"/>
                    <a:pt x="17316" y="1279"/>
                    <a:pt x="17080" y="1075"/>
                  </a:cubicBezTo>
                  <a:cubicBezTo>
                    <a:pt x="16843" y="871"/>
                    <a:pt x="16601" y="680"/>
                    <a:pt x="16358" y="530"/>
                  </a:cubicBezTo>
                  <a:cubicBezTo>
                    <a:pt x="16116" y="381"/>
                    <a:pt x="15874" y="272"/>
                    <a:pt x="15628" y="190"/>
                  </a:cubicBezTo>
                  <a:cubicBezTo>
                    <a:pt x="15383" y="109"/>
                    <a:pt x="15134" y="54"/>
                    <a:pt x="14879" y="27"/>
                  </a:cubicBezTo>
                  <a:cubicBezTo>
                    <a:pt x="14624" y="0"/>
                    <a:pt x="14363" y="0"/>
                    <a:pt x="14111" y="0"/>
                  </a:cubicBezTo>
                  <a:cubicBezTo>
                    <a:pt x="13860" y="0"/>
                    <a:pt x="13617" y="0"/>
                    <a:pt x="13372" y="14"/>
                  </a:cubicBezTo>
                  <a:cubicBezTo>
                    <a:pt x="13126" y="27"/>
                    <a:pt x="12878" y="54"/>
                    <a:pt x="12632" y="95"/>
                  </a:cubicBezTo>
                  <a:cubicBezTo>
                    <a:pt x="12387" y="136"/>
                    <a:pt x="12144" y="190"/>
                    <a:pt x="11908" y="245"/>
                  </a:cubicBezTo>
                  <a:cubicBezTo>
                    <a:pt x="11672" y="299"/>
                    <a:pt x="11442" y="354"/>
                    <a:pt x="11212" y="408"/>
                  </a:cubicBezTo>
                  <a:cubicBezTo>
                    <a:pt x="10982" y="462"/>
                    <a:pt x="10752" y="517"/>
                    <a:pt x="10519" y="558"/>
                  </a:cubicBezTo>
                  <a:cubicBezTo>
                    <a:pt x="10286" y="598"/>
                    <a:pt x="10049" y="626"/>
                    <a:pt x="9826" y="666"/>
                  </a:cubicBezTo>
                  <a:cubicBezTo>
                    <a:pt x="9602" y="707"/>
                    <a:pt x="9391" y="762"/>
                    <a:pt x="9154" y="816"/>
                  </a:cubicBezTo>
                  <a:cubicBezTo>
                    <a:pt x="8918" y="871"/>
                    <a:pt x="8657" y="925"/>
                    <a:pt x="8405" y="1007"/>
                  </a:cubicBezTo>
                  <a:cubicBezTo>
                    <a:pt x="8154" y="1088"/>
                    <a:pt x="7911" y="1197"/>
                    <a:pt x="7663" y="1306"/>
                  </a:cubicBezTo>
                  <a:cubicBezTo>
                    <a:pt x="7414" y="1415"/>
                    <a:pt x="7159" y="1523"/>
                    <a:pt x="6917" y="1632"/>
                  </a:cubicBezTo>
                  <a:cubicBezTo>
                    <a:pt x="6674" y="1741"/>
                    <a:pt x="6444" y="1850"/>
                    <a:pt x="6214" y="2027"/>
                  </a:cubicBezTo>
                  <a:cubicBezTo>
                    <a:pt x="5984" y="2204"/>
                    <a:pt x="5754" y="2448"/>
                    <a:pt x="5531" y="2734"/>
                  </a:cubicBezTo>
                  <a:cubicBezTo>
                    <a:pt x="5307" y="3020"/>
                    <a:pt x="5089" y="3346"/>
                    <a:pt x="4859" y="3727"/>
                  </a:cubicBezTo>
                  <a:cubicBezTo>
                    <a:pt x="4629" y="4108"/>
                    <a:pt x="4387" y="4543"/>
                    <a:pt x="4213" y="4856"/>
                  </a:cubicBezTo>
                  <a:cubicBezTo>
                    <a:pt x="4039" y="5169"/>
                    <a:pt x="3933" y="5359"/>
                    <a:pt x="3827" y="555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665" name="Line"/>
            <p:cNvSpPr/>
            <p:nvPr/>
          </p:nvSpPr>
          <p:spPr>
            <a:xfrm>
              <a:off x="528491" y="2961216"/>
              <a:ext cx="2296290" cy="9313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57" h="21600" fill="norm" stroke="1" extrusionOk="0">
                  <a:moveTo>
                    <a:pt x="0" y="21600"/>
                  </a:moveTo>
                  <a:cubicBezTo>
                    <a:pt x="537" y="19636"/>
                    <a:pt x="1073" y="17673"/>
                    <a:pt x="1699" y="16200"/>
                  </a:cubicBezTo>
                  <a:cubicBezTo>
                    <a:pt x="2325" y="14727"/>
                    <a:pt x="3040" y="13745"/>
                    <a:pt x="3716" y="12764"/>
                  </a:cubicBezTo>
                  <a:cubicBezTo>
                    <a:pt x="4392" y="11782"/>
                    <a:pt x="5027" y="10800"/>
                    <a:pt x="5683" y="9573"/>
                  </a:cubicBezTo>
                  <a:cubicBezTo>
                    <a:pt x="6339" y="8345"/>
                    <a:pt x="7015" y="6873"/>
                    <a:pt x="7710" y="5645"/>
                  </a:cubicBezTo>
                  <a:cubicBezTo>
                    <a:pt x="8406" y="4418"/>
                    <a:pt x="9121" y="3436"/>
                    <a:pt x="9797" y="2945"/>
                  </a:cubicBezTo>
                  <a:cubicBezTo>
                    <a:pt x="10472" y="2455"/>
                    <a:pt x="11108" y="2455"/>
                    <a:pt x="11813" y="2209"/>
                  </a:cubicBezTo>
                  <a:cubicBezTo>
                    <a:pt x="12519" y="1964"/>
                    <a:pt x="13294" y="1473"/>
                    <a:pt x="14059" y="982"/>
                  </a:cubicBezTo>
                  <a:cubicBezTo>
                    <a:pt x="14824" y="491"/>
                    <a:pt x="15579" y="0"/>
                    <a:pt x="16275" y="0"/>
                  </a:cubicBezTo>
                  <a:cubicBezTo>
                    <a:pt x="16970" y="0"/>
                    <a:pt x="17606" y="491"/>
                    <a:pt x="18291" y="1227"/>
                  </a:cubicBezTo>
                  <a:cubicBezTo>
                    <a:pt x="18977" y="1964"/>
                    <a:pt x="19712" y="2945"/>
                    <a:pt x="20239" y="3927"/>
                  </a:cubicBezTo>
                  <a:cubicBezTo>
                    <a:pt x="20765" y="4909"/>
                    <a:pt x="21083" y="5891"/>
                    <a:pt x="21292" y="6627"/>
                  </a:cubicBezTo>
                  <a:cubicBezTo>
                    <a:pt x="21501" y="7364"/>
                    <a:pt x="21600" y="7855"/>
                    <a:pt x="21540" y="9082"/>
                  </a:cubicBezTo>
                  <a:cubicBezTo>
                    <a:pt x="21481" y="10309"/>
                    <a:pt x="21262" y="12273"/>
                    <a:pt x="21044" y="1423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666" name="Line"/>
            <p:cNvSpPr/>
            <p:nvPr/>
          </p:nvSpPr>
          <p:spPr>
            <a:xfrm>
              <a:off x="579291" y="3023025"/>
              <a:ext cx="1752601" cy="12902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235" fill="norm" stroke="1" extrusionOk="0">
                  <a:moveTo>
                    <a:pt x="0" y="20833"/>
                  </a:moveTo>
                  <a:cubicBezTo>
                    <a:pt x="887" y="21182"/>
                    <a:pt x="1774" y="21530"/>
                    <a:pt x="2648" y="20833"/>
                  </a:cubicBezTo>
                  <a:cubicBezTo>
                    <a:pt x="3522" y="20136"/>
                    <a:pt x="4383" y="18395"/>
                    <a:pt x="5243" y="16827"/>
                  </a:cubicBezTo>
                  <a:cubicBezTo>
                    <a:pt x="6104" y="15259"/>
                    <a:pt x="6965" y="13865"/>
                    <a:pt x="7891" y="12472"/>
                  </a:cubicBezTo>
                  <a:cubicBezTo>
                    <a:pt x="8817" y="11078"/>
                    <a:pt x="9809" y="9685"/>
                    <a:pt x="10865" y="8117"/>
                  </a:cubicBezTo>
                  <a:cubicBezTo>
                    <a:pt x="11922" y="6549"/>
                    <a:pt x="13043" y="4807"/>
                    <a:pt x="14152" y="3414"/>
                  </a:cubicBezTo>
                  <a:cubicBezTo>
                    <a:pt x="15261" y="2020"/>
                    <a:pt x="16357" y="975"/>
                    <a:pt x="17478" y="453"/>
                  </a:cubicBezTo>
                  <a:cubicBezTo>
                    <a:pt x="18600" y="-70"/>
                    <a:pt x="19748" y="-70"/>
                    <a:pt x="20439" y="104"/>
                  </a:cubicBezTo>
                  <a:cubicBezTo>
                    <a:pt x="21130" y="278"/>
                    <a:pt x="21365" y="627"/>
                    <a:pt x="21600" y="97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667" name="Line"/>
            <p:cNvSpPr/>
            <p:nvPr/>
          </p:nvSpPr>
          <p:spPr>
            <a:xfrm>
              <a:off x="1858997" y="3215459"/>
              <a:ext cx="269695" cy="51714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01" h="21366" fill="norm" stroke="1" extrusionOk="0">
                  <a:moveTo>
                    <a:pt x="238" y="7773"/>
                  </a:moveTo>
                  <a:cubicBezTo>
                    <a:pt x="70" y="7249"/>
                    <a:pt x="-99" y="6724"/>
                    <a:pt x="70" y="6855"/>
                  </a:cubicBezTo>
                  <a:cubicBezTo>
                    <a:pt x="238" y="6986"/>
                    <a:pt x="745" y="7773"/>
                    <a:pt x="1420" y="9566"/>
                  </a:cubicBezTo>
                  <a:cubicBezTo>
                    <a:pt x="2095" y="11359"/>
                    <a:pt x="2938" y="14157"/>
                    <a:pt x="3445" y="16169"/>
                  </a:cubicBezTo>
                  <a:cubicBezTo>
                    <a:pt x="3951" y="18180"/>
                    <a:pt x="4120" y="19404"/>
                    <a:pt x="4204" y="20235"/>
                  </a:cubicBezTo>
                  <a:cubicBezTo>
                    <a:pt x="4288" y="21066"/>
                    <a:pt x="4288" y="21503"/>
                    <a:pt x="4120" y="21328"/>
                  </a:cubicBezTo>
                  <a:cubicBezTo>
                    <a:pt x="3951" y="21153"/>
                    <a:pt x="3613" y="20366"/>
                    <a:pt x="3192" y="18355"/>
                  </a:cubicBezTo>
                  <a:cubicBezTo>
                    <a:pt x="2770" y="16343"/>
                    <a:pt x="2263" y="13108"/>
                    <a:pt x="2348" y="10178"/>
                  </a:cubicBezTo>
                  <a:cubicBezTo>
                    <a:pt x="2432" y="7249"/>
                    <a:pt x="3107" y="4625"/>
                    <a:pt x="4120" y="2964"/>
                  </a:cubicBezTo>
                  <a:cubicBezTo>
                    <a:pt x="5132" y="1302"/>
                    <a:pt x="6482" y="603"/>
                    <a:pt x="7663" y="253"/>
                  </a:cubicBezTo>
                  <a:cubicBezTo>
                    <a:pt x="8845" y="-97"/>
                    <a:pt x="9857" y="-97"/>
                    <a:pt x="10870" y="340"/>
                  </a:cubicBezTo>
                  <a:cubicBezTo>
                    <a:pt x="11882" y="777"/>
                    <a:pt x="12895" y="1652"/>
                    <a:pt x="12979" y="3139"/>
                  </a:cubicBezTo>
                  <a:cubicBezTo>
                    <a:pt x="13063" y="4625"/>
                    <a:pt x="12220" y="6724"/>
                    <a:pt x="10701" y="8167"/>
                  </a:cubicBezTo>
                  <a:cubicBezTo>
                    <a:pt x="9182" y="9610"/>
                    <a:pt x="6988" y="10397"/>
                    <a:pt x="5470" y="10747"/>
                  </a:cubicBezTo>
                  <a:cubicBezTo>
                    <a:pt x="3951" y="11097"/>
                    <a:pt x="3107" y="11009"/>
                    <a:pt x="3360" y="11009"/>
                  </a:cubicBezTo>
                  <a:cubicBezTo>
                    <a:pt x="3613" y="11009"/>
                    <a:pt x="4963" y="11097"/>
                    <a:pt x="7748" y="11796"/>
                  </a:cubicBezTo>
                  <a:cubicBezTo>
                    <a:pt x="10532" y="12496"/>
                    <a:pt x="14751" y="13807"/>
                    <a:pt x="17282" y="14594"/>
                  </a:cubicBezTo>
                  <a:cubicBezTo>
                    <a:pt x="19814" y="15382"/>
                    <a:pt x="20657" y="15644"/>
                    <a:pt x="21501" y="1590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668" name="Line"/>
            <p:cNvSpPr/>
            <p:nvPr/>
          </p:nvSpPr>
          <p:spPr>
            <a:xfrm>
              <a:off x="2113313" y="3285396"/>
              <a:ext cx="250329" cy="34257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67" h="21447" fill="norm" stroke="1" extrusionOk="0">
                  <a:moveTo>
                    <a:pt x="230" y="1835"/>
                  </a:moveTo>
                  <a:cubicBezTo>
                    <a:pt x="49" y="1040"/>
                    <a:pt x="-133" y="245"/>
                    <a:pt x="139" y="46"/>
                  </a:cubicBezTo>
                  <a:cubicBezTo>
                    <a:pt x="412" y="-153"/>
                    <a:pt x="1138" y="245"/>
                    <a:pt x="2680" y="2299"/>
                  </a:cubicBezTo>
                  <a:cubicBezTo>
                    <a:pt x="4223" y="4353"/>
                    <a:pt x="6583" y="8063"/>
                    <a:pt x="8489" y="11310"/>
                  </a:cubicBezTo>
                  <a:cubicBezTo>
                    <a:pt x="10395" y="14556"/>
                    <a:pt x="11847" y="17339"/>
                    <a:pt x="12936" y="19062"/>
                  </a:cubicBezTo>
                  <a:cubicBezTo>
                    <a:pt x="14025" y="20784"/>
                    <a:pt x="14751" y="21447"/>
                    <a:pt x="15205" y="21447"/>
                  </a:cubicBezTo>
                  <a:cubicBezTo>
                    <a:pt x="15659" y="21447"/>
                    <a:pt x="15840" y="20784"/>
                    <a:pt x="16112" y="18333"/>
                  </a:cubicBezTo>
                  <a:cubicBezTo>
                    <a:pt x="16385" y="15881"/>
                    <a:pt x="16748" y="11641"/>
                    <a:pt x="16929" y="9057"/>
                  </a:cubicBezTo>
                  <a:cubicBezTo>
                    <a:pt x="17111" y="6473"/>
                    <a:pt x="17111" y="5545"/>
                    <a:pt x="17383" y="4551"/>
                  </a:cubicBezTo>
                  <a:cubicBezTo>
                    <a:pt x="17655" y="3557"/>
                    <a:pt x="18200" y="2497"/>
                    <a:pt x="18926" y="2365"/>
                  </a:cubicBezTo>
                  <a:cubicBezTo>
                    <a:pt x="19652" y="2232"/>
                    <a:pt x="20559" y="3027"/>
                    <a:pt x="21467" y="382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669" name="Line"/>
            <p:cNvSpPr/>
            <p:nvPr/>
          </p:nvSpPr>
          <p:spPr>
            <a:xfrm>
              <a:off x="2381228" y="3440477"/>
              <a:ext cx="162896" cy="17902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779" h="21493" fill="norm" stroke="1" extrusionOk="0">
                  <a:moveTo>
                    <a:pt x="12337" y="909"/>
                  </a:moveTo>
                  <a:cubicBezTo>
                    <a:pt x="9367" y="401"/>
                    <a:pt x="6397" y="-107"/>
                    <a:pt x="4372" y="20"/>
                  </a:cubicBezTo>
                  <a:cubicBezTo>
                    <a:pt x="2347" y="147"/>
                    <a:pt x="1267" y="909"/>
                    <a:pt x="592" y="1926"/>
                  </a:cubicBezTo>
                  <a:cubicBezTo>
                    <a:pt x="-83" y="2942"/>
                    <a:pt x="-353" y="4213"/>
                    <a:pt x="727" y="5357"/>
                  </a:cubicBezTo>
                  <a:cubicBezTo>
                    <a:pt x="1807" y="6500"/>
                    <a:pt x="4237" y="7517"/>
                    <a:pt x="7882" y="9295"/>
                  </a:cubicBezTo>
                  <a:cubicBezTo>
                    <a:pt x="11527" y="11074"/>
                    <a:pt x="16387" y="13615"/>
                    <a:pt x="18817" y="15521"/>
                  </a:cubicBezTo>
                  <a:cubicBezTo>
                    <a:pt x="21247" y="17427"/>
                    <a:pt x="21247" y="18698"/>
                    <a:pt x="19762" y="19714"/>
                  </a:cubicBezTo>
                  <a:cubicBezTo>
                    <a:pt x="18277" y="20731"/>
                    <a:pt x="15307" y="21493"/>
                    <a:pt x="13147" y="21493"/>
                  </a:cubicBezTo>
                  <a:cubicBezTo>
                    <a:pt x="10987" y="21493"/>
                    <a:pt x="9637" y="20731"/>
                    <a:pt x="8287" y="1996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670" name="Line"/>
            <p:cNvSpPr/>
            <p:nvPr/>
          </p:nvSpPr>
          <p:spPr>
            <a:xfrm>
              <a:off x="3002313" y="3384550"/>
              <a:ext cx="593229" cy="30885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43" h="21296" fill="norm" stroke="1" extrusionOk="0">
                  <a:moveTo>
                    <a:pt x="97" y="5692"/>
                  </a:moveTo>
                  <a:cubicBezTo>
                    <a:pt x="20" y="7443"/>
                    <a:pt x="-57" y="9195"/>
                    <a:pt x="58" y="11384"/>
                  </a:cubicBezTo>
                  <a:cubicBezTo>
                    <a:pt x="174" y="13573"/>
                    <a:pt x="481" y="16200"/>
                    <a:pt x="712" y="17878"/>
                  </a:cubicBezTo>
                  <a:cubicBezTo>
                    <a:pt x="942" y="19557"/>
                    <a:pt x="1096" y="20286"/>
                    <a:pt x="1365" y="20797"/>
                  </a:cubicBezTo>
                  <a:cubicBezTo>
                    <a:pt x="1634" y="21308"/>
                    <a:pt x="2018" y="21600"/>
                    <a:pt x="2633" y="20797"/>
                  </a:cubicBezTo>
                  <a:cubicBezTo>
                    <a:pt x="3248" y="19995"/>
                    <a:pt x="4094" y="18097"/>
                    <a:pt x="5631" y="15470"/>
                  </a:cubicBezTo>
                  <a:cubicBezTo>
                    <a:pt x="7169" y="12843"/>
                    <a:pt x="9398" y="9486"/>
                    <a:pt x="11896" y="6932"/>
                  </a:cubicBezTo>
                  <a:cubicBezTo>
                    <a:pt x="14394" y="4378"/>
                    <a:pt x="17162" y="2627"/>
                    <a:pt x="18814" y="1605"/>
                  </a:cubicBezTo>
                  <a:cubicBezTo>
                    <a:pt x="20467" y="584"/>
                    <a:pt x="21005" y="292"/>
                    <a:pt x="21543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671" name="Line"/>
            <p:cNvSpPr/>
            <p:nvPr/>
          </p:nvSpPr>
          <p:spPr>
            <a:xfrm>
              <a:off x="769791" y="4281796"/>
              <a:ext cx="31751" cy="28385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57" fill="norm" stroke="1" extrusionOk="0">
                  <a:moveTo>
                    <a:pt x="0" y="2737"/>
                  </a:moveTo>
                  <a:cubicBezTo>
                    <a:pt x="1440" y="1457"/>
                    <a:pt x="2880" y="177"/>
                    <a:pt x="4320" y="17"/>
                  </a:cubicBezTo>
                  <a:cubicBezTo>
                    <a:pt x="5760" y="-143"/>
                    <a:pt x="7200" y="817"/>
                    <a:pt x="7920" y="4257"/>
                  </a:cubicBezTo>
                  <a:cubicBezTo>
                    <a:pt x="8640" y="7697"/>
                    <a:pt x="8640" y="13617"/>
                    <a:pt x="9360" y="17057"/>
                  </a:cubicBezTo>
                  <a:cubicBezTo>
                    <a:pt x="10080" y="20497"/>
                    <a:pt x="11520" y="21457"/>
                    <a:pt x="13680" y="21457"/>
                  </a:cubicBezTo>
                  <a:cubicBezTo>
                    <a:pt x="15840" y="21457"/>
                    <a:pt x="18720" y="20497"/>
                    <a:pt x="21600" y="19537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672" name="Line"/>
            <p:cNvSpPr/>
            <p:nvPr/>
          </p:nvSpPr>
          <p:spPr>
            <a:xfrm>
              <a:off x="634324" y="4241800"/>
              <a:ext cx="345018" cy="889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325" y="21600"/>
                  </a:moveTo>
                  <a:cubicBezTo>
                    <a:pt x="663" y="20571"/>
                    <a:pt x="0" y="19543"/>
                    <a:pt x="0" y="18514"/>
                  </a:cubicBezTo>
                  <a:cubicBezTo>
                    <a:pt x="0" y="17486"/>
                    <a:pt x="663" y="16457"/>
                    <a:pt x="2717" y="13886"/>
                  </a:cubicBezTo>
                  <a:cubicBezTo>
                    <a:pt x="4771" y="11314"/>
                    <a:pt x="8216" y="7200"/>
                    <a:pt x="11595" y="4629"/>
                  </a:cubicBezTo>
                  <a:cubicBezTo>
                    <a:pt x="14974" y="2057"/>
                    <a:pt x="18287" y="1029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673" name="Line"/>
            <p:cNvSpPr/>
            <p:nvPr/>
          </p:nvSpPr>
          <p:spPr>
            <a:xfrm>
              <a:off x="643788" y="4508500"/>
              <a:ext cx="354604" cy="1346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39" h="21132" fill="norm" stroke="1" extrusionOk="0">
                  <a:moveTo>
                    <a:pt x="1868" y="14954"/>
                  </a:moveTo>
                  <a:cubicBezTo>
                    <a:pt x="968" y="16948"/>
                    <a:pt x="68" y="18942"/>
                    <a:pt x="3" y="20105"/>
                  </a:cubicBezTo>
                  <a:cubicBezTo>
                    <a:pt x="-61" y="21268"/>
                    <a:pt x="710" y="21600"/>
                    <a:pt x="2896" y="20271"/>
                  </a:cubicBezTo>
                  <a:cubicBezTo>
                    <a:pt x="5082" y="18942"/>
                    <a:pt x="8682" y="15951"/>
                    <a:pt x="12025" y="12295"/>
                  </a:cubicBezTo>
                  <a:cubicBezTo>
                    <a:pt x="15368" y="8640"/>
                    <a:pt x="18453" y="4320"/>
                    <a:pt x="21539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674" name="Line"/>
            <p:cNvSpPr/>
            <p:nvPr/>
          </p:nvSpPr>
          <p:spPr>
            <a:xfrm>
              <a:off x="1131741" y="4219051"/>
              <a:ext cx="127001" cy="34442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301" fill="norm" stroke="1" extrusionOk="0">
                  <a:moveTo>
                    <a:pt x="21600" y="2192"/>
                  </a:moveTo>
                  <a:cubicBezTo>
                    <a:pt x="20880" y="1407"/>
                    <a:pt x="20160" y="621"/>
                    <a:pt x="18900" y="229"/>
                  </a:cubicBezTo>
                  <a:cubicBezTo>
                    <a:pt x="17640" y="-164"/>
                    <a:pt x="15840" y="-164"/>
                    <a:pt x="12960" y="1145"/>
                  </a:cubicBezTo>
                  <a:cubicBezTo>
                    <a:pt x="10080" y="2454"/>
                    <a:pt x="6120" y="5072"/>
                    <a:pt x="3600" y="7887"/>
                  </a:cubicBezTo>
                  <a:cubicBezTo>
                    <a:pt x="1080" y="10701"/>
                    <a:pt x="0" y="13712"/>
                    <a:pt x="0" y="16003"/>
                  </a:cubicBezTo>
                  <a:cubicBezTo>
                    <a:pt x="0" y="18294"/>
                    <a:pt x="1080" y="19865"/>
                    <a:pt x="3780" y="20651"/>
                  </a:cubicBezTo>
                  <a:cubicBezTo>
                    <a:pt x="6480" y="21436"/>
                    <a:pt x="10800" y="21436"/>
                    <a:pt x="13860" y="21043"/>
                  </a:cubicBezTo>
                  <a:cubicBezTo>
                    <a:pt x="16920" y="20651"/>
                    <a:pt x="18720" y="19865"/>
                    <a:pt x="20520" y="1908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675" name="Line"/>
            <p:cNvSpPr/>
            <p:nvPr/>
          </p:nvSpPr>
          <p:spPr>
            <a:xfrm>
              <a:off x="1265091" y="4292600"/>
              <a:ext cx="241301" cy="2286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3221" y="3800"/>
                    <a:pt x="6442" y="7600"/>
                    <a:pt x="9758" y="10700"/>
                  </a:cubicBezTo>
                  <a:cubicBezTo>
                    <a:pt x="13074" y="13800"/>
                    <a:pt x="16484" y="16200"/>
                    <a:pt x="18474" y="17900"/>
                  </a:cubicBezTo>
                  <a:cubicBezTo>
                    <a:pt x="20463" y="19600"/>
                    <a:pt x="21032" y="2060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676" name="Line"/>
            <p:cNvSpPr/>
            <p:nvPr/>
          </p:nvSpPr>
          <p:spPr>
            <a:xfrm>
              <a:off x="1395763" y="4254500"/>
              <a:ext cx="91579" cy="3556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39" h="21600" fill="norm" stroke="1" extrusionOk="0">
                  <a:moveTo>
                    <a:pt x="21239" y="0"/>
                  </a:moveTo>
                  <a:cubicBezTo>
                    <a:pt x="18784" y="129"/>
                    <a:pt x="16330" y="257"/>
                    <a:pt x="13630" y="1093"/>
                  </a:cubicBezTo>
                  <a:cubicBezTo>
                    <a:pt x="10930" y="1929"/>
                    <a:pt x="7984" y="3471"/>
                    <a:pt x="5530" y="6300"/>
                  </a:cubicBezTo>
                  <a:cubicBezTo>
                    <a:pt x="3075" y="9129"/>
                    <a:pt x="1112" y="13243"/>
                    <a:pt x="375" y="16007"/>
                  </a:cubicBezTo>
                  <a:cubicBezTo>
                    <a:pt x="-361" y="18771"/>
                    <a:pt x="130" y="20186"/>
                    <a:pt x="621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677" name="Line"/>
            <p:cNvSpPr/>
            <p:nvPr/>
          </p:nvSpPr>
          <p:spPr>
            <a:xfrm>
              <a:off x="1601641" y="4483100"/>
              <a:ext cx="1" cy="127000"/>
            </a:xfrm>
            <a:prstGeom prst="ellipse">
              <a:avLst/>
            </a:pr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678" name="Line"/>
            <p:cNvSpPr/>
            <p:nvPr/>
          </p:nvSpPr>
          <p:spPr>
            <a:xfrm>
              <a:off x="1779441" y="4400550"/>
              <a:ext cx="146051" cy="63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679" name="Line"/>
            <p:cNvSpPr/>
            <p:nvPr/>
          </p:nvSpPr>
          <p:spPr>
            <a:xfrm>
              <a:off x="1830241" y="4508500"/>
              <a:ext cx="146051" cy="317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680" name="Line"/>
            <p:cNvSpPr/>
            <p:nvPr/>
          </p:nvSpPr>
          <p:spPr>
            <a:xfrm>
              <a:off x="2074996" y="4235450"/>
              <a:ext cx="199746" cy="2921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56" h="21600" fill="norm" stroke="1" extrusionOk="0">
                  <a:moveTo>
                    <a:pt x="20774" y="0"/>
                  </a:moveTo>
                  <a:cubicBezTo>
                    <a:pt x="20092" y="1722"/>
                    <a:pt x="19410" y="3443"/>
                    <a:pt x="17818" y="6261"/>
                  </a:cubicBezTo>
                  <a:cubicBezTo>
                    <a:pt x="16227" y="9078"/>
                    <a:pt x="13725" y="12991"/>
                    <a:pt x="11338" y="15339"/>
                  </a:cubicBezTo>
                  <a:cubicBezTo>
                    <a:pt x="8951" y="17687"/>
                    <a:pt x="6677" y="18470"/>
                    <a:pt x="4858" y="18626"/>
                  </a:cubicBezTo>
                  <a:cubicBezTo>
                    <a:pt x="3039" y="18783"/>
                    <a:pt x="1675" y="18313"/>
                    <a:pt x="879" y="17530"/>
                  </a:cubicBezTo>
                  <a:cubicBezTo>
                    <a:pt x="83" y="16748"/>
                    <a:pt x="-144" y="15652"/>
                    <a:pt x="83" y="14713"/>
                  </a:cubicBezTo>
                  <a:cubicBezTo>
                    <a:pt x="311" y="13774"/>
                    <a:pt x="993" y="12991"/>
                    <a:pt x="2130" y="12443"/>
                  </a:cubicBezTo>
                  <a:cubicBezTo>
                    <a:pt x="3267" y="11896"/>
                    <a:pt x="4858" y="11583"/>
                    <a:pt x="6791" y="11739"/>
                  </a:cubicBezTo>
                  <a:cubicBezTo>
                    <a:pt x="8723" y="11896"/>
                    <a:pt x="10997" y="12522"/>
                    <a:pt x="13498" y="14243"/>
                  </a:cubicBezTo>
                  <a:cubicBezTo>
                    <a:pt x="15999" y="15965"/>
                    <a:pt x="18728" y="18783"/>
                    <a:pt x="21456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681" name="Line"/>
            <p:cNvSpPr/>
            <p:nvPr/>
          </p:nvSpPr>
          <p:spPr>
            <a:xfrm>
              <a:off x="2344591" y="4155016"/>
              <a:ext cx="118933" cy="40428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92" h="21600" fill="norm" stroke="1" extrusionOk="0">
                  <a:moveTo>
                    <a:pt x="0" y="905"/>
                  </a:moveTo>
                  <a:cubicBezTo>
                    <a:pt x="1516" y="452"/>
                    <a:pt x="3032" y="0"/>
                    <a:pt x="4358" y="0"/>
                  </a:cubicBezTo>
                  <a:cubicBezTo>
                    <a:pt x="5684" y="0"/>
                    <a:pt x="6821" y="452"/>
                    <a:pt x="9284" y="2375"/>
                  </a:cubicBezTo>
                  <a:cubicBezTo>
                    <a:pt x="11747" y="4297"/>
                    <a:pt x="15537" y="7690"/>
                    <a:pt x="18000" y="10630"/>
                  </a:cubicBezTo>
                  <a:cubicBezTo>
                    <a:pt x="20463" y="13571"/>
                    <a:pt x="21600" y="16059"/>
                    <a:pt x="21221" y="17812"/>
                  </a:cubicBezTo>
                  <a:cubicBezTo>
                    <a:pt x="20842" y="19564"/>
                    <a:pt x="18947" y="20582"/>
                    <a:pt x="16863" y="21091"/>
                  </a:cubicBezTo>
                  <a:cubicBezTo>
                    <a:pt x="14779" y="21600"/>
                    <a:pt x="12505" y="21600"/>
                    <a:pt x="10232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682" name="Line"/>
            <p:cNvSpPr/>
            <p:nvPr/>
          </p:nvSpPr>
          <p:spPr>
            <a:xfrm>
              <a:off x="2757341" y="4540250"/>
              <a:ext cx="88901" cy="1651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5429" y="5815"/>
                    <a:pt x="9257" y="11631"/>
                    <a:pt x="5657" y="15231"/>
                  </a:cubicBezTo>
                  <a:cubicBezTo>
                    <a:pt x="2057" y="18831"/>
                    <a:pt x="1029" y="20215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683" name="Line"/>
            <p:cNvSpPr/>
            <p:nvPr/>
          </p:nvSpPr>
          <p:spPr>
            <a:xfrm>
              <a:off x="3304082" y="4176183"/>
              <a:ext cx="18410" cy="36406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73" h="21600" fill="norm" stroke="1" extrusionOk="0">
                  <a:moveTo>
                    <a:pt x="13673" y="1256"/>
                  </a:moveTo>
                  <a:cubicBezTo>
                    <a:pt x="13673" y="628"/>
                    <a:pt x="13673" y="0"/>
                    <a:pt x="11273" y="0"/>
                  </a:cubicBezTo>
                  <a:cubicBezTo>
                    <a:pt x="8873" y="0"/>
                    <a:pt x="4073" y="628"/>
                    <a:pt x="1673" y="3328"/>
                  </a:cubicBezTo>
                  <a:cubicBezTo>
                    <a:pt x="-727" y="6028"/>
                    <a:pt x="-727" y="10800"/>
                    <a:pt x="2873" y="14191"/>
                  </a:cubicBezTo>
                  <a:cubicBezTo>
                    <a:pt x="6473" y="17581"/>
                    <a:pt x="13673" y="19591"/>
                    <a:pt x="20873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684" name="Line"/>
            <p:cNvSpPr/>
            <p:nvPr/>
          </p:nvSpPr>
          <p:spPr>
            <a:xfrm>
              <a:off x="3129546" y="4191996"/>
              <a:ext cx="332646" cy="7520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84" h="21318" fill="norm" stroke="1" extrusionOk="0">
                  <a:moveTo>
                    <a:pt x="3028" y="21318"/>
                  </a:moveTo>
                  <a:cubicBezTo>
                    <a:pt x="2345" y="20118"/>
                    <a:pt x="1661" y="18918"/>
                    <a:pt x="1046" y="17418"/>
                  </a:cubicBezTo>
                  <a:cubicBezTo>
                    <a:pt x="431" y="15918"/>
                    <a:pt x="-116" y="14118"/>
                    <a:pt x="21" y="12318"/>
                  </a:cubicBezTo>
                  <a:cubicBezTo>
                    <a:pt x="157" y="10518"/>
                    <a:pt x="978" y="8718"/>
                    <a:pt x="3302" y="6018"/>
                  </a:cubicBezTo>
                  <a:cubicBezTo>
                    <a:pt x="5626" y="3318"/>
                    <a:pt x="9454" y="-282"/>
                    <a:pt x="12735" y="18"/>
                  </a:cubicBezTo>
                  <a:cubicBezTo>
                    <a:pt x="16016" y="318"/>
                    <a:pt x="18750" y="4518"/>
                    <a:pt x="21484" y="871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685" name="Line"/>
            <p:cNvSpPr/>
            <p:nvPr/>
          </p:nvSpPr>
          <p:spPr>
            <a:xfrm>
              <a:off x="3165636" y="4457700"/>
              <a:ext cx="309256" cy="11372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68" h="21100" fill="norm" stroke="1" extrusionOk="0">
                  <a:moveTo>
                    <a:pt x="2513" y="15316"/>
                  </a:moveTo>
                  <a:cubicBezTo>
                    <a:pt x="1337" y="17673"/>
                    <a:pt x="162" y="20029"/>
                    <a:pt x="15" y="20815"/>
                  </a:cubicBezTo>
                  <a:cubicBezTo>
                    <a:pt x="-132" y="21600"/>
                    <a:pt x="750" y="20815"/>
                    <a:pt x="3688" y="17869"/>
                  </a:cubicBezTo>
                  <a:cubicBezTo>
                    <a:pt x="6627" y="14924"/>
                    <a:pt x="11623" y="9818"/>
                    <a:pt x="14929" y="6480"/>
                  </a:cubicBezTo>
                  <a:cubicBezTo>
                    <a:pt x="18235" y="3142"/>
                    <a:pt x="19852" y="1571"/>
                    <a:pt x="21468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686" name="Line"/>
            <p:cNvSpPr/>
            <p:nvPr/>
          </p:nvSpPr>
          <p:spPr>
            <a:xfrm>
              <a:off x="3611195" y="4161047"/>
              <a:ext cx="136747" cy="33013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43" h="21322" fill="norm" stroke="1" extrusionOk="0">
                  <a:moveTo>
                    <a:pt x="21143" y="1525"/>
                  </a:moveTo>
                  <a:cubicBezTo>
                    <a:pt x="20161" y="978"/>
                    <a:pt x="19179" y="431"/>
                    <a:pt x="17870" y="157"/>
                  </a:cubicBezTo>
                  <a:cubicBezTo>
                    <a:pt x="16561" y="-116"/>
                    <a:pt x="14925" y="-116"/>
                    <a:pt x="12143" y="841"/>
                  </a:cubicBezTo>
                  <a:cubicBezTo>
                    <a:pt x="9361" y="1798"/>
                    <a:pt x="5434" y="3712"/>
                    <a:pt x="2979" y="6583"/>
                  </a:cubicBezTo>
                  <a:cubicBezTo>
                    <a:pt x="525" y="9454"/>
                    <a:pt x="-457" y="13281"/>
                    <a:pt x="198" y="15947"/>
                  </a:cubicBezTo>
                  <a:cubicBezTo>
                    <a:pt x="852" y="18613"/>
                    <a:pt x="3143" y="20117"/>
                    <a:pt x="6416" y="20800"/>
                  </a:cubicBezTo>
                  <a:cubicBezTo>
                    <a:pt x="9688" y="21484"/>
                    <a:pt x="13943" y="21347"/>
                    <a:pt x="18198" y="21211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687" name="Line"/>
            <p:cNvSpPr/>
            <p:nvPr/>
          </p:nvSpPr>
          <p:spPr>
            <a:xfrm>
              <a:off x="3728890" y="4222750"/>
              <a:ext cx="273051" cy="2540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2177" y="2340"/>
                    <a:pt x="4353" y="4680"/>
                    <a:pt x="7451" y="7470"/>
                  </a:cubicBezTo>
                  <a:cubicBezTo>
                    <a:pt x="10549" y="10260"/>
                    <a:pt x="14567" y="13500"/>
                    <a:pt x="17079" y="15930"/>
                  </a:cubicBezTo>
                  <a:cubicBezTo>
                    <a:pt x="19591" y="18360"/>
                    <a:pt x="20595" y="1998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688" name="Line"/>
            <p:cNvSpPr/>
            <p:nvPr/>
          </p:nvSpPr>
          <p:spPr>
            <a:xfrm>
              <a:off x="3874940" y="4184650"/>
              <a:ext cx="88901" cy="3429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8514" y="1333"/>
                    <a:pt x="15429" y="2667"/>
                    <a:pt x="12086" y="5467"/>
                  </a:cubicBezTo>
                  <a:cubicBezTo>
                    <a:pt x="8743" y="8267"/>
                    <a:pt x="5143" y="12533"/>
                    <a:pt x="3086" y="15467"/>
                  </a:cubicBezTo>
                  <a:cubicBezTo>
                    <a:pt x="1029" y="18400"/>
                    <a:pt x="514" y="2000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689" name="Line"/>
            <p:cNvSpPr/>
            <p:nvPr/>
          </p:nvSpPr>
          <p:spPr>
            <a:xfrm>
              <a:off x="4046355" y="4368800"/>
              <a:ext cx="127036" cy="15397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52" h="21233" fill="norm" stroke="1" extrusionOk="0">
                  <a:moveTo>
                    <a:pt x="1068" y="0"/>
                  </a:moveTo>
                  <a:cubicBezTo>
                    <a:pt x="2131" y="1168"/>
                    <a:pt x="3193" y="2335"/>
                    <a:pt x="3193" y="4962"/>
                  </a:cubicBezTo>
                  <a:cubicBezTo>
                    <a:pt x="3193" y="7589"/>
                    <a:pt x="2131" y="11676"/>
                    <a:pt x="1245" y="14741"/>
                  </a:cubicBezTo>
                  <a:cubicBezTo>
                    <a:pt x="360" y="17805"/>
                    <a:pt x="-348" y="19849"/>
                    <a:pt x="183" y="20724"/>
                  </a:cubicBezTo>
                  <a:cubicBezTo>
                    <a:pt x="714" y="21600"/>
                    <a:pt x="2485" y="21308"/>
                    <a:pt x="6203" y="20141"/>
                  </a:cubicBezTo>
                  <a:cubicBezTo>
                    <a:pt x="9921" y="18973"/>
                    <a:pt x="15586" y="16930"/>
                    <a:pt x="21252" y="1488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690" name="Line"/>
            <p:cNvSpPr/>
            <p:nvPr/>
          </p:nvSpPr>
          <p:spPr>
            <a:xfrm>
              <a:off x="4217840" y="4255508"/>
              <a:ext cx="120651" cy="3074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914" fill="norm" stroke="1" extrusionOk="0">
                  <a:moveTo>
                    <a:pt x="0" y="20914"/>
                  </a:moveTo>
                  <a:cubicBezTo>
                    <a:pt x="758" y="13714"/>
                    <a:pt x="1516" y="6514"/>
                    <a:pt x="3411" y="2914"/>
                  </a:cubicBezTo>
                  <a:cubicBezTo>
                    <a:pt x="5305" y="-686"/>
                    <a:pt x="8337" y="-686"/>
                    <a:pt x="11558" y="1474"/>
                  </a:cubicBezTo>
                  <a:cubicBezTo>
                    <a:pt x="14779" y="3634"/>
                    <a:pt x="18189" y="7954"/>
                    <a:pt x="21600" y="12274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691" name="Line"/>
            <p:cNvSpPr/>
            <p:nvPr/>
          </p:nvSpPr>
          <p:spPr>
            <a:xfrm>
              <a:off x="4255940" y="4343400"/>
              <a:ext cx="95251" cy="317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692" name="Line"/>
            <p:cNvSpPr/>
            <p:nvPr/>
          </p:nvSpPr>
          <p:spPr>
            <a:xfrm>
              <a:off x="4429507" y="4165600"/>
              <a:ext cx="207435" cy="23068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00" fill="norm" stroke="1" extrusionOk="0">
                  <a:moveTo>
                    <a:pt x="18955" y="0"/>
                  </a:moveTo>
                  <a:cubicBezTo>
                    <a:pt x="16971" y="3731"/>
                    <a:pt x="14988" y="7462"/>
                    <a:pt x="12894" y="10702"/>
                  </a:cubicBezTo>
                  <a:cubicBezTo>
                    <a:pt x="10800" y="13942"/>
                    <a:pt x="8596" y="16691"/>
                    <a:pt x="7053" y="18360"/>
                  </a:cubicBezTo>
                  <a:cubicBezTo>
                    <a:pt x="5510" y="20029"/>
                    <a:pt x="4629" y="20618"/>
                    <a:pt x="3637" y="21011"/>
                  </a:cubicBezTo>
                  <a:cubicBezTo>
                    <a:pt x="2645" y="21404"/>
                    <a:pt x="1543" y="21600"/>
                    <a:pt x="882" y="21109"/>
                  </a:cubicBezTo>
                  <a:cubicBezTo>
                    <a:pt x="220" y="20618"/>
                    <a:pt x="0" y="19440"/>
                    <a:pt x="0" y="18065"/>
                  </a:cubicBezTo>
                  <a:cubicBezTo>
                    <a:pt x="0" y="16691"/>
                    <a:pt x="220" y="15120"/>
                    <a:pt x="882" y="13942"/>
                  </a:cubicBezTo>
                  <a:cubicBezTo>
                    <a:pt x="1543" y="12764"/>
                    <a:pt x="2645" y="11978"/>
                    <a:pt x="4959" y="11684"/>
                  </a:cubicBezTo>
                  <a:cubicBezTo>
                    <a:pt x="7273" y="11389"/>
                    <a:pt x="10800" y="11585"/>
                    <a:pt x="13776" y="12076"/>
                  </a:cubicBezTo>
                  <a:cubicBezTo>
                    <a:pt x="16751" y="12567"/>
                    <a:pt x="19176" y="13353"/>
                    <a:pt x="21600" y="1413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693" name="Line"/>
            <p:cNvSpPr/>
            <p:nvPr/>
          </p:nvSpPr>
          <p:spPr>
            <a:xfrm>
              <a:off x="4681390" y="4070350"/>
              <a:ext cx="65133" cy="3746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141" h="21600" fill="norm" stroke="1" extrusionOk="0">
                  <a:moveTo>
                    <a:pt x="0" y="0"/>
                  </a:moveTo>
                  <a:cubicBezTo>
                    <a:pt x="7855" y="2441"/>
                    <a:pt x="15709" y="4881"/>
                    <a:pt x="18655" y="8054"/>
                  </a:cubicBezTo>
                  <a:cubicBezTo>
                    <a:pt x="21600" y="11227"/>
                    <a:pt x="19636" y="15132"/>
                    <a:pt x="17345" y="17512"/>
                  </a:cubicBezTo>
                  <a:cubicBezTo>
                    <a:pt x="15055" y="19892"/>
                    <a:pt x="12436" y="20746"/>
                    <a:pt x="9818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694" name="Line"/>
            <p:cNvSpPr/>
            <p:nvPr/>
          </p:nvSpPr>
          <p:spPr>
            <a:xfrm>
              <a:off x="4808390" y="4470400"/>
              <a:ext cx="63501" cy="889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695" name="Line"/>
            <p:cNvSpPr/>
            <p:nvPr/>
          </p:nvSpPr>
          <p:spPr>
            <a:xfrm>
              <a:off x="5151290" y="4489450"/>
              <a:ext cx="88901" cy="317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696" name="Line"/>
            <p:cNvSpPr/>
            <p:nvPr/>
          </p:nvSpPr>
          <p:spPr>
            <a:xfrm>
              <a:off x="5494190" y="4470400"/>
              <a:ext cx="38101" cy="63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697" name="Line"/>
            <p:cNvSpPr/>
            <p:nvPr/>
          </p:nvSpPr>
          <p:spPr>
            <a:xfrm>
              <a:off x="992041" y="3479800"/>
              <a:ext cx="50801" cy="1587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4500" y="3168"/>
                    <a:pt x="9000" y="6336"/>
                    <a:pt x="12600" y="9936"/>
                  </a:cubicBezTo>
                  <a:cubicBezTo>
                    <a:pt x="16200" y="13536"/>
                    <a:pt x="18900" y="17568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698" name="Line"/>
            <p:cNvSpPr/>
            <p:nvPr/>
          </p:nvSpPr>
          <p:spPr>
            <a:xfrm>
              <a:off x="996083" y="3371576"/>
              <a:ext cx="55659" cy="3493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285" h="19805" fill="norm" stroke="1" extrusionOk="0">
                  <a:moveTo>
                    <a:pt x="7784" y="14555"/>
                  </a:moveTo>
                  <a:cubicBezTo>
                    <a:pt x="5469" y="9755"/>
                    <a:pt x="3155" y="4955"/>
                    <a:pt x="1612" y="5555"/>
                  </a:cubicBezTo>
                  <a:cubicBezTo>
                    <a:pt x="69" y="6155"/>
                    <a:pt x="-702" y="12155"/>
                    <a:pt x="841" y="15755"/>
                  </a:cubicBezTo>
                  <a:cubicBezTo>
                    <a:pt x="2384" y="19355"/>
                    <a:pt x="6241" y="20555"/>
                    <a:pt x="9712" y="19355"/>
                  </a:cubicBezTo>
                  <a:cubicBezTo>
                    <a:pt x="13184" y="18155"/>
                    <a:pt x="16269" y="14555"/>
                    <a:pt x="18198" y="9755"/>
                  </a:cubicBezTo>
                  <a:cubicBezTo>
                    <a:pt x="20127" y="4955"/>
                    <a:pt x="20898" y="-1045"/>
                    <a:pt x="19741" y="155"/>
                  </a:cubicBezTo>
                  <a:cubicBezTo>
                    <a:pt x="18584" y="1355"/>
                    <a:pt x="15498" y="9755"/>
                    <a:pt x="12412" y="1815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699" name="Line"/>
            <p:cNvSpPr/>
            <p:nvPr/>
          </p:nvSpPr>
          <p:spPr>
            <a:xfrm>
              <a:off x="1125391" y="3536950"/>
              <a:ext cx="19051" cy="190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700" name="Line"/>
            <p:cNvSpPr/>
            <p:nvPr/>
          </p:nvSpPr>
          <p:spPr>
            <a:xfrm>
              <a:off x="1265091" y="3409950"/>
              <a:ext cx="19051" cy="1651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701" name="Line"/>
            <p:cNvSpPr/>
            <p:nvPr/>
          </p:nvSpPr>
          <p:spPr>
            <a:xfrm>
              <a:off x="1251828" y="3312583"/>
              <a:ext cx="19614" cy="2116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015" h="21600" fill="norm" stroke="1" extrusionOk="0">
                  <a:moveTo>
                    <a:pt x="7055" y="21600"/>
                  </a:moveTo>
                  <a:cubicBezTo>
                    <a:pt x="2735" y="10800"/>
                    <a:pt x="-1585" y="0"/>
                    <a:pt x="575" y="0"/>
                  </a:cubicBezTo>
                  <a:cubicBezTo>
                    <a:pt x="2735" y="0"/>
                    <a:pt x="11375" y="10800"/>
                    <a:pt x="20015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702" name="Line"/>
            <p:cNvSpPr/>
            <p:nvPr/>
          </p:nvSpPr>
          <p:spPr>
            <a:xfrm>
              <a:off x="1391456" y="3498850"/>
              <a:ext cx="1271" cy="1"/>
            </a:xfrm>
            <a:prstGeom prst="ellipse">
              <a:avLst/>
            </a:pr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703" name="Line"/>
            <p:cNvSpPr/>
            <p:nvPr/>
          </p:nvSpPr>
          <p:spPr>
            <a:xfrm>
              <a:off x="1474632" y="3202288"/>
              <a:ext cx="88910" cy="39607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00" h="21385" fill="norm" stroke="1" extrusionOk="0">
                  <a:moveTo>
                    <a:pt x="13565" y="14984"/>
                  </a:moveTo>
                  <a:cubicBezTo>
                    <a:pt x="13565" y="14412"/>
                    <a:pt x="13565" y="13841"/>
                    <a:pt x="13565" y="13155"/>
                  </a:cubicBezTo>
                  <a:cubicBezTo>
                    <a:pt x="13565" y="12469"/>
                    <a:pt x="13565" y="11669"/>
                    <a:pt x="12309" y="11327"/>
                  </a:cubicBezTo>
                  <a:cubicBezTo>
                    <a:pt x="11053" y="10984"/>
                    <a:pt x="8542" y="11098"/>
                    <a:pt x="6030" y="12469"/>
                  </a:cubicBezTo>
                  <a:cubicBezTo>
                    <a:pt x="3519" y="13841"/>
                    <a:pt x="1007" y="16469"/>
                    <a:pt x="253" y="18184"/>
                  </a:cubicBezTo>
                  <a:cubicBezTo>
                    <a:pt x="-500" y="19898"/>
                    <a:pt x="505" y="20698"/>
                    <a:pt x="2263" y="21098"/>
                  </a:cubicBezTo>
                  <a:cubicBezTo>
                    <a:pt x="4021" y="21498"/>
                    <a:pt x="6533" y="21498"/>
                    <a:pt x="9044" y="20984"/>
                  </a:cubicBezTo>
                  <a:cubicBezTo>
                    <a:pt x="11556" y="20469"/>
                    <a:pt x="14067" y="19441"/>
                    <a:pt x="16077" y="16984"/>
                  </a:cubicBezTo>
                  <a:cubicBezTo>
                    <a:pt x="18086" y="14527"/>
                    <a:pt x="19593" y="10641"/>
                    <a:pt x="20347" y="7784"/>
                  </a:cubicBezTo>
                  <a:cubicBezTo>
                    <a:pt x="21100" y="4927"/>
                    <a:pt x="21100" y="3098"/>
                    <a:pt x="20598" y="1841"/>
                  </a:cubicBezTo>
                  <a:cubicBezTo>
                    <a:pt x="20095" y="584"/>
                    <a:pt x="19091" y="-102"/>
                    <a:pt x="17835" y="12"/>
                  </a:cubicBezTo>
                  <a:cubicBezTo>
                    <a:pt x="16579" y="127"/>
                    <a:pt x="15072" y="1041"/>
                    <a:pt x="14570" y="3441"/>
                  </a:cubicBezTo>
                  <a:cubicBezTo>
                    <a:pt x="14067" y="5841"/>
                    <a:pt x="14570" y="9727"/>
                    <a:pt x="15826" y="12355"/>
                  </a:cubicBezTo>
                  <a:cubicBezTo>
                    <a:pt x="17081" y="14984"/>
                    <a:pt x="19091" y="16355"/>
                    <a:pt x="21100" y="17727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704" name="Line"/>
            <p:cNvSpPr/>
            <p:nvPr/>
          </p:nvSpPr>
          <p:spPr>
            <a:xfrm>
              <a:off x="1658791" y="3498850"/>
              <a:ext cx="12701" cy="317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21600"/>
                  </a:moveTo>
                  <a:cubicBezTo>
                    <a:pt x="14400" y="14400"/>
                    <a:pt x="7200" y="7200"/>
                    <a:pt x="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705" name="Line"/>
            <p:cNvSpPr/>
            <p:nvPr/>
          </p:nvSpPr>
          <p:spPr>
            <a:xfrm>
              <a:off x="6097440" y="4249917"/>
              <a:ext cx="31751" cy="35041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159" fill="norm" stroke="1" extrusionOk="0">
                  <a:moveTo>
                    <a:pt x="0" y="1043"/>
                  </a:moveTo>
                  <a:cubicBezTo>
                    <a:pt x="1440" y="404"/>
                    <a:pt x="2880" y="-235"/>
                    <a:pt x="3600" y="85"/>
                  </a:cubicBezTo>
                  <a:cubicBezTo>
                    <a:pt x="4320" y="404"/>
                    <a:pt x="4320" y="1682"/>
                    <a:pt x="5040" y="4430"/>
                  </a:cubicBezTo>
                  <a:cubicBezTo>
                    <a:pt x="5760" y="7178"/>
                    <a:pt x="7200" y="11396"/>
                    <a:pt x="8640" y="14208"/>
                  </a:cubicBezTo>
                  <a:cubicBezTo>
                    <a:pt x="10080" y="17019"/>
                    <a:pt x="11520" y="18425"/>
                    <a:pt x="12240" y="19512"/>
                  </a:cubicBezTo>
                  <a:cubicBezTo>
                    <a:pt x="12960" y="20598"/>
                    <a:pt x="12960" y="21365"/>
                    <a:pt x="14400" y="21109"/>
                  </a:cubicBezTo>
                  <a:cubicBezTo>
                    <a:pt x="15840" y="20854"/>
                    <a:pt x="18720" y="19576"/>
                    <a:pt x="21600" y="1829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706" name="Line"/>
            <p:cNvSpPr/>
            <p:nvPr/>
          </p:nvSpPr>
          <p:spPr>
            <a:xfrm>
              <a:off x="5918509" y="4249882"/>
              <a:ext cx="382133" cy="4906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44" h="20029" fill="norm" stroke="1" extrusionOk="0">
                  <a:moveTo>
                    <a:pt x="1137" y="9661"/>
                  </a:moveTo>
                  <a:cubicBezTo>
                    <a:pt x="541" y="8797"/>
                    <a:pt x="-56" y="7933"/>
                    <a:pt x="4" y="7501"/>
                  </a:cubicBezTo>
                  <a:cubicBezTo>
                    <a:pt x="63" y="7069"/>
                    <a:pt x="779" y="7069"/>
                    <a:pt x="2987" y="4909"/>
                  </a:cubicBezTo>
                  <a:cubicBezTo>
                    <a:pt x="5195" y="2749"/>
                    <a:pt x="8894" y="-1571"/>
                    <a:pt x="12236" y="589"/>
                  </a:cubicBezTo>
                  <a:cubicBezTo>
                    <a:pt x="15577" y="2749"/>
                    <a:pt x="18561" y="11389"/>
                    <a:pt x="21544" y="20029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707" name="Line"/>
            <p:cNvSpPr/>
            <p:nvPr/>
          </p:nvSpPr>
          <p:spPr>
            <a:xfrm>
              <a:off x="6002190" y="4660900"/>
              <a:ext cx="203201" cy="381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708" name="Line"/>
            <p:cNvSpPr/>
            <p:nvPr/>
          </p:nvSpPr>
          <p:spPr>
            <a:xfrm>
              <a:off x="5917378" y="4641850"/>
              <a:ext cx="34014" cy="1016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417" h="21600" fill="norm" stroke="1" extrusionOk="0">
                  <a:moveTo>
                    <a:pt x="20417" y="0"/>
                  </a:moveTo>
                  <a:cubicBezTo>
                    <a:pt x="12793" y="4950"/>
                    <a:pt x="5170" y="9900"/>
                    <a:pt x="1993" y="13500"/>
                  </a:cubicBezTo>
                  <a:cubicBezTo>
                    <a:pt x="-1183" y="17100"/>
                    <a:pt x="88" y="19350"/>
                    <a:pt x="1358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709" name="Line"/>
            <p:cNvSpPr/>
            <p:nvPr/>
          </p:nvSpPr>
          <p:spPr>
            <a:xfrm>
              <a:off x="6486516" y="4198536"/>
              <a:ext cx="125326" cy="37346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66" h="21411" fill="norm" stroke="1" extrusionOk="0">
                  <a:moveTo>
                    <a:pt x="19895" y="2117"/>
                  </a:moveTo>
                  <a:cubicBezTo>
                    <a:pt x="20603" y="1267"/>
                    <a:pt x="21311" y="418"/>
                    <a:pt x="20780" y="114"/>
                  </a:cubicBezTo>
                  <a:cubicBezTo>
                    <a:pt x="20249" y="-189"/>
                    <a:pt x="18478" y="54"/>
                    <a:pt x="15114" y="1571"/>
                  </a:cubicBezTo>
                  <a:cubicBezTo>
                    <a:pt x="11750" y="3087"/>
                    <a:pt x="6793" y="5878"/>
                    <a:pt x="3783" y="8851"/>
                  </a:cubicBezTo>
                  <a:cubicBezTo>
                    <a:pt x="773" y="11824"/>
                    <a:pt x="-289" y="14980"/>
                    <a:pt x="65" y="17103"/>
                  </a:cubicBezTo>
                  <a:cubicBezTo>
                    <a:pt x="419" y="19227"/>
                    <a:pt x="2190" y="20319"/>
                    <a:pt x="4137" y="20865"/>
                  </a:cubicBezTo>
                  <a:cubicBezTo>
                    <a:pt x="6085" y="21411"/>
                    <a:pt x="8209" y="21411"/>
                    <a:pt x="10334" y="21411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710" name="Line"/>
            <p:cNvSpPr/>
            <p:nvPr/>
          </p:nvSpPr>
          <p:spPr>
            <a:xfrm>
              <a:off x="6599885" y="4216400"/>
              <a:ext cx="189707" cy="31307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10" h="21442" fill="norm" stroke="1" extrusionOk="0">
                  <a:moveTo>
                    <a:pt x="21510" y="0"/>
                  </a:moveTo>
                  <a:cubicBezTo>
                    <a:pt x="19830" y="1595"/>
                    <a:pt x="18150" y="3189"/>
                    <a:pt x="16590" y="5799"/>
                  </a:cubicBezTo>
                  <a:cubicBezTo>
                    <a:pt x="15030" y="8408"/>
                    <a:pt x="13590" y="12032"/>
                    <a:pt x="11790" y="14787"/>
                  </a:cubicBezTo>
                  <a:cubicBezTo>
                    <a:pt x="9990" y="17541"/>
                    <a:pt x="7830" y="19426"/>
                    <a:pt x="6030" y="20440"/>
                  </a:cubicBezTo>
                  <a:cubicBezTo>
                    <a:pt x="4230" y="21455"/>
                    <a:pt x="2790" y="21600"/>
                    <a:pt x="1830" y="21310"/>
                  </a:cubicBezTo>
                  <a:cubicBezTo>
                    <a:pt x="870" y="21020"/>
                    <a:pt x="390" y="20295"/>
                    <a:pt x="150" y="18991"/>
                  </a:cubicBezTo>
                  <a:cubicBezTo>
                    <a:pt x="-90" y="17686"/>
                    <a:pt x="-90" y="15801"/>
                    <a:pt x="510" y="14497"/>
                  </a:cubicBezTo>
                  <a:cubicBezTo>
                    <a:pt x="1110" y="13192"/>
                    <a:pt x="2310" y="12467"/>
                    <a:pt x="4110" y="12250"/>
                  </a:cubicBezTo>
                  <a:cubicBezTo>
                    <a:pt x="5910" y="12032"/>
                    <a:pt x="8310" y="12322"/>
                    <a:pt x="10710" y="13627"/>
                  </a:cubicBezTo>
                  <a:cubicBezTo>
                    <a:pt x="13110" y="14932"/>
                    <a:pt x="15510" y="17251"/>
                    <a:pt x="17910" y="1957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711" name="Line"/>
            <p:cNvSpPr/>
            <p:nvPr/>
          </p:nvSpPr>
          <p:spPr>
            <a:xfrm>
              <a:off x="6821340" y="4440465"/>
              <a:ext cx="146051" cy="9978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214" fill="norm" stroke="1" extrusionOk="0">
                  <a:moveTo>
                    <a:pt x="0" y="964"/>
                  </a:moveTo>
                  <a:cubicBezTo>
                    <a:pt x="1565" y="5014"/>
                    <a:pt x="3130" y="9064"/>
                    <a:pt x="3913" y="12439"/>
                  </a:cubicBezTo>
                  <a:cubicBezTo>
                    <a:pt x="4696" y="15814"/>
                    <a:pt x="4696" y="18514"/>
                    <a:pt x="4852" y="18739"/>
                  </a:cubicBezTo>
                  <a:cubicBezTo>
                    <a:pt x="5009" y="18964"/>
                    <a:pt x="5322" y="16714"/>
                    <a:pt x="5478" y="14239"/>
                  </a:cubicBezTo>
                  <a:cubicBezTo>
                    <a:pt x="5635" y="11764"/>
                    <a:pt x="5635" y="9064"/>
                    <a:pt x="5791" y="6589"/>
                  </a:cubicBezTo>
                  <a:cubicBezTo>
                    <a:pt x="5948" y="4114"/>
                    <a:pt x="6261" y="1864"/>
                    <a:pt x="7200" y="739"/>
                  </a:cubicBezTo>
                  <a:cubicBezTo>
                    <a:pt x="8139" y="-386"/>
                    <a:pt x="9704" y="-386"/>
                    <a:pt x="11426" y="1864"/>
                  </a:cubicBezTo>
                  <a:cubicBezTo>
                    <a:pt x="13148" y="4114"/>
                    <a:pt x="15026" y="8614"/>
                    <a:pt x="16748" y="12214"/>
                  </a:cubicBezTo>
                  <a:cubicBezTo>
                    <a:pt x="18470" y="15814"/>
                    <a:pt x="20035" y="18514"/>
                    <a:pt x="21600" y="21214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712" name="Line"/>
            <p:cNvSpPr/>
            <p:nvPr/>
          </p:nvSpPr>
          <p:spPr>
            <a:xfrm>
              <a:off x="7049940" y="4368800"/>
              <a:ext cx="120651" cy="63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713" name="Line"/>
            <p:cNvSpPr/>
            <p:nvPr/>
          </p:nvSpPr>
          <p:spPr>
            <a:xfrm>
              <a:off x="7088040" y="4438650"/>
              <a:ext cx="158751" cy="508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714" name="Line"/>
            <p:cNvSpPr/>
            <p:nvPr/>
          </p:nvSpPr>
          <p:spPr>
            <a:xfrm>
              <a:off x="7317649" y="4235450"/>
              <a:ext cx="265693" cy="22087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18" h="21467" fill="norm" stroke="1" extrusionOk="0">
                  <a:moveTo>
                    <a:pt x="21518" y="0"/>
                  </a:moveTo>
                  <a:cubicBezTo>
                    <a:pt x="20147" y="1234"/>
                    <a:pt x="18775" y="2469"/>
                    <a:pt x="16718" y="5349"/>
                  </a:cubicBezTo>
                  <a:cubicBezTo>
                    <a:pt x="14661" y="8229"/>
                    <a:pt x="11918" y="12754"/>
                    <a:pt x="9775" y="15737"/>
                  </a:cubicBezTo>
                  <a:cubicBezTo>
                    <a:pt x="7632" y="18720"/>
                    <a:pt x="6089" y="20160"/>
                    <a:pt x="4804" y="20880"/>
                  </a:cubicBezTo>
                  <a:cubicBezTo>
                    <a:pt x="3518" y="21600"/>
                    <a:pt x="2489" y="21600"/>
                    <a:pt x="1718" y="21189"/>
                  </a:cubicBezTo>
                  <a:cubicBezTo>
                    <a:pt x="947" y="20777"/>
                    <a:pt x="432" y="19954"/>
                    <a:pt x="175" y="19029"/>
                  </a:cubicBezTo>
                  <a:cubicBezTo>
                    <a:pt x="-82" y="18103"/>
                    <a:pt x="-82" y="17074"/>
                    <a:pt x="347" y="16457"/>
                  </a:cubicBezTo>
                  <a:cubicBezTo>
                    <a:pt x="775" y="15840"/>
                    <a:pt x="1632" y="15634"/>
                    <a:pt x="4032" y="15429"/>
                  </a:cubicBezTo>
                  <a:cubicBezTo>
                    <a:pt x="6432" y="15223"/>
                    <a:pt x="10375" y="15017"/>
                    <a:pt x="13118" y="14606"/>
                  </a:cubicBezTo>
                  <a:cubicBezTo>
                    <a:pt x="15861" y="14194"/>
                    <a:pt x="17404" y="13577"/>
                    <a:pt x="18947" y="1296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715" name="Line"/>
            <p:cNvSpPr/>
            <p:nvPr/>
          </p:nvSpPr>
          <p:spPr>
            <a:xfrm>
              <a:off x="7621440" y="4108450"/>
              <a:ext cx="90392" cy="4064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64" h="21600" fill="norm" stroke="1" extrusionOk="0">
                  <a:moveTo>
                    <a:pt x="1473" y="0"/>
                  </a:moveTo>
                  <a:cubicBezTo>
                    <a:pt x="5891" y="1463"/>
                    <a:pt x="10309" y="2925"/>
                    <a:pt x="14236" y="5119"/>
                  </a:cubicBezTo>
                  <a:cubicBezTo>
                    <a:pt x="18164" y="7312"/>
                    <a:pt x="21600" y="10238"/>
                    <a:pt x="20864" y="12881"/>
                  </a:cubicBezTo>
                  <a:cubicBezTo>
                    <a:pt x="20127" y="15525"/>
                    <a:pt x="15218" y="17888"/>
                    <a:pt x="11045" y="19294"/>
                  </a:cubicBezTo>
                  <a:cubicBezTo>
                    <a:pt x="6873" y="20700"/>
                    <a:pt x="3436" y="2115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716" name="Line"/>
            <p:cNvSpPr/>
            <p:nvPr/>
          </p:nvSpPr>
          <p:spPr>
            <a:xfrm>
              <a:off x="8427890" y="4305300"/>
              <a:ext cx="6351" cy="1143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717" name="Line"/>
            <p:cNvSpPr/>
            <p:nvPr/>
          </p:nvSpPr>
          <p:spPr>
            <a:xfrm>
              <a:off x="8427890" y="4191000"/>
              <a:ext cx="6351" cy="317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718" name="Line"/>
            <p:cNvSpPr/>
            <p:nvPr/>
          </p:nvSpPr>
          <p:spPr>
            <a:xfrm>
              <a:off x="8504090" y="4375150"/>
              <a:ext cx="6351" cy="317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21600"/>
                  </a:moveTo>
                  <a:cubicBezTo>
                    <a:pt x="14400" y="14400"/>
                    <a:pt x="7200" y="7200"/>
                    <a:pt x="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719" name="Line"/>
            <p:cNvSpPr/>
            <p:nvPr/>
          </p:nvSpPr>
          <p:spPr>
            <a:xfrm>
              <a:off x="8643790" y="4273550"/>
              <a:ext cx="19051" cy="1524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720" name="Line"/>
            <p:cNvSpPr/>
            <p:nvPr/>
          </p:nvSpPr>
          <p:spPr>
            <a:xfrm>
              <a:off x="8650140" y="4191000"/>
              <a:ext cx="31751" cy="317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721" name="Line"/>
            <p:cNvSpPr/>
            <p:nvPr/>
          </p:nvSpPr>
          <p:spPr>
            <a:xfrm>
              <a:off x="8745390" y="4362450"/>
              <a:ext cx="25401" cy="63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722" name="Line"/>
            <p:cNvSpPr/>
            <p:nvPr/>
          </p:nvSpPr>
          <p:spPr>
            <a:xfrm>
              <a:off x="8836010" y="4115307"/>
              <a:ext cx="167615" cy="33137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81" h="21135" fill="norm" stroke="1" extrusionOk="0">
                  <a:moveTo>
                    <a:pt x="15981" y="16168"/>
                  </a:moveTo>
                  <a:cubicBezTo>
                    <a:pt x="15171" y="15493"/>
                    <a:pt x="14361" y="14818"/>
                    <a:pt x="12201" y="14413"/>
                  </a:cubicBezTo>
                  <a:cubicBezTo>
                    <a:pt x="10041" y="14008"/>
                    <a:pt x="6531" y="13873"/>
                    <a:pt x="4101" y="14481"/>
                  </a:cubicBezTo>
                  <a:cubicBezTo>
                    <a:pt x="1671" y="15088"/>
                    <a:pt x="321" y="16438"/>
                    <a:pt x="51" y="17788"/>
                  </a:cubicBezTo>
                  <a:cubicBezTo>
                    <a:pt x="-219" y="19138"/>
                    <a:pt x="591" y="20488"/>
                    <a:pt x="2481" y="20961"/>
                  </a:cubicBezTo>
                  <a:cubicBezTo>
                    <a:pt x="4371" y="21433"/>
                    <a:pt x="7341" y="21028"/>
                    <a:pt x="10581" y="18733"/>
                  </a:cubicBezTo>
                  <a:cubicBezTo>
                    <a:pt x="13821" y="16438"/>
                    <a:pt x="17331" y="12253"/>
                    <a:pt x="19221" y="9013"/>
                  </a:cubicBezTo>
                  <a:cubicBezTo>
                    <a:pt x="21111" y="5773"/>
                    <a:pt x="21381" y="3478"/>
                    <a:pt x="21381" y="1993"/>
                  </a:cubicBezTo>
                  <a:cubicBezTo>
                    <a:pt x="21381" y="508"/>
                    <a:pt x="21111" y="-167"/>
                    <a:pt x="20571" y="36"/>
                  </a:cubicBezTo>
                  <a:cubicBezTo>
                    <a:pt x="20031" y="238"/>
                    <a:pt x="19221" y="1318"/>
                    <a:pt x="18276" y="3613"/>
                  </a:cubicBezTo>
                  <a:cubicBezTo>
                    <a:pt x="17331" y="5908"/>
                    <a:pt x="16251" y="9418"/>
                    <a:pt x="15846" y="11578"/>
                  </a:cubicBezTo>
                  <a:cubicBezTo>
                    <a:pt x="15441" y="13738"/>
                    <a:pt x="15711" y="14548"/>
                    <a:pt x="15981" y="1535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723" name="Line"/>
            <p:cNvSpPr/>
            <p:nvPr/>
          </p:nvSpPr>
          <p:spPr>
            <a:xfrm>
              <a:off x="9043840" y="4362450"/>
              <a:ext cx="6351" cy="127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724" name="Line"/>
            <p:cNvSpPr/>
            <p:nvPr/>
          </p:nvSpPr>
          <p:spPr>
            <a:xfrm>
              <a:off x="9356150" y="4074182"/>
              <a:ext cx="202041" cy="40621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77" h="21368" fill="norm" stroke="1" extrusionOk="0">
                  <a:moveTo>
                    <a:pt x="5952" y="8817"/>
                  </a:moveTo>
                  <a:cubicBezTo>
                    <a:pt x="5277" y="10153"/>
                    <a:pt x="4602" y="11489"/>
                    <a:pt x="3927" y="13382"/>
                  </a:cubicBezTo>
                  <a:cubicBezTo>
                    <a:pt x="3252" y="15275"/>
                    <a:pt x="2577" y="17724"/>
                    <a:pt x="1902" y="19283"/>
                  </a:cubicBezTo>
                  <a:cubicBezTo>
                    <a:pt x="1227" y="20842"/>
                    <a:pt x="552" y="21510"/>
                    <a:pt x="214" y="21343"/>
                  </a:cubicBezTo>
                  <a:cubicBezTo>
                    <a:pt x="-123" y="21176"/>
                    <a:pt x="-123" y="20174"/>
                    <a:pt x="664" y="17891"/>
                  </a:cubicBezTo>
                  <a:cubicBezTo>
                    <a:pt x="1452" y="15609"/>
                    <a:pt x="3027" y="12046"/>
                    <a:pt x="4602" y="9151"/>
                  </a:cubicBezTo>
                  <a:cubicBezTo>
                    <a:pt x="6177" y="6256"/>
                    <a:pt x="7752" y="4030"/>
                    <a:pt x="8990" y="2638"/>
                  </a:cubicBezTo>
                  <a:cubicBezTo>
                    <a:pt x="10227" y="1246"/>
                    <a:pt x="11127" y="689"/>
                    <a:pt x="12139" y="355"/>
                  </a:cubicBezTo>
                  <a:cubicBezTo>
                    <a:pt x="13152" y="21"/>
                    <a:pt x="14277" y="-90"/>
                    <a:pt x="15177" y="77"/>
                  </a:cubicBezTo>
                  <a:cubicBezTo>
                    <a:pt x="16077" y="244"/>
                    <a:pt x="16752" y="689"/>
                    <a:pt x="17427" y="1803"/>
                  </a:cubicBezTo>
                  <a:cubicBezTo>
                    <a:pt x="18102" y="2916"/>
                    <a:pt x="18777" y="4698"/>
                    <a:pt x="18327" y="6312"/>
                  </a:cubicBezTo>
                  <a:cubicBezTo>
                    <a:pt x="17877" y="7926"/>
                    <a:pt x="16302" y="9374"/>
                    <a:pt x="14615" y="10265"/>
                  </a:cubicBezTo>
                  <a:cubicBezTo>
                    <a:pt x="12927" y="11155"/>
                    <a:pt x="11127" y="11489"/>
                    <a:pt x="9665" y="11656"/>
                  </a:cubicBezTo>
                  <a:cubicBezTo>
                    <a:pt x="8202" y="11823"/>
                    <a:pt x="7077" y="11823"/>
                    <a:pt x="6064" y="11990"/>
                  </a:cubicBezTo>
                  <a:cubicBezTo>
                    <a:pt x="5052" y="12157"/>
                    <a:pt x="4152" y="12491"/>
                    <a:pt x="3927" y="12937"/>
                  </a:cubicBezTo>
                  <a:cubicBezTo>
                    <a:pt x="3702" y="13382"/>
                    <a:pt x="4152" y="13939"/>
                    <a:pt x="5839" y="14607"/>
                  </a:cubicBezTo>
                  <a:cubicBezTo>
                    <a:pt x="7527" y="15275"/>
                    <a:pt x="10452" y="16054"/>
                    <a:pt x="13265" y="16166"/>
                  </a:cubicBezTo>
                  <a:cubicBezTo>
                    <a:pt x="16077" y="16277"/>
                    <a:pt x="18777" y="15720"/>
                    <a:pt x="21477" y="15164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725" name="Line"/>
            <p:cNvSpPr/>
            <p:nvPr/>
          </p:nvSpPr>
          <p:spPr>
            <a:xfrm>
              <a:off x="9615340" y="4164470"/>
              <a:ext cx="165101" cy="26197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387" fill="norm" stroke="1" extrusionOk="0">
                  <a:moveTo>
                    <a:pt x="0" y="2165"/>
                  </a:moveTo>
                  <a:cubicBezTo>
                    <a:pt x="0" y="1129"/>
                    <a:pt x="0" y="92"/>
                    <a:pt x="277" y="5"/>
                  </a:cubicBezTo>
                  <a:cubicBezTo>
                    <a:pt x="554" y="-81"/>
                    <a:pt x="1108" y="783"/>
                    <a:pt x="1523" y="3029"/>
                  </a:cubicBezTo>
                  <a:cubicBezTo>
                    <a:pt x="1938" y="5276"/>
                    <a:pt x="2215" y="8905"/>
                    <a:pt x="2631" y="12101"/>
                  </a:cubicBezTo>
                  <a:cubicBezTo>
                    <a:pt x="3046" y="15298"/>
                    <a:pt x="3600" y="18063"/>
                    <a:pt x="4569" y="19618"/>
                  </a:cubicBezTo>
                  <a:cubicBezTo>
                    <a:pt x="5538" y="21173"/>
                    <a:pt x="6923" y="21519"/>
                    <a:pt x="8031" y="21346"/>
                  </a:cubicBezTo>
                  <a:cubicBezTo>
                    <a:pt x="9138" y="21173"/>
                    <a:pt x="9969" y="20482"/>
                    <a:pt x="12046" y="17717"/>
                  </a:cubicBezTo>
                  <a:cubicBezTo>
                    <a:pt x="14123" y="14953"/>
                    <a:pt x="17446" y="10114"/>
                    <a:pt x="19246" y="7263"/>
                  </a:cubicBezTo>
                  <a:cubicBezTo>
                    <a:pt x="21046" y="4412"/>
                    <a:pt x="21323" y="3548"/>
                    <a:pt x="21462" y="3548"/>
                  </a:cubicBezTo>
                  <a:cubicBezTo>
                    <a:pt x="21600" y="3548"/>
                    <a:pt x="21600" y="4412"/>
                    <a:pt x="21600" y="527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726" name="Line"/>
            <p:cNvSpPr/>
            <p:nvPr/>
          </p:nvSpPr>
          <p:spPr>
            <a:xfrm>
              <a:off x="9735990" y="4339964"/>
              <a:ext cx="88901" cy="16561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393" fill="norm" stroke="1" extrusionOk="0">
                  <a:moveTo>
                    <a:pt x="21600" y="4545"/>
                  </a:moveTo>
                  <a:cubicBezTo>
                    <a:pt x="21600" y="3178"/>
                    <a:pt x="21600" y="1811"/>
                    <a:pt x="20314" y="991"/>
                  </a:cubicBezTo>
                  <a:cubicBezTo>
                    <a:pt x="19029" y="170"/>
                    <a:pt x="16457" y="-103"/>
                    <a:pt x="13629" y="34"/>
                  </a:cubicBezTo>
                  <a:cubicBezTo>
                    <a:pt x="10800" y="170"/>
                    <a:pt x="7714" y="717"/>
                    <a:pt x="6429" y="2494"/>
                  </a:cubicBezTo>
                  <a:cubicBezTo>
                    <a:pt x="5143" y="4272"/>
                    <a:pt x="5657" y="7279"/>
                    <a:pt x="6943" y="9603"/>
                  </a:cubicBezTo>
                  <a:cubicBezTo>
                    <a:pt x="8229" y="11927"/>
                    <a:pt x="10286" y="13568"/>
                    <a:pt x="12086" y="15345"/>
                  </a:cubicBezTo>
                  <a:cubicBezTo>
                    <a:pt x="13886" y="17122"/>
                    <a:pt x="15429" y="19036"/>
                    <a:pt x="14657" y="20130"/>
                  </a:cubicBezTo>
                  <a:cubicBezTo>
                    <a:pt x="13886" y="21224"/>
                    <a:pt x="10800" y="21497"/>
                    <a:pt x="7971" y="21360"/>
                  </a:cubicBezTo>
                  <a:cubicBezTo>
                    <a:pt x="5143" y="21224"/>
                    <a:pt x="2571" y="20677"/>
                    <a:pt x="0" y="2013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727" name="Line"/>
            <p:cNvSpPr/>
            <p:nvPr/>
          </p:nvSpPr>
          <p:spPr>
            <a:xfrm>
              <a:off x="9843940" y="4451350"/>
              <a:ext cx="6351" cy="190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728" name="Line"/>
            <p:cNvSpPr/>
            <p:nvPr/>
          </p:nvSpPr>
          <p:spPr>
            <a:xfrm>
              <a:off x="982289" y="5408989"/>
              <a:ext cx="273525" cy="71564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07" h="21479" fill="norm" stroke="1" extrusionOk="0">
                  <a:moveTo>
                    <a:pt x="1254" y="4420"/>
                  </a:moveTo>
                  <a:cubicBezTo>
                    <a:pt x="1914" y="6516"/>
                    <a:pt x="2573" y="8613"/>
                    <a:pt x="2985" y="10963"/>
                  </a:cubicBezTo>
                  <a:cubicBezTo>
                    <a:pt x="3398" y="13314"/>
                    <a:pt x="3562" y="15918"/>
                    <a:pt x="3562" y="17570"/>
                  </a:cubicBezTo>
                  <a:cubicBezTo>
                    <a:pt x="3562" y="19222"/>
                    <a:pt x="3398" y="19921"/>
                    <a:pt x="3150" y="20493"/>
                  </a:cubicBezTo>
                  <a:cubicBezTo>
                    <a:pt x="2903" y="21064"/>
                    <a:pt x="2573" y="21509"/>
                    <a:pt x="2161" y="21477"/>
                  </a:cubicBezTo>
                  <a:cubicBezTo>
                    <a:pt x="1749" y="21445"/>
                    <a:pt x="1254" y="20937"/>
                    <a:pt x="842" y="19635"/>
                  </a:cubicBezTo>
                  <a:cubicBezTo>
                    <a:pt x="430" y="18333"/>
                    <a:pt x="100" y="16236"/>
                    <a:pt x="17" y="14044"/>
                  </a:cubicBezTo>
                  <a:cubicBezTo>
                    <a:pt x="-65" y="11853"/>
                    <a:pt x="100" y="9565"/>
                    <a:pt x="1419" y="7437"/>
                  </a:cubicBezTo>
                  <a:cubicBezTo>
                    <a:pt x="2738" y="5309"/>
                    <a:pt x="5211" y="3340"/>
                    <a:pt x="7437" y="2101"/>
                  </a:cubicBezTo>
                  <a:cubicBezTo>
                    <a:pt x="9663" y="862"/>
                    <a:pt x="11642" y="354"/>
                    <a:pt x="13456" y="131"/>
                  </a:cubicBezTo>
                  <a:cubicBezTo>
                    <a:pt x="15269" y="-91"/>
                    <a:pt x="16918" y="-27"/>
                    <a:pt x="18320" y="290"/>
                  </a:cubicBezTo>
                  <a:cubicBezTo>
                    <a:pt x="19721" y="608"/>
                    <a:pt x="20875" y="1180"/>
                    <a:pt x="21205" y="2133"/>
                  </a:cubicBezTo>
                  <a:cubicBezTo>
                    <a:pt x="21535" y="3085"/>
                    <a:pt x="21040" y="4420"/>
                    <a:pt x="20051" y="5309"/>
                  </a:cubicBezTo>
                  <a:cubicBezTo>
                    <a:pt x="19062" y="6198"/>
                    <a:pt x="17578" y="6643"/>
                    <a:pt x="15022" y="6897"/>
                  </a:cubicBezTo>
                  <a:cubicBezTo>
                    <a:pt x="12466" y="7151"/>
                    <a:pt x="8839" y="7215"/>
                    <a:pt x="6613" y="7278"/>
                  </a:cubicBezTo>
                  <a:cubicBezTo>
                    <a:pt x="4387" y="7342"/>
                    <a:pt x="3562" y="7405"/>
                    <a:pt x="3645" y="7564"/>
                  </a:cubicBezTo>
                  <a:cubicBezTo>
                    <a:pt x="3727" y="7723"/>
                    <a:pt x="4717" y="7977"/>
                    <a:pt x="5706" y="8231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729" name="Line"/>
            <p:cNvSpPr/>
            <p:nvPr/>
          </p:nvSpPr>
          <p:spPr>
            <a:xfrm>
              <a:off x="1309541" y="5632450"/>
              <a:ext cx="127001" cy="1524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5760" y="6300"/>
                    <a:pt x="11520" y="12600"/>
                    <a:pt x="15120" y="16200"/>
                  </a:cubicBezTo>
                  <a:cubicBezTo>
                    <a:pt x="18720" y="19800"/>
                    <a:pt x="20160" y="2070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730" name="Line"/>
            <p:cNvSpPr/>
            <p:nvPr/>
          </p:nvSpPr>
          <p:spPr>
            <a:xfrm>
              <a:off x="1296841" y="5626100"/>
              <a:ext cx="146051" cy="1778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9096" y="1800"/>
                    <a:pt x="16591" y="3600"/>
                    <a:pt x="13617" y="6300"/>
                  </a:cubicBezTo>
                  <a:cubicBezTo>
                    <a:pt x="10643" y="9000"/>
                    <a:pt x="7200" y="12600"/>
                    <a:pt x="4852" y="15300"/>
                  </a:cubicBezTo>
                  <a:cubicBezTo>
                    <a:pt x="2504" y="18000"/>
                    <a:pt x="1252" y="1980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731" name="Line"/>
            <p:cNvSpPr/>
            <p:nvPr/>
          </p:nvSpPr>
          <p:spPr>
            <a:xfrm>
              <a:off x="1133193" y="5185833"/>
              <a:ext cx="169999" cy="20531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17" h="21600" fill="norm" stroke="1" extrusionOk="0">
                  <a:moveTo>
                    <a:pt x="5417" y="11579"/>
                  </a:moveTo>
                  <a:cubicBezTo>
                    <a:pt x="4617" y="12470"/>
                    <a:pt x="3817" y="13361"/>
                    <a:pt x="2884" y="14363"/>
                  </a:cubicBezTo>
                  <a:cubicBezTo>
                    <a:pt x="1950" y="15365"/>
                    <a:pt x="884" y="16478"/>
                    <a:pt x="350" y="16367"/>
                  </a:cubicBezTo>
                  <a:cubicBezTo>
                    <a:pt x="-183" y="16256"/>
                    <a:pt x="-183" y="14920"/>
                    <a:pt x="884" y="12359"/>
                  </a:cubicBezTo>
                  <a:cubicBezTo>
                    <a:pt x="1950" y="9798"/>
                    <a:pt x="4084" y="6012"/>
                    <a:pt x="6084" y="3563"/>
                  </a:cubicBezTo>
                  <a:cubicBezTo>
                    <a:pt x="8084" y="1113"/>
                    <a:pt x="9950" y="0"/>
                    <a:pt x="11284" y="0"/>
                  </a:cubicBezTo>
                  <a:cubicBezTo>
                    <a:pt x="12617" y="0"/>
                    <a:pt x="13417" y="1113"/>
                    <a:pt x="14484" y="4342"/>
                  </a:cubicBezTo>
                  <a:cubicBezTo>
                    <a:pt x="15550" y="7571"/>
                    <a:pt x="16884" y="12915"/>
                    <a:pt x="18084" y="16144"/>
                  </a:cubicBezTo>
                  <a:cubicBezTo>
                    <a:pt x="19284" y="19373"/>
                    <a:pt x="20350" y="20487"/>
                    <a:pt x="21417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732" name="Line"/>
            <p:cNvSpPr/>
            <p:nvPr/>
          </p:nvSpPr>
          <p:spPr>
            <a:xfrm>
              <a:off x="1620940" y="5403850"/>
              <a:ext cx="164852" cy="3619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28" h="21600" fill="norm" stroke="1" extrusionOk="0">
                  <a:moveTo>
                    <a:pt x="21028" y="758"/>
                  </a:moveTo>
                  <a:cubicBezTo>
                    <a:pt x="19948" y="379"/>
                    <a:pt x="18868" y="0"/>
                    <a:pt x="16843" y="0"/>
                  </a:cubicBezTo>
                  <a:cubicBezTo>
                    <a:pt x="14818" y="0"/>
                    <a:pt x="11848" y="379"/>
                    <a:pt x="8878" y="2084"/>
                  </a:cubicBezTo>
                  <a:cubicBezTo>
                    <a:pt x="5908" y="3789"/>
                    <a:pt x="2938" y="6821"/>
                    <a:pt x="1318" y="9726"/>
                  </a:cubicBezTo>
                  <a:cubicBezTo>
                    <a:pt x="-302" y="12632"/>
                    <a:pt x="-572" y="15411"/>
                    <a:pt x="1318" y="17368"/>
                  </a:cubicBezTo>
                  <a:cubicBezTo>
                    <a:pt x="3208" y="19326"/>
                    <a:pt x="7258" y="20463"/>
                    <a:pt x="11308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733" name="Line"/>
            <p:cNvSpPr/>
            <p:nvPr/>
          </p:nvSpPr>
          <p:spPr>
            <a:xfrm>
              <a:off x="1778222" y="5454650"/>
              <a:ext cx="236170" cy="28123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18" h="21417" fill="norm" stroke="1" extrusionOk="0">
                  <a:moveTo>
                    <a:pt x="18625" y="0"/>
                  </a:moveTo>
                  <a:cubicBezTo>
                    <a:pt x="16504" y="4352"/>
                    <a:pt x="14382" y="8704"/>
                    <a:pt x="11972" y="12251"/>
                  </a:cubicBezTo>
                  <a:cubicBezTo>
                    <a:pt x="9561" y="15797"/>
                    <a:pt x="6861" y="18537"/>
                    <a:pt x="4932" y="19988"/>
                  </a:cubicBezTo>
                  <a:cubicBezTo>
                    <a:pt x="3004" y="21439"/>
                    <a:pt x="1847" y="21600"/>
                    <a:pt x="1075" y="21278"/>
                  </a:cubicBezTo>
                  <a:cubicBezTo>
                    <a:pt x="304" y="20955"/>
                    <a:pt x="-82" y="20149"/>
                    <a:pt x="14" y="18940"/>
                  </a:cubicBezTo>
                  <a:cubicBezTo>
                    <a:pt x="111" y="17731"/>
                    <a:pt x="689" y="16119"/>
                    <a:pt x="2425" y="14910"/>
                  </a:cubicBezTo>
                  <a:cubicBezTo>
                    <a:pt x="4161" y="13701"/>
                    <a:pt x="7054" y="12896"/>
                    <a:pt x="10429" y="13379"/>
                  </a:cubicBezTo>
                  <a:cubicBezTo>
                    <a:pt x="13804" y="13863"/>
                    <a:pt x="17661" y="15636"/>
                    <a:pt x="21518" y="17409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734" name="Line"/>
            <p:cNvSpPr/>
            <p:nvPr/>
          </p:nvSpPr>
          <p:spPr>
            <a:xfrm>
              <a:off x="2160441" y="5378450"/>
              <a:ext cx="61140" cy="3746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797" h="21600" fill="norm" stroke="1" extrusionOk="0">
                  <a:moveTo>
                    <a:pt x="0" y="0"/>
                  </a:moveTo>
                  <a:cubicBezTo>
                    <a:pt x="5760" y="1953"/>
                    <a:pt x="11520" y="3905"/>
                    <a:pt x="15480" y="6407"/>
                  </a:cubicBezTo>
                  <a:cubicBezTo>
                    <a:pt x="19440" y="8908"/>
                    <a:pt x="21600" y="11959"/>
                    <a:pt x="20520" y="14583"/>
                  </a:cubicBezTo>
                  <a:cubicBezTo>
                    <a:pt x="19440" y="17207"/>
                    <a:pt x="15120" y="19403"/>
                    <a:pt x="108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735" name="Line"/>
            <p:cNvSpPr/>
            <p:nvPr/>
          </p:nvSpPr>
          <p:spPr>
            <a:xfrm>
              <a:off x="2630341" y="5505450"/>
              <a:ext cx="146051" cy="317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736" name="Line"/>
            <p:cNvSpPr/>
            <p:nvPr/>
          </p:nvSpPr>
          <p:spPr>
            <a:xfrm>
              <a:off x="2643041" y="5638800"/>
              <a:ext cx="165101" cy="127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737" name="Line"/>
            <p:cNvSpPr/>
            <p:nvPr/>
          </p:nvSpPr>
          <p:spPr>
            <a:xfrm>
              <a:off x="3366941" y="5295900"/>
              <a:ext cx="26622" cy="3683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97" h="21600" fill="norm" stroke="1" extrusionOk="0">
                  <a:moveTo>
                    <a:pt x="9969" y="0"/>
                  </a:moveTo>
                  <a:cubicBezTo>
                    <a:pt x="14954" y="1117"/>
                    <a:pt x="19938" y="2234"/>
                    <a:pt x="20769" y="5276"/>
                  </a:cubicBezTo>
                  <a:cubicBezTo>
                    <a:pt x="21600" y="8317"/>
                    <a:pt x="18277" y="13283"/>
                    <a:pt x="14123" y="16324"/>
                  </a:cubicBezTo>
                  <a:cubicBezTo>
                    <a:pt x="9969" y="19366"/>
                    <a:pt x="4985" y="20483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738" name="Line"/>
            <p:cNvSpPr/>
            <p:nvPr/>
          </p:nvSpPr>
          <p:spPr>
            <a:xfrm>
              <a:off x="3220891" y="5619750"/>
              <a:ext cx="254001" cy="571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1620" y="16800"/>
                    <a:pt x="3240" y="12000"/>
                    <a:pt x="6840" y="8400"/>
                  </a:cubicBezTo>
                  <a:cubicBezTo>
                    <a:pt x="10440" y="4800"/>
                    <a:pt x="16020" y="24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739" name="Line"/>
            <p:cNvSpPr/>
            <p:nvPr/>
          </p:nvSpPr>
          <p:spPr>
            <a:xfrm>
              <a:off x="3273807" y="5731799"/>
              <a:ext cx="207434" cy="18451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921" fill="norm" stroke="1" extrusionOk="0">
                  <a:moveTo>
                    <a:pt x="1102" y="8895"/>
                  </a:moveTo>
                  <a:cubicBezTo>
                    <a:pt x="882" y="11535"/>
                    <a:pt x="661" y="14175"/>
                    <a:pt x="441" y="16455"/>
                  </a:cubicBezTo>
                  <a:cubicBezTo>
                    <a:pt x="220" y="18735"/>
                    <a:pt x="0" y="20655"/>
                    <a:pt x="0" y="20895"/>
                  </a:cubicBezTo>
                  <a:cubicBezTo>
                    <a:pt x="0" y="21135"/>
                    <a:pt x="220" y="19695"/>
                    <a:pt x="1322" y="16095"/>
                  </a:cubicBezTo>
                  <a:cubicBezTo>
                    <a:pt x="2424" y="12495"/>
                    <a:pt x="4408" y="6735"/>
                    <a:pt x="6502" y="3495"/>
                  </a:cubicBezTo>
                  <a:cubicBezTo>
                    <a:pt x="8596" y="255"/>
                    <a:pt x="10800" y="-465"/>
                    <a:pt x="13004" y="255"/>
                  </a:cubicBezTo>
                  <a:cubicBezTo>
                    <a:pt x="15208" y="975"/>
                    <a:pt x="17412" y="3135"/>
                    <a:pt x="18845" y="6255"/>
                  </a:cubicBezTo>
                  <a:cubicBezTo>
                    <a:pt x="20278" y="9375"/>
                    <a:pt x="20939" y="13455"/>
                    <a:pt x="21600" y="1753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740" name="Line"/>
            <p:cNvSpPr/>
            <p:nvPr/>
          </p:nvSpPr>
          <p:spPr>
            <a:xfrm>
              <a:off x="3818320" y="5289550"/>
              <a:ext cx="336022" cy="44035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31" h="21501" fill="norm" stroke="1" extrusionOk="0">
                  <a:moveTo>
                    <a:pt x="21431" y="0"/>
                  </a:moveTo>
                  <a:cubicBezTo>
                    <a:pt x="19136" y="827"/>
                    <a:pt x="16841" y="1654"/>
                    <a:pt x="13939" y="2894"/>
                  </a:cubicBezTo>
                  <a:cubicBezTo>
                    <a:pt x="11036" y="4134"/>
                    <a:pt x="7526" y="5788"/>
                    <a:pt x="5569" y="6873"/>
                  </a:cubicBezTo>
                  <a:cubicBezTo>
                    <a:pt x="3611" y="7958"/>
                    <a:pt x="3206" y="8475"/>
                    <a:pt x="3409" y="8785"/>
                  </a:cubicBezTo>
                  <a:cubicBezTo>
                    <a:pt x="3611" y="9095"/>
                    <a:pt x="4421" y="9198"/>
                    <a:pt x="5906" y="9353"/>
                  </a:cubicBezTo>
                  <a:cubicBezTo>
                    <a:pt x="7391" y="9508"/>
                    <a:pt x="9551" y="9715"/>
                    <a:pt x="10968" y="9973"/>
                  </a:cubicBezTo>
                  <a:cubicBezTo>
                    <a:pt x="12386" y="10232"/>
                    <a:pt x="13061" y="10542"/>
                    <a:pt x="13263" y="11007"/>
                  </a:cubicBezTo>
                  <a:cubicBezTo>
                    <a:pt x="13466" y="11472"/>
                    <a:pt x="13196" y="12092"/>
                    <a:pt x="11643" y="13177"/>
                  </a:cubicBezTo>
                  <a:cubicBezTo>
                    <a:pt x="10091" y="14262"/>
                    <a:pt x="7256" y="15812"/>
                    <a:pt x="5164" y="17001"/>
                  </a:cubicBezTo>
                  <a:cubicBezTo>
                    <a:pt x="3071" y="18189"/>
                    <a:pt x="1721" y="19016"/>
                    <a:pt x="911" y="19688"/>
                  </a:cubicBezTo>
                  <a:cubicBezTo>
                    <a:pt x="101" y="20360"/>
                    <a:pt x="-169" y="20877"/>
                    <a:pt x="101" y="21187"/>
                  </a:cubicBezTo>
                  <a:cubicBezTo>
                    <a:pt x="371" y="21497"/>
                    <a:pt x="1181" y="21600"/>
                    <a:pt x="4151" y="21393"/>
                  </a:cubicBezTo>
                  <a:cubicBezTo>
                    <a:pt x="7121" y="21187"/>
                    <a:pt x="12251" y="20670"/>
                    <a:pt x="17381" y="20153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741" name="Line"/>
            <p:cNvSpPr/>
            <p:nvPr/>
          </p:nvSpPr>
          <p:spPr>
            <a:xfrm>
              <a:off x="4481863" y="5353050"/>
              <a:ext cx="21728" cy="2921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157" h="21600" fill="norm" stroke="1" extrusionOk="0">
                  <a:moveTo>
                    <a:pt x="20157" y="0"/>
                  </a:moveTo>
                  <a:cubicBezTo>
                    <a:pt x="12302" y="4539"/>
                    <a:pt x="4448" y="9078"/>
                    <a:pt x="1502" y="12678"/>
                  </a:cubicBezTo>
                  <a:cubicBezTo>
                    <a:pt x="-1443" y="16278"/>
                    <a:pt x="521" y="18939"/>
                    <a:pt x="2484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742" name="Line"/>
            <p:cNvSpPr/>
            <p:nvPr/>
          </p:nvSpPr>
          <p:spPr>
            <a:xfrm>
              <a:off x="4322525" y="5350787"/>
              <a:ext cx="320766" cy="7211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35" h="21025" fill="norm" stroke="1" extrusionOk="0">
                  <a:moveTo>
                    <a:pt x="1072" y="21025"/>
                  </a:moveTo>
                  <a:cubicBezTo>
                    <a:pt x="503" y="18556"/>
                    <a:pt x="-65" y="16088"/>
                    <a:pt x="6" y="14236"/>
                  </a:cubicBezTo>
                  <a:cubicBezTo>
                    <a:pt x="77" y="12385"/>
                    <a:pt x="788" y="11151"/>
                    <a:pt x="3346" y="8682"/>
                  </a:cubicBezTo>
                  <a:cubicBezTo>
                    <a:pt x="5903" y="6214"/>
                    <a:pt x="10309" y="2511"/>
                    <a:pt x="13648" y="968"/>
                  </a:cubicBezTo>
                  <a:cubicBezTo>
                    <a:pt x="16988" y="-575"/>
                    <a:pt x="19261" y="42"/>
                    <a:pt x="21535" y="659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743" name="Line"/>
            <p:cNvSpPr/>
            <p:nvPr/>
          </p:nvSpPr>
          <p:spPr>
            <a:xfrm>
              <a:off x="4338490" y="5613400"/>
              <a:ext cx="298451" cy="444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2757" y="21600"/>
                    <a:pt x="5515" y="21600"/>
                    <a:pt x="9115" y="18000"/>
                  </a:cubicBezTo>
                  <a:cubicBezTo>
                    <a:pt x="12715" y="14400"/>
                    <a:pt x="17157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744" name="Line"/>
            <p:cNvSpPr/>
            <p:nvPr/>
          </p:nvSpPr>
          <p:spPr>
            <a:xfrm>
              <a:off x="4753946" y="5256008"/>
              <a:ext cx="200496" cy="34023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12" h="21301" fill="norm" stroke="1" extrusionOk="0">
                  <a:moveTo>
                    <a:pt x="18612" y="3690"/>
                  </a:moveTo>
                  <a:cubicBezTo>
                    <a:pt x="18837" y="3027"/>
                    <a:pt x="19062" y="2365"/>
                    <a:pt x="19175" y="1702"/>
                  </a:cubicBezTo>
                  <a:cubicBezTo>
                    <a:pt x="19287" y="1040"/>
                    <a:pt x="19287" y="377"/>
                    <a:pt x="18612" y="112"/>
                  </a:cubicBezTo>
                  <a:cubicBezTo>
                    <a:pt x="17937" y="-153"/>
                    <a:pt x="16587" y="-20"/>
                    <a:pt x="14112" y="1305"/>
                  </a:cubicBezTo>
                  <a:cubicBezTo>
                    <a:pt x="11637" y="2630"/>
                    <a:pt x="8037" y="5148"/>
                    <a:pt x="5225" y="8129"/>
                  </a:cubicBezTo>
                  <a:cubicBezTo>
                    <a:pt x="2412" y="11111"/>
                    <a:pt x="387" y="14556"/>
                    <a:pt x="50" y="16875"/>
                  </a:cubicBezTo>
                  <a:cubicBezTo>
                    <a:pt x="-288" y="19194"/>
                    <a:pt x="1062" y="20387"/>
                    <a:pt x="4887" y="20917"/>
                  </a:cubicBezTo>
                  <a:cubicBezTo>
                    <a:pt x="8712" y="21447"/>
                    <a:pt x="15012" y="21314"/>
                    <a:pt x="21312" y="2118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745" name="Line"/>
            <p:cNvSpPr/>
            <p:nvPr/>
          </p:nvSpPr>
          <p:spPr>
            <a:xfrm>
              <a:off x="4979840" y="5365750"/>
              <a:ext cx="222251" cy="2921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3291" y="3130"/>
                    <a:pt x="6583" y="6261"/>
                    <a:pt x="10183" y="9861"/>
                  </a:cubicBezTo>
                  <a:cubicBezTo>
                    <a:pt x="13783" y="13461"/>
                    <a:pt x="17691" y="1753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746" name="Line"/>
            <p:cNvSpPr/>
            <p:nvPr/>
          </p:nvSpPr>
          <p:spPr>
            <a:xfrm>
              <a:off x="5042127" y="5365750"/>
              <a:ext cx="172665" cy="3048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88" h="21600" fill="norm" stroke="1" extrusionOk="0">
                  <a:moveTo>
                    <a:pt x="21488" y="0"/>
                  </a:moveTo>
                  <a:cubicBezTo>
                    <a:pt x="17273" y="2850"/>
                    <a:pt x="13059" y="5700"/>
                    <a:pt x="9634" y="8550"/>
                  </a:cubicBezTo>
                  <a:cubicBezTo>
                    <a:pt x="6210" y="11400"/>
                    <a:pt x="3576" y="14250"/>
                    <a:pt x="1995" y="16125"/>
                  </a:cubicBezTo>
                  <a:cubicBezTo>
                    <a:pt x="415" y="18000"/>
                    <a:pt x="-112" y="18900"/>
                    <a:pt x="20" y="19650"/>
                  </a:cubicBezTo>
                  <a:cubicBezTo>
                    <a:pt x="151" y="20400"/>
                    <a:pt x="942" y="21000"/>
                    <a:pt x="1732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747" name="Line"/>
            <p:cNvSpPr/>
            <p:nvPr/>
          </p:nvSpPr>
          <p:spPr>
            <a:xfrm>
              <a:off x="5316390" y="5594350"/>
              <a:ext cx="50801" cy="762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748" name="Line"/>
            <p:cNvSpPr/>
            <p:nvPr/>
          </p:nvSpPr>
          <p:spPr>
            <a:xfrm>
              <a:off x="5373540" y="5505450"/>
              <a:ext cx="1" cy="6350"/>
            </a:xfrm>
            <a:prstGeom prst="ellipse">
              <a:avLst/>
            </a:pr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749" name="Line"/>
            <p:cNvSpPr/>
            <p:nvPr/>
          </p:nvSpPr>
          <p:spPr>
            <a:xfrm>
              <a:off x="5475140" y="5461995"/>
              <a:ext cx="171451" cy="4345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157" fill="norm" stroke="1" extrusionOk="0">
                  <a:moveTo>
                    <a:pt x="0" y="20157"/>
                  </a:moveTo>
                  <a:cubicBezTo>
                    <a:pt x="4267" y="12302"/>
                    <a:pt x="8533" y="4448"/>
                    <a:pt x="12133" y="1502"/>
                  </a:cubicBezTo>
                  <a:cubicBezTo>
                    <a:pt x="15733" y="-1443"/>
                    <a:pt x="18667" y="521"/>
                    <a:pt x="21600" y="2484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750" name="Line"/>
            <p:cNvSpPr/>
            <p:nvPr/>
          </p:nvSpPr>
          <p:spPr>
            <a:xfrm>
              <a:off x="5506890" y="5594350"/>
              <a:ext cx="120651" cy="317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751" name="Line"/>
            <p:cNvSpPr/>
            <p:nvPr/>
          </p:nvSpPr>
          <p:spPr>
            <a:xfrm>
              <a:off x="5791421" y="5410200"/>
              <a:ext cx="318721" cy="27478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39" h="21405" fill="norm" stroke="1" extrusionOk="0">
                  <a:moveTo>
                    <a:pt x="21539" y="0"/>
                  </a:moveTo>
                  <a:cubicBezTo>
                    <a:pt x="20824" y="0"/>
                    <a:pt x="20109" y="0"/>
                    <a:pt x="19536" y="330"/>
                  </a:cubicBezTo>
                  <a:cubicBezTo>
                    <a:pt x="18964" y="660"/>
                    <a:pt x="18535" y="1319"/>
                    <a:pt x="16675" y="4122"/>
                  </a:cubicBezTo>
                  <a:cubicBezTo>
                    <a:pt x="14816" y="6925"/>
                    <a:pt x="11526" y="11872"/>
                    <a:pt x="8951" y="15087"/>
                  </a:cubicBezTo>
                  <a:cubicBezTo>
                    <a:pt x="6376" y="18302"/>
                    <a:pt x="4516" y="19786"/>
                    <a:pt x="3229" y="20611"/>
                  </a:cubicBezTo>
                  <a:cubicBezTo>
                    <a:pt x="1942" y="21435"/>
                    <a:pt x="1226" y="21600"/>
                    <a:pt x="726" y="21188"/>
                  </a:cubicBezTo>
                  <a:cubicBezTo>
                    <a:pt x="225" y="20776"/>
                    <a:pt x="-61" y="19786"/>
                    <a:pt x="11" y="18302"/>
                  </a:cubicBezTo>
                  <a:cubicBezTo>
                    <a:pt x="82" y="16818"/>
                    <a:pt x="511" y="14840"/>
                    <a:pt x="1656" y="13191"/>
                  </a:cubicBezTo>
                  <a:cubicBezTo>
                    <a:pt x="2800" y="11542"/>
                    <a:pt x="4660" y="10223"/>
                    <a:pt x="6591" y="9893"/>
                  </a:cubicBezTo>
                  <a:cubicBezTo>
                    <a:pt x="8522" y="9563"/>
                    <a:pt x="10524" y="10223"/>
                    <a:pt x="12670" y="11872"/>
                  </a:cubicBezTo>
                  <a:cubicBezTo>
                    <a:pt x="14816" y="13521"/>
                    <a:pt x="17105" y="16159"/>
                    <a:pt x="19393" y="18797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752" name="Line"/>
            <p:cNvSpPr/>
            <p:nvPr/>
          </p:nvSpPr>
          <p:spPr>
            <a:xfrm>
              <a:off x="6199040" y="5321300"/>
              <a:ext cx="167849" cy="5016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637" h="21600" fill="norm" stroke="1" extrusionOk="0">
                  <a:moveTo>
                    <a:pt x="0" y="0"/>
                  </a:moveTo>
                  <a:cubicBezTo>
                    <a:pt x="5465" y="1367"/>
                    <a:pt x="10930" y="2734"/>
                    <a:pt x="14964" y="4694"/>
                  </a:cubicBezTo>
                  <a:cubicBezTo>
                    <a:pt x="18998" y="6653"/>
                    <a:pt x="21600" y="9205"/>
                    <a:pt x="20299" y="11985"/>
                  </a:cubicBezTo>
                  <a:cubicBezTo>
                    <a:pt x="18998" y="14765"/>
                    <a:pt x="13793" y="17772"/>
                    <a:pt x="10670" y="19413"/>
                  </a:cubicBezTo>
                  <a:cubicBezTo>
                    <a:pt x="7547" y="21053"/>
                    <a:pt x="6506" y="21327"/>
                    <a:pt x="5465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753" name="Line"/>
            <p:cNvSpPr/>
            <p:nvPr/>
          </p:nvSpPr>
          <p:spPr>
            <a:xfrm>
              <a:off x="961470" y="6083805"/>
              <a:ext cx="1265419" cy="18364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86" h="21541" fill="norm" stroke="1" extrusionOk="0">
                  <a:moveTo>
                    <a:pt x="1382" y="21541"/>
                  </a:moveTo>
                  <a:cubicBezTo>
                    <a:pt x="1022" y="21044"/>
                    <a:pt x="663" y="20548"/>
                    <a:pt x="393" y="19927"/>
                  </a:cubicBezTo>
                  <a:cubicBezTo>
                    <a:pt x="124" y="19307"/>
                    <a:pt x="-56" y="18562"/>
                    <a:pt x="16" y="17817"/>
                  </a:cubicBezTo>
                  <a:cubicBezTo>
                    <a:pt x="88" y="17072"/>
                    <a:pt x="411" y="16327"/>
                    <a:pt x="1202" y="15334"/>
                  </a:cubicBezTo>
                  <a:cubicBezTo>
                    <a:pt x="1993" y="14341"/>
                    <a:pt x="3250" y="13100"/>
                    <a:pt x="4598" y="11858"/>
                  </a:cubicBezTo>
                  <a:cubicBezTo>
                    <a:pt x="5946" y="10617"/>
                    <a:pt x="7384" y="9375"/>
                    <a:pt x="8731" y="8382"/>
                  </a:cubicBezTo>
                  <a:cubicBezTo>
                    <a:pt x="10079" y="7389"/>
                    <a:pt x="11337" y="6644"/>
                    <a:pt x="12595" y="5900"/>
                  </a:cubicBezTo>
                  <a:cubicBezTo>
                    <a:pt x="13853" y="5155"/>
                    <a:pt x="15111" y="4410"/>
                    <a:pt x="16458" y="3417"/>
                  </a:cubicBezTo>
                  <a:cubicBezTo>
                    <a:pt x="17806" y="2424"/>
                    <a:pt x="19244" y="1182"/>
                    <a:pt x="20142" y="562"/>
                  </a:cubicBezTo>
                  <a:cubicBezTo>
                    <a:pt x="21041" y="-59"/>
                    <a:pt x="21400" y="-59"/>
                    <a:pt x="21472" y="65"/>
                  </a:cubicBezTo>
                  <a:cubicBezTo>
                    <a:pt x="21544" y="189"/>
                    <a:pt x="21328" y="438"/>
                    <a:pt x="21113" y="68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754" name="Line"/>
            <p:cNvSpPr/>
            <p:nvPr/>
          </p:nvSpPr>
          <p:spPr>
            <a:xfrm>
              <a:off x="896791" y="6096000"/>
              <a:ext cx="1390651" cy="2730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986" y="19758"/>
                    <a:pt x="1973" y="17916"/>
                    <a:pt x="3058" y="16326"/>
                  </a:cubicBezTo>
                  <a:cubicBezTo>
                    <a:pt x="4142" y="14735"/>
                    <a:pt x="5326" y="13395"/>
                    <a:pt x="6477" y="12140"/>
                  </a:cubicBezTo>
                  <a:cubicBezTo>
                    <a:pt x="7627" y="10884"/>
                    <a:pt x="8745" y="9712"/>
                    <a:pt x="9929" y="8540"/>
                  </a:cubicBezTo>
                  <a:cubicBezTo>
                    <a:pt x="11112" y="7367"/>
                    <a:pt x="12362" y="6195"/>
                    <a:pt x="13759" y="5107"/>
                  </a:cubicBezTo>
                  <a:cubicBezTo>
                    <a:pt x="15156" y="4019"/>
                    <a:pt x="16701" y="3014"/>
                    <a:pt x="18033" y="2177"/>
                  </a:cubicBezTo>
                  <a:cubicBezTo>
                    <a:pt x="19364" y="1340"/>
                    <a:pt x="20482" y="67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755" name="Line"/>
            <p:cNvSpPr/>
            <p:nvPr/>
          </p:nvSpPr>
          <p:spPr>
            <a:xfrm>
              <a:off x="917957" y="6462047"/>
              <a:ext cx="258235" cy="45114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13" fill="norm" stroke="1" extrusionOk="0">
                  <a:moveTo>
                    <a:pt x="1948" y="6738"/>
                  </a:moveTo>
                  <a:cubicBezTo>
                    <a:pt x="1948" y="7943"/>
                    <a:pt x="1948" y="9149"/>
                    <a:pt x="1682" y="11309"/>
                  </a:cubicBezTo>
                  <a:cubicBezTo>
                    <a:pt x="1416" y="13469"/>
                    <a:pt x="885" y="16583"/>
                    <a:pt x="531" y="18593"/>
                  </a:cubicBezTo>
                  <a:cubicBezTo>
                    <a:pt x="177" y="20602"/>
                    <a:pt x="0" y="21506"/>
                    <a:pt x="0" y="21406"/>
                  </a:cubicBezTo>
                  <a:cubicBezTo>
                    <a:pt x="0" y="21305"/>
                    <a:pt x="177" y="20200"/>
                    <a:pt x="885" y="17839"/>
                  </a:cubicBezTo>
                  <a:cubicBezTo>
                    <a:pt x="1593" y="15478"/>
                    <a:pt x="2833" y="11861"/>
                    <a:pt x="4603" y="8898"/>
                  </a:cubicBezTo>
                  <a:cubicBezTo>
                    <a:pt x="6374" y="5934"/>
                    <a:pt x="8675" y="3623"/>
                    <a:pt x="10180" y="2267"/>
                  </a:cubicBezTo>
                  <a:cubicBezTo>
                    <a:pt x="11685" y="911"/>
                    <a:pt x="12393" y="509"/>
                    <a:pt x="13190" y="258"/>
                  </a:cubicBezTo>
                  <a:cubicBezTo>
                    <a:pt x="13987" y="6"/>
                    <a:pt x="14872" y="-94"/>
                    <a:pt x="15492" y="107"/>
                  </a:cubicBezTo>
                  <a:cubicBezTo>
                    <a:pt x="16111" y="308"/>
                    <a:pt x="16466" y="810"/>
                    <a:pt x="16466" y="2367"/>
                  </a:cubicBezTo>
                  <a:cubicBezTo>
                    <a:pt x="16466" y="3925"/>
                    <a:pt x="16111" y="6537"/>
                    <a:pt x="14341" y="8496"/>
                  </a:cubicBezTo>
                  <a:cubicBezTo>
                    <a:pt x="12570" y="10455"/>
                    <a:pt x="9384" y="11761"/>
                    <a:pt x="7348" y="12464"/>
                  </a:cubicBezTo>
                  <a:cubicBezTo>
                    <a:pt x="5311" y="13167"/>
                    <a:pt x="4426" y="13268"/>
                    <a:pt x="3364" y="13268"/>
                  </a:cubicBezTo>
                  <a:cubicBezTo>
                    <a:pt x="2302" y="13268"/>
                    <a:pt x="1062" y="13167"/>
                    <a:pt x="1062" y="13117"/>
                  </a:cubicBezTo>
                  <a:cubicBezTo>
                    <a:pt x="1062" y="13067"/>
                    <a:pt x="2302" y="13067"/>
                    <a:pt x="4780" y="13569"/>
                  </a:cubicBezTo>
                  <a:cubicBezTo>
                    <a:pt x="7259" y="14072"/>
                    <a:pt x="10977" y="15076"/>
                    <a:pt x="13987" y="15629"/>
                  </a:cubicBezTo>
                  <a:cubicBezTo>
                    <a:pt x="16997" y="16181"/>
                    <a:pt x="19298" y="16282"/>
                    <a:pt x="21600" y="1638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756" name="Line"/>
            <p:cNvSpPr/>
            <p:nvPr/>
          </p:nvSpPr>
          <p:spPr>
            <a:xfrm>
              <a:off x="1284141" y="6464300"/>
              <a:ext cx="260351" cy="35648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399" fill="norm" stroke="1" extrusionOk="0">
                  <a:moveTo>
                    <a:pt x="0" y="762"/>
                  </a:moveTo>
                  <a:cubicBezTo>
                    <a:pt x="1054" y="3812"/>
                    <a:pt x="2107" y="6861"/>
                    <a:pt x="3073" y="9784"/>
                  </a:cubicBezTo>
                  <a:cubicBezTo>
                    <a:pt x="4039" y="12706"/>
                    <a:pt x="4917" y="15501"/>
                    <a:pt x="5795" y="17407"/>
                  </a:cubicBezTo>
                  <a:cubicBezTo>
                    <a:pt x="6673" y="19313"/>
                    <a:pt x="7551" y="20329"/>
                    <a:pt x="8429" y="20901"/>
                  </a:cubicBezTo>
                  <a:cubicBezTo>
                    <a:pt x="9307" y="21473"/>
                    <a:pt x="10185" y="21600"/>
                    <a:pt x="11063" y="21028"/>
                  </a:cubicBezTo>
                  <a:cubicBezTo>
                    <a:pt x="11941" y="20456"/>
                    <a:pt x="12820" y="19186"/>
                    <a:pt x="13873" y="16708"/>
                  </a:cubicBezTo>
                  <a:cubicBezTo>
                    <a:pt x="14927" y="14231"/>
                    <a:pt x="16156" y="10546"/>
                    <a:pt x="17473" y="7560"/>
                  </a:cubicBezTo>
                  <a:cubicBezTo>
                    <a:pt x="18790" y="4574"/>
                    <a:pt x="20195" y="2287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</p:grpSp>
    </p:spTree>
  </p:cSld>
  <p:clrMapOvr>
    <a:masterClrMapping/>
  </p:clrMapOvr>
  <p:transition xmlns:p14="http://schemas.microsoft.com/office/powerpoint/2010/main" spd="med" advClick="1"/>
</p:sld>
</file>

<file path=ppt/theme/theme1.xml><?xml version="1.0" encoding="utf-8"?>
<a:theme xmlns:a="http://schemas.openxmlformats.org/drawingml/2006/main" xmlns:r="http://schemas.openxmlformats.org/officeDocument/2006/relationships" name="White">
  <a:themeElements>
    <a:clrScheme name="White">
      <a:dk1>
        <a:srgbClr val="000000"/>
      </a:dk1>
      <a:lt1>
        <a:srgbClr val="FFFFFF"/>
      </a:lt1>
      <a:dk2>
        <a:srgbClr val="5E5E5E"/>
      </a:dk2>
      <a:lt2>
        <a:srgbClr val="D6D5D5"/>
      </a:lt2>
      <a:accent1>
        <a:srgbClr val="00A2FF"/>
      </a:accent1>
      <a:accent2>
        <a:srgbClr val="16E7CF"/>
      </a:accent2>
      <a:accent3>
        <a:srgbClr val="61D836"/>
      </a:accent3>
      <a:accent4>
        <a:srgbClr val="FAE232"/>
      </a:accent4>
      <a:accent5>
        <a:srgbClr val="FF644E"/>
      </a:accent5>
      <a:accent6>
        <a:srgbClr val="EF5FA7"/>
      </a:accent6>
      <a:hlink>
        <a:srgbClr val="0000FF"/>
      </a:hlink>
      <a:folHlink>
        <a:srgbClr val="FF00FF"/>
      </a:folHlink>
    </a:clrScheme>
    <a:fontScheme name="White">
      <a:majorFont>
        <a:latin typeface="Helvetica Neue Medium"/>
        <a:ea typeface="Helvetica Neue Medium"/>
        <a:cs typeface="Helvetica Neue Medium"/>
      </a:majorFont>
      <a:minorFont>
        <a:latin typeface="Helvetica Neue Medium"/>
        <a:ea typeface="Helvetica Neue Medium"/>
        <a:cs typeface="Helvetica Neue Medium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2200" u="none" kumimoji="0" normalizeH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1" baseline="0" cap="none" i="0" spc="0" strike="noStrike" sz="24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Helvetica Neue"/>
            <a:ea typeface="Helvetica Neue"/>
            <a:cs typeface="Helvetica Neue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ppt/theme/theme2.xml><?xml version="1.0" encoding="utf-8"?>
<a:theme xmlns:a="http://schemas.openxmlformats.org/drawingml/2006/main" xmlns:r="http://schemas.openxmlformats.org/officeDocument/2006/relationships" name="White">
  <a:themeElements>
    <a:clrScheme name="White">
      <a:dk1>
        <a:srgbClr val="000000"/>
      </a:dk1>
      <a:lt1>
        <a:srgbClr val="FFFFFF"/>
      </a:lt1>
      <a:dk2>
        <a:srgbClr val="5E5E5E"/>
      </a:dk2>
      <a:lt2>
        <a:srgbClr val="D6D5D5"/>
      </a:lt2>
      <a:accent1>
        <a:srgbClr val="00A2FF"/>
      </a:accent1>
      <a:accent2>
        <a:srgbClr val="16E7CF"/>
      </a:accent2>
      <a:accent3>
        <a:srgbClr val="61D836"/>
      </a:accent3>
      <a:accent4>
        <a:srgbClr val="FAE232"/>
      </a:accent4>
      <a:accent5>
        <a:srgbClr val="FF644E"/>
      </a:accent5>
      <a:accent6>
        <a:srgbClr val="EF5FA7"/>
      </a:accent6>
      <a:hlink>
        <a:srgbClr val="0000FF"/>
      </a:hlink>
      <a:folHlink>
        <a:srgbClr val="FF00FF"/>
      </a:folHlink>
    </a:clrScheme>
    <a:fontScheme name="White">
      <a:majorFont>
        <a:latin typeface="Helvetica Neue Medium"/>
        <a:ea typeface="Helvetica Neue Medium"/>
        <a:cs typeface="Helvetica Neue Medium"/>
      </a:majorFont>
      <a:minorFont>
        <a:latin typeface="Helvetica Neue Medium"/>
        <a:ea typeface="Helvetica Neue Medium"/>
        <a:cs typeface="Helvetica Neue Medium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2200" u="none" kumimoji="0" normalizeH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1" baseline="0" cap="none" i="0" spc="0" strike="noStrike" sz="24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Helvetica Neue"/>
            <a:ea typeface="Helvetica Neue"/>
            <a:cs typeface="Helvetica Neue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docProps/app.xml><?xml version="1.0" encoding="utf-8"?>
<Properties xmlns="http://schemas.openxmlformats.org/officeDocument/2006/extended-properties" xmlns:vt="http://schemas.openxmlformats.org/officeDocument/2006/docPropsVTypes"/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/>
</file>